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719" r:id="rId6"/>
    <p:sldMasterId id="2147483727" r:id="rId7"/>
    <p:sldMasterId id="2147483793" r:id="rId8"/>
    <p:sldMasterId id="2147483803" r:id="rId9"/>
  </p:sldMasterIdLst>
  <p:notesMasterIdLst>
    <p:notesMasterId r:id="rId70"/>
  </p:notesMasterIdLst>
  <p:sldIdLst>
    <p:sldId id="2147471503" r:id="rId10"/>
    <p:sldId id="2147471504" r:id="rId11"/>
    <p:sldId id="2147483646" r:id="rId12"/>
    <p:sldId id="2147483647" r:id="rId13"/>
    <p:sldId id="273" r:id="rId14"/>
    <p:sldId id="287" r:id="rId15"/>
    <p:sldId id="297" r:id="rId16"/>
    <p:sldId id="307" r:id="rId17"/>
    <p:sldId id="267" r:id="rId18"/>
    <p:sldId id="2147483632" r:id="rId19"/>
    <p:sldId id="560" r:id="rId20"/>
    <p:sldId id="561" r:id="rId21"/>
    <p:sldId id="261" r:id="rId22"/>
    <p:sldId id="564" r:id="rId23"/>
    <p:sldId id="2147483633" r:id="rId24"/>
    <p:sldId id="295" r:id="rId25"/>
    <p:sldId id="283" r:id="rId26"/>
    <p:sldId id="280" r:id="rId27"/>
    <p:sldId id="256" r:id="rId28"/>
    <p:sldId id="284" r:id="rId29"/>
    <p:sldId id="293" r:id="rId30"/>
    <p:sldId id="294" r:id="rId31"/>
    <p:sldId id="296" r:id="rId32"/>
    <p:sldId id="266" r:id="rId33"/>
    <p:sldId id="285" r:id="rId34"/>
    <p:sldId id="279" r:id="rId35"/>
    <p:sldId id="2147483635" r:id="rId36"/>
    <p:sldId id="281" r:id="rId37"/>
    <p:sldId id="2147483629" r:id="rId38"/>
    <p:sldId id="257" r:id="rId39"/>
    <p:sldId id="262" r:id="rId40"/>
    <p:sldId id="302" r:id="rId41"/>
    <p:sldId id="303" r:id="rId42"/>
    <p:sldId id="290" r:id="rId43"/>
    <p:sldId id="276" r:id="rId44"/>
    <p:sldId id="277" r:id="rId45"/>
    <p:sldId id="301" r:id="rId46"/>
    <p:sldId id="299" r:id="rId47"/>
    <p:sldId id="271" r:id="rId48"/>
    <p:sldId id="269" r:id="rId49"/>
    <p:sldId id="2147482384" r:id="rId50"/>
    <p:sldId id="260" r:id="rId51"/>
    <p:sldId id="270" r:id="rId52"/>
    <p:sldId id="282" r:id="rId53"/>
    <p:sldId id="291" r:id="rId54"/>
    <p:sldId id="292" r:id="rId55"/>
    <p:sldId id="286" r:id="rId56"/>
    <p:sldId id="264" r:id="rId57"/>
    <p:sldId id="268" r:id="rId58"/>
    <p:sldId id="288" r:id="rId59"/>
    <p:sldId id="2147483637" r:id="rId60"/>
    <p:sldId id="258" r:id="rId61"/>
    <p:sldId id="272" r:id="rId62"/>
    <p:sldId id="278" r:id="rId63"/>
    <p:sldId id="2147475185" r:id="rId64"/>
    <p:sldId id="2147475076" r:id="rId65"/>
    <p:sldId id="2147480460" r:id="rId66"/>
    <p:sldId id="2147478830" r:id="rId67"/>
    <p:sldId id="263" r:id="rId68"/>
    <p:sldId id="265" r:id="rId6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3FF8D06-3CE0-A94C-FBC4-B30710192DD5}" name="Campbell, Ann [JRDCA]" initials="AC" userId="S::ACampbe8@its.jnj.com::fca0e69d-1efa-4950-87ea-a5d942a46a20" providerId="AD"/>
  <p188:author id="{3FD0F521-30D5-AC4F-3FB0-4B9ECA7385E2}" name="Houck, Nicole [JRDUS]" initials="NH" userId="S::NHouck@its.jnj.com::cf73f140-c7dd-4a8b-a8be-45625fb678c5" providerId="AD"/>
  <p188:author id="{A95FD131-350C-DB3A-70D6-C84FE9D993CE}" name="Surace, Lindsey [JRDUS]" initials="LS" userId="S::LSurace@its.jnj.com::e67df201-2237-45d9-ab57-d2834e6412b8" providerId="AD"/>
  <p188:author id="{7C564866-04A0-9A42-4708-683412AC5D5F}" name="Kee, Ashley [JRDUS Non-J&amp;J]" initials="" userId="S::AKee@its.jnj.com::f72ba749-d61e-4c49-b9e8-04870c7bb690" providerId="AD"/>
  <p188:author id="{C885B985-2E9E-313D-5367-EAB5730CEFB6}" name="Sullivan, Elizabeth   [JRDUS]" initials="S[" userId="S::esulliv8@its.jnj.com::a6923c01-2a18-4bc3-aca7-a513f09f7c44" providerId="AD"/>
  <p188:author id="{85FA4B8C-25D7-59CE-49FA-D157A72BBAAB}" name="Eche, Jenifer [JRDUS Non J&amp;J]" initials="JE" userId="S::JEche@its.jnj.com::10e588b5-e3b3-401d-a966-f18b645623ef" providerId="AD"/>
  <p188:author id="{60F8C599-7827-37E7-21FD-CFA7309D4E58}" name="Bismark, Cathy [JRDUS NON-J&amp;J]" initials="CB" userId="S::CBismark@its.jnj.com::64a5e3bf-79e7-41d8-b0e8-b7ec87289c0c" providerId="AD"/>
  <p188:author id="{D26563A9-F29C-692C-F193-588874B51CFB}" name="Alvarez, Yelina [JRDUS]" initials="AY" userId="S::yalvare9@its.jnj.com::2b2ad6ff-90f3-4131-8ac1-0c02d970d735" providerId="AD"/>
  <p188:author id="{D68F8FAE-4290-72EC-CC29-0E17835C1329}" name="Ranaudo, Jeanine [JRDUS]" initials="JR" userId="S::JRanaudo@its.jnj.com::bc358ce0-d4f1-4901-aa4b-d7c6acb213e4" providerId="AD"/>
  <p188:author id="{115D50D5-E0CE-5773-E53C-3134B0C9E7FD}" name="Sullivan, Elizabeth   [JRDUS]" initials="ES" userId="S::ESulliv8@its.jnj.com::a6923c01-2a18-4bc3-aca7-a513f09f7c44" providerId="AD"/>
  <p188:author id="{712FE6E4-7EC4-BB2D-3C85-769E4DF31735}" name="Surace, Lindsey [JRDUS]" initials="SL" userId="S::lsurace@its.jnj.com::e67df201-2237-45d9-ab57-d2834e6412b8" providerId="AD"/>
  <p188:author id="{ED0286F5-55AB-CC35-D4AF-6905C29955E3}" name="Heng, Li Jen [JRDMY]" initials="LH" userId="S::LHeng1@its.jnj.com::36f037a3-286d-44fb-8e85-9bd17c685a3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A0A0"/>
    <a:srgbClr val="FFB3B5"/>
    <a:srgbClr val="EAA8A8"/>
    <a:srgbClr val="640000"/>
    <a:srgbClr val="0200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46A293-6CD6-D141-F277-86F8F1EB0C74}" v="4" dt="2026-05-28T16:39:34.053"/>
    <p1510:client id="{9811638F-120C-7587-717E-3DD121C83C35}" v="1" dt="2026-05-27T15:20:34.479"/>
    <p1510:client id="{A1D91A4D-6E59-41C1-95E3-5D1A993C8654}" v="3" dt="2026-05-28T14:49:16.483"/>
    <p1510:client id="{B3B34E89-4666-1979-5760-224A5C677676}" v="1" dt="2026-05-28T06:11:36.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 Wei Quan [JRDMY]" userId="S::wchan26@its.jnj.com::28d65542-13cd-4519-a09b-ab5f4ec30d2b" providerId="AD" clId="Web-{B3B34E89-4666-1979-5760-224A5C677676}"/>
    <pc:docChg chg="modSld">
      <pc:chgData name="Chan, Wei Quan [JRDMY]" userId="S::wchan26@its.jnj.com::28d65542-13cd-4519-a09b-ab5f4ec30d2b" providerId="AD" clId="Web-{B3B34E89-4666-1979-5760-224A5C677676}" dt="2026-05-28T06:11:36.242" v="0" actId="14100"/>
      <pc:docMkLst>
        <pc:docMk/>
      </pc:docMkLst>
      <pc:sldChg chg="modSp">
        <pc:chgData name="Chan, Wei Quan [JRDMY]" userId="S::wchan26@its.jnj.com::28d65542-13cd-4519-a09b-ab5f4ec30d2b" providerId="AD" clId="Web-{B3B34E89-4666-1979-5760-224A5C677676}" dt="2026-05-28T06:11:36.242" v="0" actId="14100"/>
        <pc:sldMkLst>
          <pc:docMk/>
          <pc:sldMk cId="2384445854" sldId="291"/>
        </pc:sldMkLst>
        <pc:picChg chg="mod">
          <ac:chgData name="Chan, Wei Quan [JRDMY]" userId="S::wchan26@its.jnj.com::28d65542-13cd-4519-a09b-ab5f4ec30d2b" providerId="AD" clId="Web-{B3B34E89-4666-1979-5760-224A5C677676}" dt="2026-05-28T06:11:36.242" v="0" actId="14100"/>
          <ac:picMkLst>
            <pc:docMk/>
            <pc:sldMk cId="2384445854" sldId="291"/>
            <ac:picMk id="8" creationId="{4A1CB88A-F5F4-E668-DF42-8C940FE7D22D}"/>
          </ac:picMkLst>
        </pc:picChg>
      </pc:sldChg>
    </pc:docChg>
  </pc:docChgLst>
  <pc:docChgLst>
    <pc:chgData name="Mojica rojas, María cristina [JANCO]" userId="S::mmojica1@its.jnj.com::5019202f-2c52-49f3-a6cc-5115dfc40e77" providerId="AD" clId="Web-{6146A293-6CD6-D141-F277-86F8F1EB0C74}"/>
    <pc:docChg chg="modSld">
      <pc:chgData name="Mojica rojas, María cristina [JANCO]" userId="S::mmojica1@its.jnj.com::5019202f-2c52-49f3-a6cc-5115dfc40e77" providerId="AD" clId="Web-{6146A293-6CD6-D141-F277-86F8F1EB0C74}" dt="2026-05-28T16:39:34.053" v="4" actId="1076"/>
      <pc:docMkLst>
        <pc:docMk/>
      </pc:docMkLst>
      <pc:sldChg chg="modSp">
        <pc:chgData name="Mojica rojas, María cristina [JANCO]" userId="S::mmojica1@its.jnj.com::5019202f-2c52-49f3-a6cc-5115dfc40e77" providerId="AD" clId="Web-{6146A293-6CD6-D141-F277-86F8F1EB0C74}" dt="2026-05-28T14:48:21.867" v="1" actId="1076"/>
        <pc:sldMkLst>
          <pc:docMk/>
          <pc:sldMk cId="264578999" sldId="262"/>
        </pc:sldMkLst>
        <pc:spChg chg="mod">
          <ac:chgData name="Mojica rojas, María cristina [JANCO]" userId="S::mmojica1@its.jnj.com::5019202f-2c52-49f3-a6cc-5115dfc40e77" providerId="AD" clId="Web-{6146A293-6CD6-D141-F277-86F8F1EB0C74}" dt="2026-05-28T14:48:18.305" v="0" actId="1076"/>
          <ac:spMkLst>
            <pc:docMk/>
            <pc:sldMk cId="264578999" sldId="262"/>
            <ac:spMk id="5" creationId="{0D0E7E60-82B1-D3DE-38AD-B4178CECBCA5}"/>
          </ac:spMkLst>
        </pc:spChg>
        <pc:graphicFrameChg chg="mod">
          <ac:chgData name="Mojica rojas, María cristina [JANCO]" userId="S::mmojica1@its.jnj.com::5019202f-2c52-49f3-a6cc-5115dfc40e77" providerId="AD" clId="Web-{6146A293-6CD6-D141-F277-86F8F1EB0C74}" dt="2026-05-28T14:48:21.867" v="1" actId="1076"/>
          <ac:graphicFrameMkLst>
            <pc:docMk/>
            <pc:sldMk cId="264578999" sldId="262"/>
            <ac:graphicFrameMk id="4" creationId="{D27E7097-8076-B27D-41DF-966038A76C54}"/>
          </ac:graphicFrameMkLst>
        </pc:graphicFrameChg>
      </pc:sldChg>
      <pc:sldChg chg="modSp">
        <pc:chgData name="Mojica rojas, María cristina [JANCO]" userId="S::mmojica1@its.jnj.com::5019202f-2c52-49f3-a6cc-5115dfc40e77" providerId="AD" clId="Web-{6146A293-6CD6-D141-F277-86F8F1EB0C74}" dt="2026-05-28T14:57:10.797" v="2" actId="14100"/>
        <pc:sldMkLst>
          <pc:docMk/>
          <pc:sldMk cId="3628187820" sldId="299"/>
        </pc:sldMkLst>
        <pc:spChg chg="mod">
          <ac:chgData name="Mojica rojas, María cristina [JANCO]" userId="S::mmojica1@its.jnj.com::5019202f-2c52-49f3-a6cc-5115dfc40e77" providerId="AD" clId="Web-{6146A293-6CD6-D141-F277-86F8F1EB0C74}" dt="2026-05-28T14:57:10.797" v="2" actId="14100"/>
          <ac:spMkLst>
            <pc:docMk/>
            <pc:sldMk cId="3628187820" sldId="299"/>
            <ac:spMk id="16" creationId="{EFBC8A89-F9B1-2AE5-01D9-5398CC5DF5C5}"/>
          </ac:spMkLst>
        </pc:spChg>
      </pc:sldChg>
      <pc:sldChg chg="modSp">
        <pc:chgData name="Mojica rojas, María cristina [JANCO]" userId="S::mmojica1@its.jnj.com::5019202f-2c52-49f3-a6cc-5115dfc40e77" providerId="AD" clId="Web-{6146A293-6CD6-D141-F277-86F8F1EB0C74}" dt="2026-05-28T16:39:34.053" v="4" actId="1076"/>
        <pc:sldMkLst>
          <pc:docMk/>
          <pc:sldMk cId="901402071" sldId="2147475076"/>
        </pc:sldMkLst>
        <pc:spChg chg="mod">
          <ac:chgData name="Mojica rojas, María cristina [JANCO]" userId="S::mmojica1@its.jnj.com::5019202f-2c52-49f3-a6cc-5115dfc40e77" providerId="AD" clId="Web-{6146A293-6CD6-D141-F277-86F8F1EB0C74}" dt="2026-05-28T16:39:34.053" v="4" actId="1076"/>
          <ac:spMkLst>
            <pc:docMk/>
            <pc:sldMk cId="901402071" sldId="2147475076"/>
            <ac:spMk id="2" creationId="{6CF855CB-253B-C89E-B500-5C126B73BF83}"/>
          </ac:spMkLst>
        </pc:spChg>
      </pc:sldChg>
    </pc:docChg>
  </pc:docChgLst>
  <pc:docChgLst>
    <pc:chgData name="BELHADJ, Romain [JRDFR Non-J&amp;J]" userId="S::rbelhadj@its.jnj.com::b6338c7c-74d4-4297-9479-0f829bb5889d" providerId="AD" clId="Web-{9811638F-120C-7587-717E-3DD121C83C35}"/>
    <pc:docChg chg="modSld">
      <pc:chgData name="BELHADJ, Romain [JRDFR Non-J&amp;J]" userId="S::rbelhadj@its.jnj.com::b6338c7c-74d4-4297-9479-0f829bb5889d" providerId="AD" clId="Web-{9811638F-120C-7587-717E-3DD121C83C35}" dt="2026-05-27T15:20:34.479" v="0" actId="1076"/>
      <pc:docMkLst>
        <pc:docMk/>
      </pc:docMkLst>
      <pc:sldChg chg="modSp">
        <pc:chgData name="BELHADJ, Romain [JRDFR Non-J&amp;J]" userId="S::rbelhadj@its.jnj.com::b6338c7c-74d4-4297-9479-0f829bb5889d" providerId="AD" clId="Web-{9811638F-120C-7587-717E-3DD121C83C35}" dt="2026-05-27T15:20:34.479" v="0" actId="1076"/>
        <pc:sldMkLst>
          <pc:docMk/>
          <pc:sldMk cId="477572259" sldId="260"/>
        </pc:sldMkLst>
        <pc:picChg chg="mod">
          <ac:chgData name="BELHADJ, Romain [JRDFR Non-J&amp;J]" userId="S::rbelhadj@its.jnj.com::b6338c7c-74d4-4297-9479-0f829bb5889d" providerId="AD" clId="Web-{9811638F-120C-7587-717E-3DD121C83C35}" dt="2026-05-27T15:20:34.479" v="0" actId="1076"/>
          <ac:picMkLst>
            <pc:docMk/>
            <pc:sldMk cId="477572259" sldId="260"/>
            <ac:picMk id="3" creationId="{6E6B8546-FE12-0D34-36D9-26EE57CD6D3D}"/>
          </ac:picMkLst>
        </pc:picChg>
      </pc:sldChg>
    </pc:docChg>
  </pc:docChgLst>
  <pc:docChgLst>
    <pc:chgData name="Yanai, Inbal [JRDIL]" userId="712b5d4d-7cc9-4786-80d9-ed8a558f3607" providerId="ADAL" clId="{910FC99F-F0FF-443F-A2E8-29FFCB5BB935}"/>
    <pc:docChg chg="custSel modSld">
      <pc:chgData name="Yanai, Inbal [JRDIL]" userId="712b5d4d-7cc9-4786-80d9-ed8a558f3607" providerId="ADAL" clId="{910FC99F-F0FF-443F-A2E8-29FFCB5BB935}" dt="2026-05-28T14:49:16.483" v="2" actId="27636"/>
      <pc:docMkLst>
        <pc:docMk/>
      </pc:docMkLst>
      <pc:sldChg chg="modSp mod">
        <pc:chgData name="Yanai, Inbal [JRDIL]" userId="712b5d4d-7cc9-4786-80d9-ed8a558f3607" providerId="ADAL" clId="{910FC99F-F0FF-443F-A2E8-29FFCB5BB935}" dt="2026-05-28T14:49:16.483" v="2" actId="27636"/>
        <pc:sldMkLst>
          <pc:docMk/>
          <pc:sldMk cId="155334115" sldId="292"/>
        </pc:sldMkLst>
        <pc:spChg chg="mod">
          <ac:chgData name="Yanai, Inbal [JRDIL]" userId="712b5d4d-7cc9-4786-80d9-ed8a558f3607" providerId="ADAL" clId="{910FC99F-F0FF-443F-A2E8-29FFCB5BB935}" dt="2026-05-28T14:49:16.483" v="2" actId="27636"/>
          <ac:spMkLst>
            <pc:docMk/>
            <pc:sldMk cId="155334115" sldId="292"/>
            <ac:spMk id="6" creationId="{1840A489-68E0-A122-A8BC-6A38467AC9D7}"/>
          </ac:spMkLst>
        </pc:spChg>
      </pc:sldChg>
      <pc:sldChg chg="modSp mod">
        <pc:chgData name="Yanai, Inbal [JRDIL]" userId="712b5d4d-7cc9-4786-80d9-ed8a558f3607" providerId="ADAL" clId="{910FC99F-F0FF-443F-A2E8-29FFCB5BB935}" dt="2026-05-28T14:49:16.416" v="1" actId="27636"/>
        <pc:sldMkLst>
          <pc:docMk/>
          <pc:sldMk cId="2813047496" sldId="294"/>
        </pc:sldMkLst>
        <pc:spChg chg="mod">
          <ac:chgData name="Yanai, Inbal [JRDIL]" userId="712b5d4d-7cc9-4786-80d9-ed8a558f3607" providerId="ADAL" clId="{910FC99F-F0FF-443F-A2E8-29FFCB5BB935}" dt="2026-05-28T14:49:16.416" v="1" actId="27636"/>
          <ac:spMkLst>
            <pc:docMk/>
            <pc:sldMk cId="2813047496" sldId="294"/>
            <ac:spMk id="2" creationId="{32C4C7E8-D1D6-0B50-3D28-EDBB8168591C}"/>
          </ac:spMkLst>
        </pc:spChg>
        <pc:spChg chg="mod">
          <ac:chgData name="Yanai, Inbal [JRDIL]" userId="712b5d4d-7cc9-4786-80d9-ed8a558f3607" providerId="ADAL" clId="{910FC99F-F0FF-443F-A2E8-29FFCB5BB935}" dt="2026-05-28T14:49:16.387" v="0" actId="27636"/>
          <ac:spMkLst>
            <pc:docMk/>
            <pc:sldMk cId="2813047496" sldId="294"/>
            <ac:spMk id="5" creationId="{868A5C35-C8FB-E020-32A1-4A45FC8BBAC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A3389-3245-4D1A-A810-A5A4356F4C0A}"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ABEE0F23-2CE4-4FCA-A618-C1AEAB0178FC}">
      <dgm:prSet custT="1"/>
      <dgm:spPr>
        <a:solidFill>
          <a:srgbClr val="FF0000"/>
        </a:solidFill>
      </dgm:spPr>
      <dgm:t>
        <a:bodyPr/>
        <a:lstStyle/>
        <a:p>
          <a:r>
            <a:rPr lang="en-US" sz="2400" b="1" u="none">
              <a:solidFill>
                <a:schemeClr val="bg1"/>
              </a:solidFill>
            </a:rPr>
            <a:t>Primary Objective</a:t>
          </a:r>
          <a:endParaRPr lang="en-US" sz="2400" u="none">
            <a:solidFill>
              <a:schemeClr val="bg1"/>
            </a:solidFill>
          </a:endParaRPr>
        </a:p>
      </dgm:t>
    </dgm:pt>
    <dgm:pt modelId="{E7DEE841-8C1C-4C5A-842A-AE7C4A59136F}" type="parTrans" cxnId="{6958EE4E-8ABB-46A2-88D5-08B42E196FBB}">
      <dgm:prSet/>
      <dgm:spPr/>
      <dgm:t>
        <a:bodyPr/>
        <a:lstStyle/>
        <a:p>
          <a:endParaRPr lang="en-US"/>
        </a:p>
      </dgm:t>
    </dgm:pt>
    <dgm:pt modelId="{213A6274-E083-406F-BD32-0FB509267A8F}" type="sibTrans" cxnId="{6958EE4E-8ABB-46A2-88D5-08B42E196FBB}">
      <dgm:prSet/>
      <dgm:spPr/>
      <dgm:t>
        <a:bodyPr/>
        <a:lstStyle/>
        <a:p>
          <a:endParaRPr lang="en-US"/>
        </a:p>
      </dgm:t>
    </dgm:pt>
    <dgm:pt modelId="{265D09A0-4678-4CD4-BD2E-5114AA8A9204}">
      <dgm:prSet custT="1"/>
      <dgm:spPr>
        <a:solidFill>
          <a:schemeClr val="accent1">
            <a:lumMod val="20000"/>
            <a:lumOff val="80000"/>
            <a:alpha val="90000"/>
          </a:schemeClr>
        </a:solidFill>
      </dgm:spPr>
      <dgm:t>
        <a:bodyPr/>
        <a:lstStyle/>
        <a:p>
          <a:pPr rtl="0">
            <a:buNone/>
          </a:pPr>
          <a:r>
            <a:rPr lang="en-US" sz="2000"/>
            <a:t>To evaluate the effect of icotrokinra treatment compared</a:t>
          </a:r>
          <a:endParaRPr lang="en-US" sz="2000" i="1"/>
        </a:p>
      </dgm:t>
    </dgm:pt>
    <dgm:pt modelId="{B5A54BEE-538C-4CF2-9990-70B3B5F7F617}" type="parTrans" cxnId="{960ACC39-7804-46B1-A0B1-9070F8857D05}">
      <dgm:prSet/>
      <dgm:spPr/>
      <dgm:t>
        <a:bodyPr/>
        <a:lstStyle/>
        <a:p>
          <a:endParaRPr lang="en-US"/>
        </a:p>
      </dgm:t>
    </dgm:pt>
    <dgm:pt modelId="{55592F74-13BF-44A5-9466-4F8AEB9DB572}" type="sibTrans" cxnId="{960ACC39-7804-46B1-A0B1-9070F8857D05}">
      <dgm:prSet/>
      <dgm:spPr/>
      <dgm:t>
        <a:bodyPr/>
        <a:lstStyle/>
        <a:p>
          <a:endParaRPr lang="en-US"/>
        </a:p>
      </dgm:t>
    </dgm:pt>
    <dgm:pt modelId="{0A7F6872-BBF5-4569-BF46-888828EDA7B3}">
      <dgm:prSet custT="1"/>
      <dgm:spPr>
        <a:solidFill>
          <a:schemeClr val="accent1">
            <a:lumMod val="20000"/>
            <a:lumOff val="80000"/>
            <a:alpha val="90000"/>
          </a:schemeClr>
        </a:solidFill>
      </dgm:spPr>
      <dgm:t>
        <a:bodyPr/>
        <a:lstStyle/>
        <a:p>
          <a:pPr rtl="0">
            <a:buNone/>
          </a:pPr>
          <a:r>
            <a:rPr lang="en-US" sz="2000"/>
            <a:t>with vedolizumab treatment on clinical remission at Week</a:t>
          </a:r>
          <a:endParaRPr lang="en-US" sz="2000" i="1"/>
        </a:p>
      </dgm:t>
    </dgm:pt>
    <dgm:pt modelId="{C3617BE3-CCBC-4446-BB50-CABB4A5C7E86}" type="parTrans" cxnId="{38FDF5E1-E7F6-4125-A141-A235BC5CCE6D}">
      <dgm:prSet/>
      <dgm:spPr/>
      <dgm:t>
        <a:bodyPr/>
        <a:lstStyle/>
        <a:p>
          <a:endParaRPr lang="en-US"/>
        </a:p>
      </dgm:t>
    </dgm:pt>
    <dgm:pt modelId="{F2493D5F-34ED-4F15-9A90-9F14E80769F0}" type="sibTrans" cxnId="{38FDF5E1-E7F6-4125-A141-A235BC5CCE6D}">
      <dgm:prSet/>
      <dgm:spPr/>
      <dgm:t>
        <a:bodyPr/>
        <a:lstStyle/>
        <a:p>
          <a:endParaRPr lang="en-US"/>
        </a:p>
      </dgm:t>
    </dgm:pt>
    <dgm:pt modelId="{BCFF3C80-F78E-41AC-8F88-B6766D761ADA}">
      <dgm:prSet custT="1"/>
      <dgm:spPr>
        <a:solidFill>
          <a:schemeClr val="accent1">
            <a:lumMod val="20000"/>
            <a:lumOff val="80000"/>
            <a:alpha val="90000"/>
          </a:schemeClr>
        </a:solidFill>
      </dgm:spPr>
      <dgm:t>
        <a:bodyPr/>
        <a:lstStyle/>
        <a:p>
          <a:pPr rtl="0">
            <a:buNone/>
          </a:pPr>
          <a:r>
            <a:rPr lang="en-US" sz="2000"/>
            <a:t>46 in patients with moderately to severely active UC</a:t>
          </a:r>
          <a:endParaRPr lang="en-US" sz="2000" i="1"/>
        </a:p>
      </dgm:t>
    </dgm:pt>
    <dgm:pt modelId="{03F8B825-F339-4802-A43B-4C096020DA6A}" type="parTrans" cxnId="{1C18A538-6C2C-453F-840C-0DF591783AB2}">
      <dgm:prSet/>
      <dgm:spPr/>
      <dgm:t>
        <a:bodyPr/>
        <a:lstStyle/>
        <a:p>
          <a:endParaRPr lang="en-US"/>
        </a:p>
      </dgm:t>
    </dgm:pt>
    <dgm:pt modelId="{D0124873-4212-4478-BA1B-3C2C4865B3C4}" type="sibTrans" cxnId="{1C18A538-6C2C-453F-840C-0DF591783AB2}">
      <dgm:prSet/>
      <dgm:spPr/>
      <dgm:t>
        <a:bodyPr/>
        <a:lstStyle/>
        <a:p>
          <a:endParaRPr lang="en-US"/>
        </a:p>
      </dgm:t>
    </dgm:pt>
    <dgm:pt modelId="{F4611457-C923-4E15-AD4B-C58D5AB9E602}" type="pres">
      <dgm:prSet presAssocID="{97EA3389-3245-4D1A-A810-A5A4356F4C0A}" presName="Name0" presStyleCnt="0">
        <dgm:presLayoutVars>
          <dgm:dir/>
          <dgm:animLvl val="lvl"/>
          <dgm:resizeHandles val="exact"/>
        </dgm:presLayoutVars>
      </dgm:prSet>
      <dgm:spPr/>
    </dgm:pt>
    <dgm:pt modelId="{68CA5E10-D2BB-4FD1-99D2-5D97245DE235}" type="pres">
      <dgm:prSet presAssocID="{ABEE0F23-2CE4-4FCA-A618-C1AEAB0178FC}" presName="linNode" presStyleCnt="0"/>
      <dgm:spPr/>
    </dgm:pt>
    <dgm:pt modelId="{050B7849-BAF0-4030-AC03-DB78FD6D8E2A}" type="pres">
      <dgm:prSet presAssocID="{ABEE0F23-2CE4-4FCA-A618-C1AEAB0178FC}" presName="parentText" presStyleLbl="node1" presStyleIdx="0" presStyleCnt="1" custScaleY="82368">
        <dgm:presLayoutVars>
          <dgm:chMax val="1"/>
          <dgm:bulletEnabled val="1"/>
        </dgm:presLayoutVars>
      </dgm:prSet>
      <dgm:spPr/>
    </dgm:pt>
    <dgm:pt modelId="{D74EBA33-D449-46DB-9821-53757798FEC7}" type="pres">
      <dgm:prSet presAssocID="{ABEE0F23-2CE4-4FCA-A618-C1AEAB0178FC}" presName="descendantText" presStyleLbl="alignAccFollowNode1" presStyleIdx="0" presStyleCnt="1">
        <dgm:presLayoutVars>
          <dgm:bulletEnabled val="1"/>
        </dgm:presLayoutVars>
      </dgm:prSet>
      <dgm:spPr/>
    </dgm:pt>
  </dgm:ptLst>
  <dgm:cxnLst>
    <dgm:cxn modelId="{77A4EF2E-02E1-4C25-ABC8-69494501C896}" type="presOf" srcId="{265D09A0-4678-4CD4-BD2E-5114AA8A9204}" destId="{D74EBA33-D449-46DB-9821-53757798FEC7}" srcOrd="0" destOrd="0" presId="urn:microsoft.com/office/officeart/2005/8/layout/vList5"/>
    <dgm:cxn modelId="{1C18A538-6C2C-453F-840C-0DF591783AB2}" srcId="{ABEE0F23-2CE4-4FCA-A618-C1AEAB0178FC}" destId="{BCFF3C80-F78E-41AC-8F88-B6766D761ADA}" srcOrd="2" destOrd="0" parTransId="{03F8B825-F339-4802-A43B-4C096020DA6A}" sibTransId="{D0124873-4212-4478-BA1B-3C2C4865B3C4}"/>
    <dgm:cxn modelId="{960ACC39-7804-46B1-A0B1-9070F8857D05}" srcId="{ABEE0F23-2CE4-4FCA-A618-C1AEAB0178FC}" destId="{265D09A0-4678-4CD4-BD2E-5114AA8A9204}" srcOrd="0" destOrd="0" parTransId="{B5A54BEE-538C-4CF2-9990-70B3B5F7F617}" sibTransId="{55592F74-13BF-44A5-9466-4F8AEB9DB572}"/>
    <dgm:cxn modelId="{6F73BF3A-D131-45C1-9843-13736F7B17F3}" type="presOf" srcId="{BCFF3C80-F78E-41AC-8F88-B6766D761ADA}" destId="{D74EBA33-D449-46DB-9821-53757798FEC7}" srcOrd="0" destOrd="2" presId="urn:microsoft.com/office/officeart/2005/8/layout/vList5"/>
    <dgm:cxn modelId="{6958EE4E-8ABB-46A2-88D5-08B42E196FBB}" srcId="{97EA3389-3245-4D1A-A810-A5A4356F4C0A}" destId="{ABEE0F23-2CE4-4FCA-A618-C1AEAB0178FC}" srcOrd="0" destOrd="0" parTransId="{E7DEE841-8C1C-4C5A-842A-AE7C4A59136F}" sibTransId="{213A6274-E083-406F-BD32-0FB509267A8F}"/>
    <dgm:cxn modelId="{1EDF2085-C1C6-4474-85EF-DDB4AEDA1098}" type="presOf" srcId="{97EA3389-3245-4D1A-A810-A5A4356F4C0A}" destId="{F4611457-C923-4E15-AD4B-C58D5AB9E602}" srcOrd="0" destOrd="0" presId="urn:microsoft.com/office/officeart/2005/8/layout/vList5"/>
    <dgm:cxn modelId="{34233E85-70A5-463E-988A-6E103F0C2EC7}" type="presOf" srcId="{0A7F6872-BBF5-4569-BF46-888828EDA7B3}" destId="{D74EBA33-D449-46DB-9821-53757798FEC7}" srcOrd="0" destOrd="1" presId="urn:microsoft.com/office/officeart/2005/8/layout/vList5"/>
    <dgm:cxn modelId="{253894BB-5543-4451-9E76-707740768473}" type="presOf" srcId="{ABEE0F23-2CE4-4FCA-A618-C1AEAB0178FC}" destId="{050B7849-BAF0-4030-AC03-DB78FD6D8E2A}" srcOrd="0" destOrd="0" presId="urn:microsoft.com/office/officeart/2005/8/layout/vList5"/>
    <dgm:cxn modelId="{38FDF5E1-E7F6-4125-A141-A235BC5CCE6D}" srcId="{ABEE0F23-2CE4-4FCA-A618-C1AEAB0178FC}" destId="{0A7F6872-BBF5-4569-BF46-888828EDA7B3}" srcOrd="1" destOrd="0" parTransId="{C3617BE3-CCBC-4446-BB50-CABB4A5C7E86}" sibTransId="{F2493D5F-34ED-4F15-9A90-9F14E80769F0}"/>
    <dgm:cxn modelId="{D32EB35C-72E6-4E2B-905F-C2681FBA1969}" type="presParOf" srcId="{F4611457-C923-4E15-AD4B-C58D5AB9E602}" destId="{68CA5E10-D2BB-4FD1-99D2-5D97245DE235}" srcOrd="0" destOrd="0" presId="urn:microsoft.com/office/officeart/2005/8/layout/vList5"/>
    <dgm:cxn modelId="{0FC7B710-85DB-4906-8E0C-F0EFE3F57FB7}" type="presParOf" srcId="{68CA5E10-D2BB-4FD1-99D2-5D97245DE235}" destId="{050B7849-BAF0-4030-AC03-DB78FD6D8E2A}" srcOrd="0" destOrd="0" presId="urn:microsoft.com/office/officeart/2005/8/layout/vList5"/>
    <dgm:cxn modelId="{838C198F-4A36-4E26-A203-5970BED1B121}" type="presParOf" srcId="{68CA5E10-D2BB-4FD1-99D2-5D97245DE235}" destId="{D74EBA33-D449-46DB-9821-53757798FEC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0BBD48-1F41-4244-AED0-9D3315DA3AB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74853795-2FFE-48DC-BFFD-E90D731C61C4}">
      <dgm:prSet custT="1"/>
      <dgm:spPr/>
      <dgm:t>
        <a:bodyPr/>
        <a:lstStyle/>
        <a:p>
          <a:r>
            <a:rPr lang="en-US" sz="1050" b="1" i="0"/>
            <a:t>All 35 countries express interest </a:t>
          </a:r>
          <a:r>
            <a:rPr lang="en-US" sz="1050" b="0" i="0"/>
            <a:t>in participating in this H2H. </a:t>
          </a:r>
          <a:endParaRPr lang="en-US" sz="1050"/>
        </a:p>
      </dgm:t>
    </dgm:pt>
    <dgm:pt modelId="{0E75BCD7-4CAC-4904-8BCE-56C398C3A424}" type="parTrans" cxnId="{59A325E7-68EC-4CD7-95A8-5FE385FEE5B8}">
      <dgm:prSet/>
      <dgm:spPr/>
      <dgm:t>
        <a:bodyPr/>
        <a:lstStyle/>
        <a:p>
          <a:endParaRPr lang="en-US"/>
        </a:p>
      </dgm:t>
    </dgm:pt>
    <dgm:pt modelId="{52C9B63A-149D-4608-B996-C6D10875A525}" type="sibTrans" cxnId="{59A325E7-68EC-4CD7-95A8-5FE385FEE5B8}">
      <dgm:prSet/>
      <dgm:spPr/>
      <dgm:t>
        <a:bodyPr/>
        <a:lstStyle/>
        <a:p>
          <a:endParaRPr lang="en-US"/>
        </a:p>
      </dgm:t>
    </dgm:pt>
    <dgm:pt modelId="{2A39EECD-4559-41C8-A768-4B871DC92D9E}">
      <dgm:prSet custT="1"/>
      <dgm:spPr/>
      <dgm:t>
        <a:bodyPr/>
        <a:lstStyle/>
        <a:p>
          <a:r>
            <a:rPr lang="en-US" sz="1050" b="0" i="0"/>
            <a:t>On a scale of 1 – 5 with 5 being the greatest interest, the </a:t>
          </a:r>
          <a:r>
            <a:rPr lang="en-US" sz="1050" b="1" i="0"/>
            <a:t>average reporting interest is 4.7</a:t>
          </a:r>
          <a:r>
            <a:rPr lang="en-US" sz="1050" b="0" i="0"/>
            <a:t>. Estonia and Singapore report an interest level of 3.</a:t>
          </a:r>
          <a:endParaRPr lang="en-US" sz="1050"/>
        </a:p>
      </dgm:t>
    </dgm:pt>
    <dgm:pt modelId="{31E13790-9B55-426C-A733-A8AFEEAE6EF0}" type="parTrans" cxnId="{0C1A7FF4-3FD7-429A-AB86-833E669EA532}">
      <dgm:prSet/>
      <dgm:spPr/>
      <dgm:t>
        <a:bodyPr/>
        <a:lstStyle/>
        <a:p>
          <a:endParaRPr lang="en-US"/>
        </a:p>
      </dgm:t>
    </dgm:pt>
    <dgm:pt modelId="{BD03BCB6-EEBB-4BA7-97E1-585BD5CAB11A}" type="sibTrans" cxnId="{0C1A7FF4-3FD7-429A-AB86-833E669EA532}">
      <dgm:prSet/>
      <dgm:spPr/>
      <dgm:t>
        <a:bodyPr/>
        <a:lstStyle/>
        <a:p>
          <a:endParaRPr lang="en-US"/>
        </a:p>
      </dgm:t>
    </dgm:pt>
    <dgm:pt modelId="{14620DD4-84BF-48E4-B76F-50DDC23C2441}">
      <dgm:prSet custT="1"/>
      <dgm:spPr/>
      <dgm:t>
        <a:bodyPr/>
        <a:lstStyle/>
        <a:p>
          <a:r>
            <a:rPr lang="en-US" sz="1050" b="0" i="0"/>
            <a:t>34/35 countries </a:t>
          </a:r>
          <a:r>
            <a:rPr lang="en-US" sz="1050" b="1" i="0"/>
            <a:t>report </a:t>
          </a:r>
          <a:r>
            <a:rPr lang="en-US" sz="1050" b="1" i="0" err="1"/>
            <a:t>vedo</a:t>
          </a:r>
          <a:r>
            <a:rPr lang="en-US" sz="1050" b="1" i="0"/>
            <a:t> being approved </a:t>
          </a:r>
          <a:r>
            <a:rPr lang="en-US" sz="1050" b="0" i="0"/>
            <a:t>in their country, though this does not </a:t>
          </a:r>
          <a:r>
            <a:rPr lang="en-US" sz="1050" b="1" i="0"/>
            <a:t>necessarily mean marketed but registered </a:t>
          </a:r>
          <a:r>
            <a:rPr lang="en-US" sz="1050" b="0" i="0"/>
            <a:t>(Estonia reports no)</a:t>
          </a:r>
          <a:endParaRPr lang="en-US" sz="1050"/>
        </a:p>
      </dgm:t>
    </dgm:pt>
    <dgm:pt modelId="{C5C12327-6ED9-4780-8EB4-1B5FFB21295A}" type="parTrans" cxnId="{3365E800-EEA9-4F75-983B-CC302E58F0DD}">
      <dgm:prSet/>
      <dgm:spPr/>
      <dgm:t>
        <a:bodyPr/>
        <a:lstStyle/>
        <a:p>
          <a:endParaRPr lang="en-US"/>
        </a:p>
      </dgm:t>
    </dgm:pt>
    <dgm:pt modelId="{A8E1BFD7-ECF7-4C48-826D-067617FBE993}" type="sibTrans" cxnId="{3365E800-EEA9-4F75-983B-CC302E58F0DD}">
      <dgm:prSet/>
      <dgm:spPr/>
      <dgm:t>
        <a:bodyPr/>
        <a:lstStyle/>
        <a:p>
          <a:endParaRPr lang="en-US"/>
        </a:p>
      </dgm:t>
    </dgm:pt>
    <dgm:pt modelId="{F243DAC6-2B92-44F1-9AAF-AFAB5EB43EB8}">
      <dgm:prSet custT="1"/>
      <dgm:spPr/>
      <dgm:t>
        <a:bodyPr/>
        <a:lstStyle/>
        <a:p>
          <a:r>
            <a:rPr lang="en-US" sz="1050" b="0" i="0"/>
            <a:t>21 countries report</a:t>
          </a:r>
          <a:r>
            <a:rPr lang="en-US" sz="1050" b="1" i="0"/>
            <a:t> </a:t>
          </a:r>
          <a:r>
            <a:rPr lang="en-US" sz="1050" b="1" i="0" err="1"/>
            <a:t>vedo</a:t>
          </a:r>
          <a:r>
            <a:rPr lang="en-US" sz="1050" b="1" i="0"/>
            <a:t> is fully covered by insurance but under strict conditions </a:t>
          </a:r>
          <a:r>
            <a:rPr lang="en-US" sz="1050" b="0" i="0"/>
            <a:t>or only covered for 52 weeks in one case (Taiwan)</a:t>
          </a:r>
          <a:endParaRPr lang="en-US" sz="1050"/>
        </a:p>
      </dgm:t>
    </dgm:pt>
    <dgm:pt modelId="{F5C2595C-CEF1-4580-B084-E8335B3CA925}" type="parTrans" cxnId="{550ADC8B-0BBF-43F0-B289-9D06D0DBB96A}">
      <dgm:prSet/>
      <dgm:spPr/>
      <dgm:t>
        <a:bodyPr/>
        <a:lstStyle/>
        <a:p>
          <a:endParaRPr lang="en-US"/>
        </a:p>
      </dgm:t>
    </dgm:pt>
    <dgm:pt modelId="{FF0928DB-DA57-4E60-A5E5-5975705E0508}" type="sibTrans" cxnId="{550ADC8B-0BBF-43F0-B289-9D06D0DBB96A}">
      <dgm:prSet/>
      <dgm:spPr/>
      <dgm:t>
        <a:bodyPr/>
        <a:lstStyle/>
        <a:p>
          <a:endParaRPr lang="en-US"/>
        </a:p>
      </dgm:t>
    </dgm:pt>
    <dgm:pt modelId="{E2DBCDFB-EFB3-4A77-8F4B-5654563FF757}">
      <dgm:prSet custT="1"/>
      <dgm:spPr/>
      <dgm:t>
        <a:bodyPr/>
        <a:lstStyle/>
        <a:p>
          <a:r>
            <a:rPr lang="en-US" sz="1050" b="0" i="0"/>
            <a:t>14 countries </a:t>
          </a:r>
          <a:r>
            <a:rPr lang="en-US" sz="1050" b="1" i="0"/>
            <a:t>report partial coverage, no coverage or limited availability </a:t>
          </a:r>
          <a:endParaRPr lang="en-US" sz="1050" b="1"/>
        </a:p>
      </dgm:t>
    </dgm:pt>
    <dgm:pt modelId="{959B3A5C-74D0-43D7-81D4-9CDCC547BBF1}" type="parTrans" cxnId="{E42FC65C-E205-4B33-B070-07ECA528105B}">
      <dgm:prSet/>
      <dgm:spPr/>
      <dgm:t>
        <a:bodyPr/>
        <a:lstStyle/>
        <a:p>
          <a:endParaRPr lang="en-US"/>
        </a:p>
      </dgm:t>
    </dgm:pt>
    <dgm:pt modelId="{F6E6CCE3-A240-40C9-9CB4-D8433A60C896}" type="sibTrans" cxnId="{E42FC65C-E205-4B33-B070-07ECA528105B}">
      <dgm:prSet/>
      <dgm:spPr/>
      <dgm:t>
        <a:bodyPr/>
        <a:lstStyle/>
        <a:p>
          <a:endParaRPr lang="en-US"/>
        </a:p>
      </dgm:t>
    </dgm:pt>
    <dgm:pt modelId="{69BAD695-B50C-46E7-A54C-B0ECA8A1F50C}">
      <dgm:prSet custT="1"/>
      <dgm:spPr/>
      <dgm:t>
        <a:bodyPr/>
        <a:lstStyle/>
        <a:p>
          <a:r>
            <a:rPr lang="en-US" sz="1050" b="0" i="0"/>
            <a:t>19 countries</a:t>
          </a:r>
          <a:r>
            <a:rPr lang="en-US" sz="1050" b="1" i="0"/>
            <a:t> report anticipated competition </a:t>
          </a:r>
          <a:r>
            <a:rPr lang="en-US" sz="1050" b="0" i="0"/>
            <a:t>during the enrollment period </a:t>
          </a:r>
          <a:endParaRPr lang="en-US" sz="1050"/>
        </a:p>
      </dgm:t>
    </dgm:pt>
    <dgm:pt modelId="{209C8FAA-6027-4593-9158-C1D5E5AF19BC}" type="parTrans" cxnId="{CE95B027-3807-47C7-AD80-1FB6A5FD464C}">
      <dgm:prSet/>
      <dgm:spPr/>
      <dgm:t>
        <a:bodyPr/>
        <a:lstStyle/>
        <a:p>
          <a:endParaRPr lang="en-US"/>
        </a:p>
      </dgm:t>
    </dgm:pt>
    <dgm:pt modelId="{5B394950-09BE-4EAC-AA75-5C43B4C6953E}" type="sibTrans" cxnId="{CE95B027-3807-47C7-AD80-1FB6A5FD464C}">
      <dgm:prSet/>
      <dgm:spPr/>
      <dgm:t>
        <a:bodyPr/>
        <a:lstStyle/>
        <a:p>
          <a:endParaRPr lang="en-US"/>
        </a:p>
      </dgm:t>
    </dgm:pt>
    <dgm:pt modelId="{B583E638-9D90-4906-AFD2-41765EF96F47}">
      <dgm:prSet custT="1"/>
      <dgm:spPr/>
      <dgm:t>
        <a:bodyPr/>
        <a:lstStyle/>
        <a:p>
          <a:endParaRPr lang="en-US"/>
        </a:p>
      </dgm:t>
    </dgm:pt>
    <dgm:pt modelId="{4E2F147F-0172-48B5-9D8F-269938129DD4}" type="parTrans" cxnId="{01D788ED-F3E0-4236-B5C3-3EEDF733C553}">
      <dgm:prSet/>
      <dgm:spPr/>
      <dgm:t>
        <a:bodyPr/>
        <a:lstStyle/>
        <a:p>
          <a:endParaRPr lang="en-US"/>
        </a:p>
      </dgm:t>
    </dgm:pt>
    <dgm:pt modelId="{C17C9394-EDDE-4789-AB92-1E1B7B3B8B86}" type="sibTrans" cxnId="{01D788ED-F3E0-4236-B5C3-3EEDF733C553}">
      <dgm:prSet/>
      <dgm:spPr/>
      <dgm:t>
        <a:bodyPr/>
        <a:lstStyle/>
        <a:p>
          <a:endParaRPr lang="en-US"/>
        </a:p>
      </dgm:t>
    </dgm:pt>
    <dgm:pt modelId="{0761707F-BF43-48E0-94D2-408CCF7BF84C}">
      <dgm:prSet/>
      <dgm:spPr/>
      <dgm:t>
        <a:bodyPr/>
        <a:lstStyle/>
        <a:p>
          <a:endParaRPr lang="en-US"/>
        </a:p>
      </dgm:t>
    </dgm:pt>
    <dgm:pt modelId="{24E7F05E-11C4-40C1-9568-AF44BD915456}" type="parTrans" cxnId="{7E706D56-39D6-48E6-8F23-06AE24425966}">
      <dgm:prSet/>
      <dgm:spPr/>
      <dgm:t>
        <a:bodyPr/>
        <a:lstStyle/>
        <a:p>
          <a:endParaRPr lang="en-US"/>
        </a:p>
      </dgm:t>
    </dgm:pt>
    <dgm:pt modelId="{4C98D032-FE4F-4A11-8F0D-3012F8FB7A99}" type="sibTrans" cxnId="{7E706D56-39D6-48E6-8F23-06AE24425966}">
      <dgm:prSet/>
      <dgm:spPr/>
      <dgm:t>
        <a:bodyPr/>
        <a:lstStyle/>
        <a:p>
          <a:endParaRPr lang="en-US"/>
        </a:p>
      </dgm:t>
    </dgm:pt>
    <dgm:pt modelId="{70F503AF-0433-40EF-B55C-DF09726BB65E}">
      <dgm:prSet/>
      <dgm:spPr/>
      <dgm:t>
        <a:bodyPr/>
        <a:lstStyle/>
        <a:p>
          <a:endParaRPr lang="en-US" sz="800"/>
        </a:p>
      </dgm:t>
    </dgm:pt>
    <dgm:pt modelId="{D13DFE4C-B2E1-4E86-B704-217973A24463}" type="parTrans" cxnId="{E7AE43A1-9DED-47D0-B2B6-983F175F64AB}">
      <dgm:prSet/>
      <dgm:spPr/>
      <dgm:t>
        <a:bodyPr/>
        <a:lstStyle/>
        <a:p>
          <a:endParaRPr lang="en-US"/>
        </a:p>
      </dgm:t>
    </dgm:pt>
    <dgm:pt modelId="{BE02874C-DC21-4BCE-BB4C-09C8C17C85CF}" type="sibTrans" cxnId="{E7AE43A1-9DED-47D0-B2B6-983F175F64AB}">
      <dgm:prSet/>
      <dgm:spPr/>
      <dgm:t>
        <a:bodyPr/>
        <a:lstStyle/>
        <a:p>
          <a:endParaRPr lang="en-US"/>
        </a:p>
      </dgm:t>
    </dgm:pt>
    <dgm:pt modelId="{3A0D47BB-1997-4023-BF30-CD9435424142}">
      <dgm:prSet custT="1"/>
      <dgm:spPr/>
      <dgm:t>
        <a:bodyPr/>
        <a:lstStyle/>
        <a:p>
          <a:r>
            <a:rPr lang="en-US" sz="1050"/>
            <a:t>A total of </a:t>
          </a:r>
          <a:r>
            <a:rPr lang="en-US" sz="1050" b="1"/>
            <a:t>474 – 861 subjects </a:t>
          </a:r>
          <a:r>
            <a:rPr lang="en-US" sz="1050"/>
            <a:t>and </a:t>
          </a:r>
          <a:r>
            <a:rPr lang="en-US" sz="1050" b="1"/>
            <a:t>241 – 388 sites </a:t>
          </a:r>
          <a:r>
            <a:rPr lang="en-US" sz="1050"/>
            <a:t>estimated to support this trial</a:t>
          </a:r>
        </a:p>
        <a:p>
          <a:r>
            <a:rPr lang="en-US" sz="1050" i="1"/>
            <a:t>Avg Pt/Site=2</a:t>
          </a:r>
        </a:p>
      </dgm:t>
    </dgm:pt>
    <dgm:pt modelId="{ECB18C4E-A092-4510-80F3-B9AA39990938}" type="parTrans" cxnId="{5853C3D7-D6EC-4C1C-9091-AED4EE8E5A8D}">
      <dgm:prSet/>
      <dgm:spPr/>
      <dgm:t>
        <a:bodyPr/>
        <a:lstStyle/>
        <a:p>
          <a:endParaRPr lang="en-US"/>
        </a:p>
      </dgm:t>
    </dgm:pt>
    <dgm:pt modelId="{4BCCBE4F-F5DA-4175-9AE3-8A6019B3A08B}" type="sibTrans" cxnId="{5853C3D7-D6EC-4C1C-9091-AED4EE8E5A8D}">
      <dgm:prSet/>
      <dgm:spPr/>
      <dgm:t>
        <a:bodyPr/>
        <a:lstStyle/>
        <a:p>
          <a:endParaRPr lang="en-US"/>
        </a:p>
      </dgm:t>
    </dgm:pt>
    <dgm:pt modelId="{4AA15E51-5839-4ABB-8545-94B2287ED14A}" type="pres">
      <dgm:prSet presAssocID="{F80BBD48-1F41-4244-AED0-9D3315DA3AB0}" presName="compositeShape" presStyleCnt="0">
        <dgm:presLayoutVars>
          <dgm:chMax val="7"/>
          <dgm:dir/>
          <dgm:resizeHandles val="exact"/>
        </dgm:presLayoutVars>
      </dgm:prSet>
      <dgm:spPr/>
    </dgm:pt>
    <dgm:pt modelId="{72D4C631-A600-4DD1-ABB0-B0404D291303}" type="pres">
      <dgm:prSet presAssocID="{74853795-2FFE-48DC-BFFD-E90D731C61C4}" presName="circ1" presStyleLbl="vennNode1" presStyleIdx="0" presStyleCnt="7"/>
      <dgm:spPr/>
    </dgm:pt>
    <dgm:pt modelId="{2039B4CF-617A-4CF6-9592-377184F63E41}" type="pres">
      <dgm:prSet presAssocID="{74853795-2FFE-48DC-BFFD-E90D731C61C4}" presName="circ1Tx" presStyleLbl="revTx" presStyleIdx="0" presStyleCnt="0">
        <dgm:presLayoutVars>
          <dgm:chMax val="0"/>
          <dgm:chPref val="0"/>
          <dgm:bulletEnabled val="1"/>
        </dgm:presLayoutVars>
      </dgm:prSet>
      <dgm:spPr/>
    </dgm:pt>
    <dgm:pt modelId="{DAB4534B-DDF4-42A5-98B8-092DE80C0963}" type="pres">
      <dgm:prSet presAssocID="{2A39EECD-4559-41C8-A768-4B871DC92D9E}" presName="circ2" presStyleLbl="vennNode1" presStyleIdx="1" presStyleCnt="7"/>
      <dgm:spPr/>
    </dgm:pt>
    <dgm:pt modelId="{897C263A-8487-47E5-BEFF-A393C70A3CCC}" type="pres">
      <dgm:prSet presAssocID="{2A39EECD-4559-41C8-A768-4B871DC92D9E}" presName="circ2Tx" presStyleLbl="revTx" presStyleIdx="0" presStyleCnt="0">
        <dgm:presLayoutVars>
          <dgm:chMax val="0"/>
          <dgm:chPref val="0"/>
          <dgm:bulletEnabled val="1"/>
        </dgm:presLayoutVars>
      </dgm:prSet>
      <dgm:spPr/>
    </dgm:pt>
    <dgm:pt modelId="{A90F1852-7DF6-4FA4-BA00-E50067C6E159}" type="pres">
      <dgm:prSet presAssocID="{14620DD4-84BF-48E4-B76F-50DDC23C2441}" presName="circ3" presStyleLbl="vennNode1" presStyleIdx="2" presStyleCnt="7"/>
      <dgm:spPr/>
    </dgm:pt>
    <dgm:pt modelId="{175D843E-A807-477A-94E2-46440010950A}" type="pres">
      <dgm:prSet presAssocID="{14620DD4-84BF-48E4-B76F-50DDC23C2441}" presName="circ3Tx" presStyleLbl="revTx" presStyleIdx="0" presStyleCnt="0">
        <dgm:presLayoutVars>
          <dgm:chMax val="0"/>
          <dgm:chPref val="0"/>
          <dgm:bulletEnabled val="1"/>
        </dgm:presLayoutVars>
      </dgm:prSet>
      <dgm:spPr/>
    </dgm:pt>
    <dgm:pt modelId="{C3F52779-4BDF-4F21-9297-BD60014FE300}" type="pres">
      <dgm:prSet presAssocID="{3A0D47BB-1997-4023-BF30-CD9435424142}" presName="circ4" presStyleLbl="vennNode1" presStyleIdx="3" presStyleCnt="7"/>
      <dgm:spPr/>
    </dgm:pt>
    <dgm:pt modelId="{0E27CCC3-EFB7-4BA4-992E-FF1A1B378E48}" type="pres">
      <dgm:prSet presAssocID="{3A0D47BB-1997-4023-BF30-CD9435424142}" presName="circ4Tx" presStyleLbl="revTx" presStyleIdx="0" presStyleCnt="0">
        <dgm:presLayoutVars>
          <dgm:chMax val="0"/>
          <dgm:chPref val="0"/>
          <dgm:bulletEnabled val="1"/>
        </dgm:presLayoutVars>
      </dgm:prSet>
      <dgm:spPr/>
    </dgm:pt>
    <dgm:pt modelId="{44F62EAC-C44D-4856-AEC8-4E1AA0056F09}" type="pres">
      <dgm:prSet presAssocID="{F243DAC6-2B92-44F1-9AAF-AFAB5EB43EB8}" presName="circ5" presStyleLbl="vennNode1" presStyleIdx="4" presStyleCnt="7"/>
      <dgm:spPr/>
    </dgm:pt>
    <dgm:pt modelId="{5CE51ACC-2D1B-481D-8436-9796C265AF05}" type="pres">
      <dgm:prSet presAssocID="{F243DAC6-2B92-44F1-9AAF-AFAB5EB43EB8}" presName="circ5Tx" presStyleLbl="revTx" presStyleIdx="0" presStyleCnt="0">
        <dgm:presLayoutVars>
          <dgm:chMax val="0"/>
          <dgm:chPref val="0"/>
          <dgm:bulletEnabled val="1"/>
        </dgm:presLayoutVars>
      </dgm:prSet>
      <dgm:spPr/>
    </dgm:pt>
    <dgm:pt modelId="{D9DD2223-DD2B-498A-B879-C8020CE5D127}" type="pres">
      <dgm:prSet presAssocID="{E2DBCDFB-EFB3-4A77-8F4B-5654563FF757}" presName="circ6" presStyleLbl="vennNode1" presStyleIdx="5" presStyleCnt="7"/>
      <dgm:spPr/>
    </dgm:pt>
    <dgm:pt modelId="{F6944626-C4A4-4973-B2F3-8655499FA2E9}" type="pres">
      <dgm:prSet presAssocID="{E2DBCDFB-EFB3-4A77-8F4B-5654563FF757}" presName="circ6Tx" presStyleLbl="revTx" presStyleIdx="0" presStyleCnt="0">
        <dgm:presLayoutVars>
          <dgm:chMax val="0"/>
          <dgm:chPref val="0"/>
          <dgm:bulletEnabled val="1"/>
        </dgm:presLayoutVars>
      </dgm:prSet>
      <dgm:spPr/>
    </dgm:pt>
    <dgm:pt modelId="{A5741FA1-AEB0-4A54-A32D-CA7A401F9AA9}" type="pres">
      <dgm:prSet presAssocID="{69BAD695-B50C-46E7-A54C-B0ECA8A1F50C}" presName="circ7" presStyleLbl="vennNode1" presStyleIdx="6" presStyleCnt="7"/>
      <dgm:spPr/>
    </dgm:pt>
    <dgm:pt modelId="{BA392B56-E027-489A-B1ED-A0C7531BBB97}" type="pres">
      <dgm:prSet presAssocID="{69BAD695-B50C-46E7-A54C-B0ECA8A1F50C}" presName="circ7Tx" presStyleLbl="revTx" presStyleIdx="0" presStyleCnt="0">
        <dgm:presLayoutVars>
          <dgm:chMax val="0"/>
          <dgm:chPref val="0"/>
          <dgm:bulletEnabled val="1"/>
        </dgm:presLayoutVars>
      </dgm:prSet>
      <dgm:spPr/>
    </dgm:pt>
  </dgm:ptLst>
  <dgm:cxnLst>
    <dgm:cxn modelId="{3365E800-EEA9-4F75-983B-CC302E58F0DD}" srcId="{F80BBD48-1F41-4244-AED0-9D3315DA3AB0}" destId="{14620DD4-84BF-48E4-B76F-50DDC23C2441}" srcOrd="2" destOrd="0" parTransId="{C5C12327-6ED9-4780-8EB4-1B5FFB21295A}" sibTransId="{A8E1BFD7-ECF7-4C48-826D-067617FBE993}"/>
    <dgm:cxn modelId="{EA70DD0B-E7EB-4E78-9B31-3922E57E1449}" type="presOf" srcId="{14620DD4-84BF-48E4-B76F-50DDC23C2441}" destId="{175D843E-A807-477A-94E2-46440010950A}" srcOrd="0" destOrd="0" presId="urn:microsoft.com/office/officeart/2005/8/layout/venn1"/>
    <dgm:cxn modelId="{0FBA0313-9331-4361-96D7-15F3DD6E4722}" type="presOf" srcId="{2A39EECD-4559-41C8-A768-4B871DC92D9E}" destId="{897C263A-8487-47E5-BEFF-A393C70A3CCC}" srcOrd="0" destOrd="0" presId="urn:microsoft.com/office/officeart/2005/8/layout/venn1"/>
    <dgm:cxn modelId="{B1FA1F22-2FF1-4792-BDA0-F2A3EE6554BB}" type="presOf" srcId="{3A0D47BB-1997-4023-BF30-CD9435424142}" destId="{0E27CCC3-EFB7-4BA4-992E-FF1A1B378E48}" srcOrd="0" destOrd="0" presId="urn:microsoft.com/office/officeart/2005/8/layout/venn1"/>
    <dgm:cxn modelId="{28DFA622-6588-4BD5-8F88-6DAE8FC1788B}" type="presOf" srcId="{74853795-2FFE-48DC-BFFD-E90D731C61C4}" destId="{2039B4CF-617A-4CF6-9592-377184F63E41}" srcOrd="0" destOrd="0" presId="urn:microsoft.com/office/officeart/2005/8/layout/venn1"/>
    <dgm:cxn modelId="{CE95B027-3807-47C7-AD80-1FB6A5FD464C}" srcId="{F80BBD48-1F41-4244-AED0-9D3315DA3AB0}" destId="{69BAD695-B50C-46E7-A54C-B0ECA8A1F50C}" srcOrd="6" destOrd="0" parTransId="{209C8FAA-6027-4593-9158-C1D5E5AF19BC}" sibTransId="{5B394950-09BE-4EAC-AA75-5C43B4C6953E}"/>
    <dgm:cxn modelId="{3646A139-1C2C-4611-8FB6-B5DF49990D82}" type="presOf" srcId="{F243DAC6-2B92-44F1-9AAF-AFAB5EB43EB8}" destId="{5CE51ACC-2D1B-481D-8436-9796C265AF05}" srcOrd="0" destOrd="0" presId="urn:microsoft.com/office/officeart/2005/8/layout/venn1"/>
    <dgm:cxn modelId="{291CAB3D-BA6E-447B-A356-C58A8E91B9CA}" type="presOf" srcId="{E2DBCDFB-EFB3-4A77-8F4B-5654563FF757}" destId="{F6944626-C4A4-4973-B2F3-8655499FA2E9}" srcOrd="0" destOrd="0" presId="urn:microsoft.com/office/officeart/2005/8/layout/venn1"/>
    <dgm:cxn modelId="{E42FC65C-E205-4B33-B070-07ECA528105B}" srcId="{F80BBD48-1F41-4244-AED0-9D3315DA3AB0}" destId="{E2DBCDFB-EFB3-4A77-8F4B-5654563FF757}" srcOrd="5" destOrd="0" parTransId="{959B3A5C-74D0-43D7-81D4-9CDCC547BBF1}" sibTransId="{F6E6CCE3-A240-40C9-9CB4-D8433A60C896}"/>
    <dgm:cxn modelId="{04725B56-D8B7-4F79-92D8-967820AFFB61}" type="presOf" srcId="{69BAD695-B50C-46E7-A54C-B0ECA8A1F50C}" destId="{BA392B56-E027-489A-B1ED-A0C7531BBB97}" srcOrd="0" destOrd="0" presId="urn:microsoft.com/office/officeart/2005/8/layout/venn1"/>
    <dgm:cxn modelId="{7E706D56-39D6-48E6-8F23-06AE24425966}" srcId="{B583E638-9D90-4906-AFD2-41765EF96F47}" destId="{0761707F-BF43-48E0-94D2-408CCF7BF84C}" srcOrd="0" destOrd="0" parTransId="{24E7F05E-11C4-40C1-9568-AF44BD915456}" sibTransId="{4C98D032-FE4F-4A11-8F0D-3012F8FB7A99}"/>
    <dgm:cxn modelId="{550ADC8B-0BBF-43F0-B289-9D06D0DBB96A}" srcId="{F80BBD48-1F41-4244-AED0-9D3315DA3AB0}" destId="{F243DAC6-2B92-44F1-9AAF-AFAB5EB43EB8}" srcOrd="4" destOrd="0" parTransId="{F5C2595C-CEF1-4580-B084-E8335B3CA925}" sibTransId="{FF0928DB-DA57-4E60-A5E5-5975705E0508}"/>
    <dgm:cxn modelId="{E7AE43A1-9DED-47D0-B2B6-983F175F64AB}" srcId="{B583E638-9D90-4906-AFD2-41765EF96F47}" destId="{70F503AF-0433-40EF-B55C-DF09726BB65E}" srcOrd="1" destOrd="0" parTransId="{D13DFE4C-B2E1-4E86-B704-217973A24463}" sibTransId="{BE02874C-DC21-4BCE-BB4C-09C8C17C85CF}"/>
    <dgm:cxn modelId="{5853C3D7-D6EC-4C1C-9091-AED4EE8E5A8D}" srcId="{F80BBD48-1F41-4244-AED0-9D3315DA3AB0}" destId="{3A0D47BB-1997-4023-BF30-CD9435424142}" srcOrd="3" destOrd="0" parTransId="{ECB18C4E-A092-4510-80F3-B9AA39990938}" sibTransId="{4BCCBE4F-F5DA-4175-9AE3-8A6019B3A08B}"/>
    <dgm:cxn modelId="{59A325E7-68EC-4CD7-95A8-5FE385FEE5B8}" srcId="{F80BBD48-1F41-4244-AED0-9D3315DA3AB0}" destId="{74853795-2FFE-48DC-BFFD-E90D731C61C4}" srcOrd="0" destOrd="0" parTransId="{0E75BCD7-4CAC-4904-8BCE-56C398C3A424}" sibTransId="{52C9B63A-149D-4608-B996-C6D10875A525}"/>
    <dgm:cxn modelId="{01D788ED-F3E0-4236-B5C3-3EEDF733C553}" srcId="{F80BBD48-1F41-4244-AED0-9D3315DA3AB0}" destId="{B583E638-9D90-4906-AFD2-41765EF96F47}" srcOrd="7" destOrd="0" parTransId="{4E2F147F-0172-48B5-9D8F-269938129DD4}" sibTransId="{C17C9394-EDDE-4789-AB92-1E1B7B3B8B86}"/>
    <dgm:cxn modelId="{0C1A7FF4-3FD7-429A-AB86-833E669EA532}" srcId="{F80BBD48-1F41-4244-AED0-9D3315DA3AB0}" destId="{2A39EECD-4559-41C8-A768-4B871DC92D9E}" srcOrd="1" destOrd="0" parTransId="{31E13790-9B55-426C-A733-A8AFEEAE6EF0}" sibTransId="{BD03BCB6-EEBB-4BA7-97E1-585BD5CAB11A}"/>
    <dgm:cxn modelId="{663414FF-7021-4B0D-B71F-5BD208B2350B}" type="presOf" srcId="{F80BBD48-1F41-4244-AED0-9D3315DA3AB0}" destId="{4AA15E51-5839-4ABB-8545-94B2287ED14A}" srcOrd="0" destOrd="0" presId="urn:microsoft.com/office/officeart/2005/8/layout/venn1"/>
    <dgm:cxn modelId="{1C1EECC6-92E6-4333-AE39-48923DFB68B3}" type="presParOf" srcId="{4AA15E51-5839-4ABB-8545-94B2287ED14A}" destId="{72D4C631-A600-4DD1-ABB0-B0404D291303}" srcOrd="0" destOrd="0" presId="urn:microsoft.com/office/officeart/2005/8/layout/venn1"/>
    <dgm:cxn modelId="{29F86B59-6663-4D6F-AFEC-531B861ED164}" type="presParOf" srcId="{4AA15E51-5839-4ABB-8545-94B2287ED14A}" destId="{2039B4CF-617A-4CF6-9592-377184F63E41}" srcOrd="1" destOrd="0" presId="urn:microsoft.com/office/officeart/2005/8/layout/venn1"/>
    <dgm:cxn modelId="{1426E269-801E-4CC9-8343-5D86EF1E1876}" type="presParOf" srcId="{4AA15E51-5839-4ABB-8545-94B2287ED14A}" destId="{DAB4534B-DDF4-42A5-98B8-092DE80C0963}" srcOrd="2" destOrd="0" presId="urn:microsoft.com/office/officeart/2005/8/layout/venn1"/>
    <dgm:cxn modelId="{BB2A0389-F113-4FC0-9CFB-C3D18C58FFA4}" type="presParOf" srcId="{4AA15E51-5839-4ABB-8545-94B2287ED14A}" destId="{897C263A-8487-47E5-BEFF-A393C70A3CCC}" srcOrd="3" destOrd="0" presId="urn:microsoft.com/office/officeart/2005/8/layout/venn1"/>
    <dgm:cxn modelId="{6CCEDC7E-3653-4B3D-B600-ED0698FE3EC0}" type="presParOf" srcId="{4AA15E51-5839-4ABB-8545-94B2287ED14A}" destId="{A90F1852-7DF6-4FA4-BA00-E50067C6E159}" srcOrd="4" destOrd="0" presId="urn:microsoft.com/office/officeart/2005/8/layout/venn1"/>
    <dgm:cxn modelId="{FDE66EDD-8715-42EF-8505-389960F67153}" type="presParOf" srcId="{4AA15E51-5839-4ABB-8545-94B2287ED14A}" destId="{175D843E-A807-477A-94E2-46440010950A}" srcOrd="5" destOrd="0" presId="urn:microsoft.com/office/officeart/2005/8/layout/venn1"/>
    <dgm:cxn modelId="{6C51DECE-FA49-48C0-BCA4-441E59EC60E3}" type="presParOf" srcId="{4AA15E51-5839-4ABB-8545-94B2287ED14A}" destId="{C3F52779-4BDF-4F21-9297-BD60014FE300}" srcOrd="6" destOrd="0" presId="urn:microsoft.com/office/officeart/2005/8/layout/venn1"/>
    <dgm:cxn modelId="{74AC4A73-345C-47EB-A09E-4BDF4DEF6D11}" type="presParOf" srcId="{4AA15E51-5839-4ABB-8545-94B2287ED14A}" destId="{0E27CCC3-EFB7-4BA4-992E-FF1A1B378E48}" srcOrd="7" destOrd="0" presId="urn:microsoft.com/office/officeart/2005/8/layout/venn1"/>
    <dgm:cxn modelId="{40EEC698-EE91-453B-99BA-FA6581FAEF03}" type="presParOf" srcId="{4AA15E51-5839-4ABB-8545-94B2287ED14A}" destId="{44F62EAC-C44D-4856-AEC8-4E1AA0056F09}" srcOrd="8" destOrd="0" presId="urn:microsoft.com/office/officeart/2005/8/layout/venn1"/>
    <dgm:cxn modelId="{5731C67F-4BA2-4AB5-9A60-548BEB322596}" type="presParOf" srcId="{4AA15E51-5839-4ABB-8545-94B2287ED14A}" destId="{5CE51ACC-2D1B-481D-8436-9796C265AF05}" srcOrd="9" destOrd="0" presId="urn:microsoft.com/office/officeart/2005/8/layout/venn1"/>
    <dgm:cxn modelId="{F046B56F-8F4A-4D27-B8AB-4A667E930207}" type="presParOf" srcId="{4AA15E51-5839-4ABB-8545-94B2287ED14A}" destId="{D9DD2223-DD2B-498A-B879-C8020CE5D127}" srcOrd="10" destOrd="0" presId="urn:microsoft.com/office/officeart/2005/8/layout/venn1"/>
    <dgm:cxn modelId="{255931B6-DB6B-47B7-ADA8-B973361622BD}" type="presParOf" srcId="{4AA15E51-5839-4ABB-8545-94B2287ED14A}" destId="{F6944626-C4A4-4973-B2F3-8655499FA2E9}" srcOrd="11" destOrd="0" presId="urn:microsoft.com/office/officeart/2005/8/layout/venn1"/>
    <dgm:cxn modelId="{833E2610-C057-40F8-8E79-5B78F8C6FDD6}" type="presParOf" srcId="{4AA15E51-5839-4ABB-8545-94B2287ED14A}" destId="{A5741FA1-AEB0-4A54-A32D-CA7A401F9AA9}" srcOrd="12" destOrd="0" presId="urn:microsoft.com/office/officeart/2005/8/layout/venn1"/>
    <dgm:cxn modelId="{BF239BA3-FCB0-4AB0-B7A3-8761E83EEC11}" type="presParOf" srcId="{4AA15E51-5839-4ABB-8545-94B2287ED14A}" destId="{BA392B56-E027-489A-B1ED-A0C7531BBB97}"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35C168-CBAC-43EA-9959-1047D24B0AE7}"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C175E52A-7BA0-4168-AF80-2D78823C312A}">
      <dgm:prSet phldrT="[Text]"/>
      <dgm:spPr/>
      <dgm:t>
        <a:bodyPr/>
        <a:lstStyle/>
        <a:p>
          <a:r>
            <a:rPr lang="en-US"/>
            <a:t>SLRT</a:t>
          </a:r>
        </a:p>
      </dgm:t>
    </dgm:pt>
    <dgm:pt modelId="{393081C6-60F5-44B6-B22D-DD17135EE8E8}" type="parTrans" cxnId="{E4970352-A30D-47CB-9853-5E859D010A6A}">
      <dgm:prSet/>
      <dgm:spPr/>
      <dgm:t>
        <a:bodyPr/>
        <a:lstStyle/>
        <a:p>
          <a:endParaRPr lang="en-US"/>
        </a:p>
      </dgm:t>
    </dgm:pt>
    <dgm:pt modelId="{E2BFE806-B90E-4A59-8175-5C2788D7819B}" type="sibTrans" cxnId="{E4970352-A30D-47CB-9853-5E859D010A6A}">
      <dgm:prSet/>
      <dgm:spPr/>
      <dgm:t>
        <a:bodyPr/>
        <a:lstStyle/>
        <a:p>
          <a:endParaRPr lang="en-US"/>
        </a:p>
      </dgm:t>
    </dgm:pt>
    <dgm:pt modelId="{44C7F1C5-C112-41D9-9A67-0594A97307FE}">
      <dgm:prSet phldrT="[Text]" custT="1"/>
      <dgm:spPr/>
      <dgm:t>
        <a:bodyPr/>
        <a:lstStyle/>
        <a:p>
          <a:r>
            <a:rPr lang="en-US" sz="1400"/>
            <a:t>If need to adjust SLRT Sites Required – contact  </a:t>
          </a:r>
          <a:r>
            <a:rPr lang="en-US" sz="1400">
              <a:highlight>
                <a:srgbClr val="FFFF00"/>
              </a:highlight>
            </a:rPr>
            <a:t>Jenifer Eche</a:t>
          </a:r>
        </a:p>
      </dgm:t>
    </dgm:pt>
    <dgm:pt modelId="{592ADEAC-2816-4229-B968-0BCB4E8B7152}" type="parTrans" cxnId="{C738D7FD-036C-4A67-9BB7-6378FEC4CBD8}">
      <dgm:prSet/>
      <dgm:spPr/>
      <dgm:t>
        <a:bodyPr/>
        <a:lstStyle/>
        <a:p>
          <a:endParaRPr lang="en-US"/>
        </a:p>
      </dgm:t>
    </dgm:pt>
    <dgm:pt modelId="{86FFD4F2-C3A6-4D2E-AF86-DB3BEA550C9A}" type="sibTrans" cxnId="{C738D7FD-036C-4A67-9BB7-6378FEC4CBD8}">
      <dgm:prSet/>
      <dgm:spPr/>
      <dgm:t>
        <a:bodyPr/>
        <a:lstStyle/>
        <a:p>
          <a:endParaRPr lang="en-US"/>
        </a:p>
      </dgm:t>
    </dgm:pt>
    <dgm:pt modelId="{98FD3288-4C97-42E6-8FB1-9F31B6075846}">
      <dgm:prSet phldrT="[Text]"/>
      <dgm:spPr/>
      <dgm:t>
        <a:bodyPr/>
        <a:lstStyle/>
        <a:p>
          <a:endParaRPr lang="en-US" sz="1200"/>
        </a:p>
      </dgm:t>
    </dgm:pt>
    <dgm:pt modelId="{17E6FF83-69D4-4676-BFCB-CA3FF22677A6}" type="parTrans" cxnId="{72DC99EE-8614-4A61-BAE3-B9A8BC463898}">
      <dgm:prSet/>
      <dgm:spPr/>
      <dgm:t>
        <a:bodyPr/>
        <a:lstStyle/>
        <a:p>
          <a:endParaRPr lang="en-US"/>
        </a:p>
      </dgm:t>
    </dgm:pt>
    <dgm:pt modelId="{72C2FA77-822A-4633-9373-9EAC399B928F}" type="sibTrans" cxnId="{72DC99EE-8614-4A61-BAE3-B9A8BC463898}">
      <dgm:prSet/>
      <dgm:spPr/>
      <dgm:t>
        <a:bodyPr/>
        <a:lstStyle/>
        <a:p>
          <a:endParaRPr lang="en-US"/>
        </a:p>
      </dgm:t>
    </dgm:pt>
    <dgm:pt modelId="{D255771F-E03D-435D-8B54-0F3B6E8D814F}">
      <dgm:prSet phldrT="[Text]" custT="1"/>
      <dgm:spPr/>
      <dgm:t>
        <a:bodyPr/>
        <a:lstStyle/>
        <a:p>
          <a:r>
            <a:rPr lang="en-US" sz="1400"/>
            <a:t>Initiate site review and perform actions required</a:t>
          </a:r>
        </a:p>
      </dgm:t>
    </dgm:pt>
    <dgm:pt modelId="{A8F54041-AADA-4DF2-9C60-A5C7250DA6D4}" type="parTrans" cxnId="{18B6BFB8-634A-493B-967C-1F0297699754}">
      <dgm:prSet/>
      <dgm:spPr/>
      <dgm:t>
        <a:bodyPr/>
        <a:lstStyle/>
        <a:p>
          <a:endParaRPr lang="en-US"/>
        </a:p>
      </dgm:t>
    </dgm:pt>
    <dgm:pt modelId="{0553A1AF-AE51-4C95-9D19-134AF54E430D}" type="sibTrans" cxnId="{18B6BFB8-634A-493B-967C-1F0297699754}">
      <dgm:prSet/>
      <dgm:spPr/>
      <dgm:t>
        <a:bodyPr/>
        <a:lstStyle/>
        <a:p>
          <a:endParaRPr lang="en-US"/>
        </a:p>
      </dgm:t>
    </dgm:pt>
    <dgm:pt modelId="{83831521-5D95-4D08-97AC-09BC90F002A7}">
      <dgm:prSet phldrT="[Text]"/>
      <dgm:spPr/>
      <dgm:t>
        <a:bodyPr/>
        <a:lstStyle/>
        <a:p>
          <a:r>
            <a:rPr lang="en-US"/>
            <a:t>SDT</a:t>
          </a:r>
        </a:p>
      </dgm:t>
    </dgm:pt>
    <dgm:pt modelId="{35EF258F-0267-4A09-BF44-5926463E06BC}" type="sibTrans" cxnId="{3C324B6C-B8CF-4EF1-923A-32EA4E5ECB3E}">
      <dgm:prSet/>
      <dgm:spPr/>
      <dgm:t>
        <a:bodyPr/>
        <a:lstStyle/>
        <a:p>
          <a:endParaRPr lang="en-US"/>
        </a:p>
      </dgm:t>
    </dgm:pt>
    <dgm:pt modelId="{5F799858-704A-4B12-908F-36EDF1462878}" type="parTrans" cxnId="{3C324B6C-B8CF-4EF1-923A-32EA4E5ECB3E}">
      <dgm:prSet/>
      <dgm:spPr/>
      <dgm:t>
        <a:bodyPr/>
        <a:lstStyle/>
        <a:p>
          <a:endParaRPr lang="en-US"/>
        </a:p>
      </dgm:t>
    </dgm:pt>
    <dgm:pt modelId="{154AC977-5712-498C-B047-3732193D331A}">
      <dgm:prSet phldrT="[Text]" custT="1"/>
      <dgm:spPr/>
      <dgm:t>
        <a:bodyPr/>
        <a:lstStyle/>
        <a:p>
          <a:r>
            <a:rPr lang="en-US" sz="1400"/>
            <a:t>You will be notified once the sites move to SDT </a:t>
          </a:r>
        </a:p>
      </dgm:t>
    </dgm:pt>
    <dgm:pt modelId="{744D49D1-F774-4BA9-9997-F5204E935824}" type="sibTrans" cxnId="{AB9A05BB-0774-49A4-B562-EA3A6ACA1ACC}">
      <dgm:prSet/>
      <dgm:spPr/>
      <dgm:t>
        <a:bodyPr/>
        <a:lstStyle/>
        <a:p>
          <a:endParaRPr lang="en-US"/>
        </a:p>
      </dgm:t>
    </dgm:pt>
    <dgm:pt modelId="{ECF84E04-522B-4DCA-94C4-F603FE9B0DFD}" type="parTrans" cxnId="{AB9A05BB-0774-49A4-B562-EA3A6ACA1ACC}">
      <dgm:prSet/>
      <dgm:spPr/>
      <dgm:t>
        <a:bodyPr/>
        <a:lstStyle/>
        <a:p>
          <a:endParaRPr lang="en-US"/>
        </a:p>
      </dgm:t>
    </dgm:pt>
    <dgm:pt modelId="{17FA592E-30FB-461D-861D-B09F71BFFD98}">
      <dgm:prSet phldrT="[Text]"/>
      <dgm:spPr/>
      <dgm:t>
        <a:bodyPr/>
        <a:lstStyle/>
        <a:p>
          <a:endParaRPr lang="en-US" sz="1200"/>
        </a:p>
      </dgm:t>
    </dgm:pt>
    <dgm:pt modelId="{642A2775-AEDB-4C07-A600-FB31BC46B3CF}" type="parTrans" cxnId="{899A9932-E37F-4178-BDF7-535EBB08A6AD}">
      <dgm:prSet/>
      <dgm:spPr/>
      <dgm:t>
        <a:bodyPr/>
        <a:lstStyle/>
        <a:p>
          <a:endParaRPr lang="en-US"/>
        </a:p>
      </dgm:t>
    </dgm:pt>
    <dgm:pt modelId="{4A9679C3-18E2-4326-90D6-8DCA752EF076}" type="sibTrans" cxnId="{899A9932-E37F-4178-BDF7-535EBB08A6AD}">
      <dgm:prSet/>
      <dgm:spPr/>
      <dgm:t>
        <a:bodyPr/>
        <a:lstStyle/>
        <a:p>
          <a:endParaRPr lang="en-US"/>
        </a:p>
      </dgm:t>
    </dgm:pt>
    <dgm:pt modelId="{DAE3DFF6-5059-4AA5-8DE5-9D1DD8A67000}">
      <dgm:prSet phldrT="[Text]" custT="1"/>
      <dgm:spPr/>
      <dgm:t>
        <a:bodyPr/>
        <a:lstStyle/>
        <a:p>
          <a:endParaRPr lang="en-US" sz="600"/>
        </a:p>
      </dgm:t>
    </dgm:pt>
    <dgm:pt modelId="{27A81B74-8713-4F07-B39C-AF5EEE6A236A}" type="parTrans" cxnId="{9A001D5D-99FB-4952-84DA-67AFE952EFC1}">
      <dgm:prSet/>
      <dgm:spPr/>
      <dgm:t>
        <a:bodyPr/>
        <a:lstStyle/>
        <a:p>
          <a:endParaRPr lang="en-US"/>
        </a:p>
      </dgm:t>
    </dgm:pt>
    <dgm:pt modelId="{21AF83DF-5364-4DAF-8605-74EDC76BF90E}" type="sibTrans" cxnId="{9A001D5D-99FB-4952-84DA-67AFE952EFC1}">
      <dgm:prSet/>
      <dgm:spPr/>
      <dgm:t>
        <a:bodyPr/>
        <a:lstStyle/>
        <a:p>
          <a:endParaRPr lang="en-US"/>
        </a:p>
      </dgm:t>
    </dgm:pt>
    <dgm:pt modelId="{B3914C2A-3333-4A07-9C5E-49357DFBE594}">
      <dgm:prSet phldrT="[Text]" custT="1"/>
      <dgm:spPr/>
      <dgm:t>
        <a:bodyPr/>
        <a:lstStyle/>
        <a:p>
          <a:r>
            <a:rPr lang="en-US" sz="1400"/>
            <a:t>To confirm that your review has been completed, country status should change to “Ready for Feasibility”</a:t>
          </a:r>
        </a:p>
      </dgm:t>
    </dgm:pt>
    <dgm:pt modelId="{BB1BA46E-EF92-4EF5-8A1E-CC315B539249}" type="parTrans" cxnId="{6651E134-7660-4563-99C7-B97DB9542380}">
      <dgm:prSet/>
      <dgm:spPr/>
      <dgm:t>
        <a:bodyPr/>
        <a:lstStyle/>
        <a:p>
          <a:endParaRPr lang="en-US"/>
        </a:p>
      </dgm:t>
    </dgm:pt>
    <dgm:pt modelId="{48F6C066-F587-4454-B612-E7017A252786}" type="sibTrans" cxnId="{6651E134-7660-4563-99C7-B97DB9542380}">
      <dgm:prSet/>
      <dgm:spPr/>
      <dgm:t>
        <a:bodyPr/>
        <a:lstStyle/>
        <a:p>
          <a:endParaRPr lang="en-US"/>
        </a:p>
      </dgm:t>
    </dgm:pt>
    <dgm:pt modelId="{7D006FAE-53C9-4FFB-AD29-C30BAC070EB1}">
      <dgm:prSet phldrT="[Text]" custT="1"/>
      <dgm:spPr/>
      <dgm:t>
        <a:bodyPr/>
        <a:lstStyle/>
        <a:p>
          <a:endParaRPr lang="en-US" sz="600">
            <a:highlight>
              <a:srgbClr val="008000"/>
            </a:highlight>
          </a:endParaRPr>
        </a:p>
      </dgm:t>
    </dgm:pt>
    <dgm:pt modelId="{B41AEEA1-BDD5-43C5-8D80-736B3FEE6B6A}" type="parTrans" cxnId="{A208F2ED-B6EF-4CEB-AF70-73E138EC5856}">
      <dgm:prSet/>
      <dgm:spPr/>
      <dgm:t>
        <a:bodyPr/>
        <a:lstStyle/>
        <a:p>
          <a:endParaRPr lang="en-US"/>
        </a:p>
      </dgm:t>
    </dgm:pt>
    <dgm:pt modelId="{8EEC723D-74DF-4059-99F3-5B8418977C4F}" type="sibTrans" cxnId="{A208F2ED-B6EF-4CEB-AF70-73E138EC5856}">
      <dgm:prSet/>
      <dgm:spPr/>
      <dgm:t>
        <a:bodyPr/>
        <a:lstStyle/>
        <a:p>
          <a:endParaRPr lang="en-US"/>
        </a:p>
      </dgm:t>
    </dgm:pt>
    <dgm:pt modelId="{D0CFDD8A-51FC-4E18-83A7-0FDCBCD4F6BA}">
      <dgm:prSet phldrT="[Text]" custT="1"/>
      <dgm:spPr/>
      <dgm:t>
        <a:bodyPr/>
        <a:lstStyle/>
        <a:p>
          <a:endParaRPr lang="en-US" sz="1200"/>
        </a:p>
      </dgm:t>
    </dgm:pt>
    <dgm:pt modelId="{79B87AEF-18AA-4F38-AAD9-F488B7F60D73}" type="parTrans" cxnId="{633A1B46-6FDD-496B-A7FB-EAAE5786B1B8}">
      <dgm:prSet/>
      <dgm:spPr/>
      <dgm:t>
        <a:bodyPr/>
        <a:lstStyle/>
        <a:p>
          <a:endParaRPr lang="en-US"/>
        </a:p>
      </dgm:t>
    </dgm:pt>
    <dgm:pt modelId="{6EAA017F-EFFD-4346-830B-6735DCFAAEA8}" type="sibTrans" cxnId="{633A1B46-6FDD-496B-A7FB-EAAE5786B1B8}">
      <dgm:prSet/>
      <dgm:spPr/>
      <dgm:t>
        <a:bodyPr/>
        <a:lstStyle/>
        <a:p>
          <a:endParaRPr lang="en-US"/>
        </a:p>
      </dgm:t>
    </dgm:pt>
    <dgm:pt modelId="{EA38579E-A463-4B18-A6CF-8C3C9729543F}">
      <dgm:prSet phldrT="[Text]" custT="1"/>
      <dgm:spPr/>
      <dgm:t>
        <a:bodyPr/>
        <a:lstStyle/>
        <a:p>
          <a:r>
            <a:rPr lang="en-US" sz="1400" u="sng"/>
            <a:t>Generate sipIQ link in SDT </a:t>
          </a:r>
          <a:r>
            <a:rPr lang="en-US" sz="1400"/>
            <a:t>and send to sites</a:t>
          </a:r>
        </a:p>
      </dgm:t>
    </dgm:pt>
    <dgm:pt modelId="{318639E0-AA35-494E-B2CE-EB97F6AFE03A}" type="parTrans" cxnId="{CEE33E47-6490-448D-83AF-1AA30D0C1771}">
      <dgm:prSet/>
      <dgm:spPr/>
      <dgm:t>
        <a:bodyPr/>
        <a:lstStyle/>
        <a:p>
          <a:endParaRPr lang="en-US"/>
        </a:p>
      </dgm:t>
    </dgm:pt>
    <dgm:pt modelId="{73EE8C8D-2E40-43B2-BE00-CFFE4141B74F}" type="sibTrans" cxnId="{CEE33E47-6490-448D-83AF-1AA30D0C1771}">
      <dgm:prSet/>
      <dgm:spPr/>
      <dgm:t>
        <a:bodyPr/>
        <a:lstStyle/>
        <a:p>
          <a:endParaRPr lang="en-US"/>
        </a:p>
      </dgm:t>
    </dgm:pt>
    <dgm:pt modelId="{5E9FB1B7-51FC-4F88-8FF5-3BC1E4BE5F94}">
      <dgm:prSet custT="1"/>
      <dgm:spPr/>
      <dgm:t>
        <a:bodyPr/>
        <a:lstStyle/>
        <a:p>
          <a:r>
            <a:rPr lang="en-US" sz="1400"/>
            <a:t>Review completed sipIQ and determine if the site is to be recommended for SQV</a:t>
          </a:r>
        </a:p>
      </dgm:t>
    </dgm:pt>
    <dgm:pt modelId="{BB2FDC29-F516-44D4-9FFE-B051F2049068}" type="parTrans" cxnId="{F31CE11A-57DE-493D-9D79-6939C4EC2107}">
      <dgm:prSet/>
      <dgm:spPr/>
      <dgm:t>
        <a:bodyPr/>
        <a:lstStyle/>
        <a:p>
          <a:endParaRPr lang="en-US"/>
        </a:p>
      </dgm:t>
    </dgm:pt>
    <dgm:pt modelId="{574B5260-946A-4D74-AAAF-93C567314F8E}" type="sibTrans" cxnId="{F31CE11A-57DE-493D-9D79-6939C4EC2107}">
      <dgm:prSet/>
      <dgm:spPr/>
      <dgm:t>
        <a:bodyPr/>
        <a:lstStyle/>
        <a:p>
          <a:endParaRPr lang="en-US"/>
        </a:p>
      </dgm:t>
    </dgm:pt>
    <dgm:pt modelId="{8613703D-EEC1-4A6B-9DD9-5535C6DB6890}">
      <dgm:prSet phldrT="[Text]" custT="1"/>
      <dgm:spPr/>
      <dgm:t>
        <a:bodyPr/>
        <a:lstStyle/>
        <a:p>
          <a:endParaRPr lang="en-US" sz="500"/>
        </a:p>
      </dgm:t>
    </dgm:pt>
    <dgm:pt modelId="{FBE8D76F-F28D-4AE3-BAC9-93842D3C60BE}" type="parTrans" cxnId="{E5D36BA6-0156-4910-887E-3B7160AB8725}">
      <dgm:prSet/>
      <dgm:spPr/>
      <dgm:t>
        <a:bodyPr/>
        <a:lstStyle/>
        <a:p>
          <a:endParaRPr lang="en-US"/>
        </a:p>
      </dgm:t>
    </dgm:pt>
    <dgm:pt modelId="{29A6E409-5405-4242-9155-EA26044B38AC}" type="sibTrans" cxnId="{E5D36BA6-0156-4910-887E-3B7160AB8725}">
      <dgm:prSet/>
      <dgm:spPr/>
      <dgm:t>
        <a:bodyPr/>
        <a:lstStyle/>
        <a:p>
          <a:endParaRPr lang="en-US"/>
        </a:p>
      </dgm:t>
    </dgm:pt>
    <dgm:pt modelId="{1858D4D0-3E5B-4EE5-A53F-DEF48D4B8F26}">
      <dgm:prSet phldrT="[Text]" custT="1"/>
      <dgm:spPr/>
      <dgm:t>
        <a:bodyPr/>
        <a:lstStyle/>
        <a:p>
          <a:endParaRPr lang="en-US" sz="500"/>
        </a:p>
      </dgm:t>
    </dgm:pt>
    <dgm:pt modelId="{7C50B67F-FF06-4645-8878-415C570E8FDB}" type="parTrans" cxnId="{7824EB3F-713E-48FE-83A4-A489E6B70D2F}">
      <dgm:prSet/>
      <dgm:spPr/>
      <dgm:t>
        <a:bodyPr/>
        <a:lstStyle/>
        <a:p>
          <a:endParaRPr lang="en-US"/>
        </a:p>
      </dgm:t>
    </dgm:pt>
    <dgm:pt modelId="{1DE2267C-EB60-474E-9B8E-BED65DF67120}" type="sibTrans" cxnId="{7824EB3F-713E-48FE-83A4-A489E6B70D2F}">
      <dgm:prSet/>
      <dgm:spPr/>
      <dgm:t>
        <a:bodyPr/>
        <a:lstStyle/>
        <a:p>
          <a:endParaRPr lang="en-US"/>
        </a:p>
      </dgm:t>
    </dgm:pt>
    <dgm:pt modelId="{F21B5D08-D51A-4057-84EE-788C1B07E200}">
      <dgm:prSet custT="1"/>
      <dgm:spPr/>
      <dgm:t>
        <a:bodyPr/>
        <a:lstStyle/>
        <a:p>
          <a:r>
            <a:rPr lang="en-US" sz="1400"/>
            <a:t>Monitor and follow up sites</a:t>
          </a:r>
          <a:endParaRPr lang="en-US" sz="500"/>
        </a:p>
      </dgm:t>
    </dgm:pt>
    <dgm:pt modelId="{7697B4E1-BDD2-4B9F-9706-55B28AF1CE99}" type="parTrans" cxnId="{3C345832-6A49-48CC-BF9E-D6608E68F926}">
      <dgm:prSet/>
      <dgm:spPr/>
      <dgm:t>
        <a:bodyPr/>
        <a:lstStyle/>
        <a:p>
          <a:endParaRPr lang="en-US"/>
        </a:p>
      </dgm:t>
    </dgm:pt>
    <dgm:pt modelId="{5465398B-8671-45C3-B32D-08F9E8BEE6B5}" type="sibTrans" cxnId="{3C345832-6A49-48CC-BF9E-D6608E68F926}">
      <dgm:prSet/>
      <dgm:spPr/>
      <dgm:t>
        <a:bodyPr/>
        <a:lstStyle/>
        <a:p>
          <a:endParaRPr lang="en-US"/>
        </a:p>
      </dgm:t>
    </dgm:pt>
    <dgm:pt modelId="{31DF231C-DC71-4B06-BA4E-009F8AAF6350}">
      <dgm:prSet custT="1"/>
      <dgm:spPr/>
      <dgm:t>
        <a:bodyPr/>
        <a:lstStyle/>
        <a:p>
          <a:endParaRPr lang="en-US" sz="500"/>
        </a:p>
      </dgm:t>
    </dgm:pt>
    <dgm:pt modelId="{5D084B14-9A75-4D58-BB9F-9847B330F069}" type="parTrans" cxnId="{3527510E-EF59-4154-A9B6-6C29EBE78BF0}">
      <dgm:prSet/>
      <dgm:spPr/>
      <dgm:t>
        <a:bodyPr/>
        <a:lstStyle/>
        <a:p>
          <a:endParaRPr lang="en-US"/>
        </a:p>
      </dgm:t>
    </dgm:pt>
    <dgm:pt modelId="{EDE47083-2297-4EA4-9CB5-88A468F2DC99}" type="sibTrans" cxnId="{3527510E-EF59-4154-A9B6-6C29EBE78BF0}">
      <dgm:prSet/>
      <dgm:spPr/>
      <dgm:t>
        <a:bodyPr/>
        <a:lstStyle/>
        <a:p>
          <a:endParaRPr lang="en-US"/>
        </a:p>
      </dgm:t>
    </dgm:pt>
    <dgm:pt modelId="{B48AE822-3277-4F75-97BC-6216A51D76C9}" type="pres">
      <dgm:prSet presAssocID="{1D35C168-CBAC-43EA-9959-1047D24B0AE7}" presName="theList" presStyleCnt="0">
        <dgm:presLayoutVars>
          <dgm:dir/>
          <dgm:animLvl val="lvl"/>
          <dgm:resizeHandles val="exact"/>
        </dgm:presLayoutVars>
      </dgm:prSet>
      <dgm:spPr/>
    </dgm:pt>
    <dgm:pt modelId="{287D748E-9831-4D45-9128-BC17F0752F58}" type="pres">
      <dgm:prSet presAssocID="{C175E52A-7BA0-4168-AF80-2D78823C312A}" presName="compNode" presStyleCnt="0"/>
      <dgm:spPr/>
    </dgm:pt>
    <dgm:pt modelId="{DE3798CE-FE89-4EFE-A6BE-CF1AF49A5D0E}" type="pres">
      <dgm:prSet presAssocID="{C175E52A-7BA0-4168-AF80-2D78823C312A}" presName="noGeometry" presStyleCnt="0"/>
      <dgm:spPr/>
    </dgm:pt>
    <dgm:pt modelId="{AEE7ACE1-2FEE-4E48-A336-9636C1EF4E53}" type="pres">
      <dgm:prSet presAssocID="{C175E52A-7BA0-4168-AF80-2D78823C312A}" presName="childTextVisible" presStyleLbl="bgAccFollowNode1" presStyleIdx="0" presStyleCnt="2">
        <dgm:presLayoutVars>
          <dgm:bulletEnabled val="1"/>
        </dgm:presLayoutVars>
      </dgm:prSet>
      <dgm:spPr/>
    </dgm:pt>
    <dgm:pt modelId="{83E583F0-035C-43DD-A201-910A6EE0F516}" type="pres">
      <dgm:prSet presAssocID="{C175E52A-7BA0-4168-AF80-2D78823C312A}" presName="childTextHidden" presStyleLbl="bgAccFollowNode1" presStyleIdx="0" presStyleCnt="2"/>
      <dgm:spPr/>
    </dgm:pt>
    <dgm:pt modelId="{515A7217-B756-4594-BED6-59A876D8E187}" type="pres">
      <dgm:prSet presAssocID="{C175E52A-7BA0-4168-AF80-2D78823C312A}" presName="parentText" presStyleLbl="node1" presStyleIdx="0" presStyleCnt="2">
        <dgm:presLayoutVars>
          <dgm:chMax val="1"/>
          <dgm:bulletEnabled val="1"/>
        </dgm:presLayoutVars>
      </dgm:prSet>
      <dgm:spPr/>
    </dgm:pt>
    <dgm:pt modelId="{65E9DAA9-146C-4DE4-911A-0489CF8774FB}" type="pres">
      <dgm:prSet presAssocID="{C175E52A-7BA0-4168-AF80-2D78823C312A}" presName="aSpace" presStyleCnt="0"/>
      <dgm:spPr/>
    </dgm:pt>
    <dgm:pt modelId="{90504DEE-370A-412D-8671-966A087A1EF8}" type="pres">
      <dgm:prSet presAssocID="{83831521-5D95-4D08-97AC-09BC90F002A7}" presName="compNode" presStyleCnt="0"/>
      <dgm:spPr/>
    </dgm:pt>
    <dgm:pt modelId="{EED54428-E9EB-4C29-A8CC-DD936F95C2BF}" type="pres">
      <dgm:prSet presAssocID="{83831521-5D95-4D08-97AC-09BC90F002A7}" presName="noGeometry" presStyleCnt="0"/>
      <dgm:spPr/>
    </dgm:pt>
    <dgm:pt modelId="{2F3B7198-5470-4BF6-BE22-63FC6203863F}" type="pres">
      <dgm:prSet presAssocID="{83831521-5D95-4D08-97AC-09BC90F002A7}" presName="childTextVisible" presStyleLbl="bgAccFollowNode1" presStyleIdx="1" presStyleCnt="2">
        <dgm:presLayoutVars>
          <dgm:bulletEnabled val="1"/>
        </dgm:presLayoutVars>
      </dgm:prSet>
      <dgm:spPr/>
    </dgm:pt>
    <dgm:pt modelId="{CB65F405-03CE-4DC1-80A3-0008284960C0}" type="pres">
      <dgm:prSet presAssocID="{83831521-5D95-4D08-97AC-09BC90F002A7}" presName="childTextHidden" presStyleLbl="bgAccFollowNode1" presStyleIdx="1" presStyleCnt="2"/>
      <dgm:spPr/>
    </dgm:pt>
    <dgm:pt modelId="{2158DD26-1AEA-41D3-A87F-A886B2B774DD}" type="pres">
      <dgm:prSet presAssocID="{83831521-5D95-4D08-97AC-09BC90F002A7}" presName="parentText" presStyleLbl="node1" presStyleIdx="1" presStyleCnt="2">
        <dgm:presLayoutVars>
          <dgm:chMax val="1"/>
          <dgm:bulletEnabled val="1"/>
        </dgm:presLayoutVars>
      </dgm:prSet>
      <dgm:spPr/>
    </dgm:pt>
  </dgm:ptLst>
  <dgm:cxnLst>
    <dgm:cxn modelId="{3E964A0B-D7A9-4A8F-AEC1-56A63EAA7FB0}" type="presOf" srcId="{44C7F1C5-C112-41D9-9A67-0594A97307FE}" destId="{AEE7ACE1-2FEE-4E48-A336-9636C1EF4E53}" srcOrd="0" destOrd="3" presId="urn:microsoft.com/office/officeart/2005/8/layout/hProcess6"/>
    <dgm:cxn modelId="{3527510E-EF59-4154-A9B6-6C29EBE78BF0}" srcId="{83831521-5D95-4D08-97AC-09BC90F002A7}" destId="{31DF231C-DC71-4B06-BA4E-009F8AAF6350}" srcOrd="6" destOrd="0" parTransId="{5D084B14-9A75-4D58-BB9F-9847B330F069}" sibTransId="{EDE47083-2297-4EA4-9CB5-88A468F2DC99}"/>
    <dgm:cxn modelId="{F31CE11A-57DE-493D-9D79-6939C4EC2107}" srcId="{83831521-5D95-4D08-97AC-09BC90F002A7}" destId="{5E9FB1B7-51FC-4F88-8FF5-3BC1E4BE5F94}" srcOrd="7" destOrd="0" parTransId="{BB2FDC29-F516-44D4-9FFE-B051F2049068}" sibTransId="{574B5260-946A-4D74-AAAF-93C567314F8E}"/>
    <dgm:cxn modelId="{B1A2B525-6E21-481A-A882-186C10EC5C0A}" type="presOf" srcId="{D0CFDD8A-51FC-4E18-83A7-0FDCBCD4F6BA}" destId="{CB65F405-03CE-4DC1-80A3-0008284960C0}" srcOrd="1" destOrd="0" presId="urn:microsoft.com/office/officeart/2005/8/layout/hProcess6"/>
    <dgm:cxn modelId="{3C345832-6A49-48CC-BF9E-D6608E68F926}" srcId="{83831521-5D95-4D08-97AC-09BC90F002A7}" destId="{F21B5D08-D51A-4057-84EE-788C1B07E200}" srcOrd="5" destOrd="0" parTransId="{7697B4E1-BDD2-4B9F-9706-55B28AF1CE99}" sibTransId="{5465398B-8671-45C3-B32D-08F9E8BEE6B5}"/>
    <dgm:cxn modelId="{899A9932-E37F-4178-BDF7-535EBB08A6AD}" srcId="{C175E52A-7BA0-4168-AF80-2D78823C312A}" destId="{17FA592E-30FB-461D-861D-B09F71BFFD98}" srcOrd="6" destOrd="0" parTransId="{642A2775-AEDB-4C07-A600-FB31BC46B3CF}" sibTransId="{4A9679C3-18E2-4326-90D6-8DCA752EF076}"/>
    <dgm:cxn modelId="{6651E134-7660-4563-99C7-B97DB9542380}" srcId="{C175E52A-7BA0-4168-AF80-2D78823C312A}" destId="{B3914C2A-3333-4A07-9C5E-49357DFBE594}" srcOrd="5" destOrd="0" parTransId="{BB1BA46E-EF92-4EF5-8A1E-CC315B539249}" sibTransId="{48F6C066-F587-4454-B612-E7017A252786}"/>
    <dgm:cxn modelId="{FD5E8139-3035-4FF6-8800-B04A024CD62F}" type="presOf" srcId="{EA38579E-A463-4B18-A6CF-8C3C9729543F}" destId="{2F3B7198-5470-4BF6-BE22-63FC6203863F}" srcOrd="0" destOrd="3" presId="urn:microsoft.com/office/officeart/2005/8/layout/hProcess6"/>
    <dgm:cxn modelId="{7824EB3F-713E-48FE-83A4-A489E6B70D2F}" srcId="{83831521-5D95-4D08-97AC-09BC90F002A7}" destId="{1858D4D0-3E5B-4EE5-A53F-DEF48D4B8F26}" srcOrd="4" destOrd="0" parTransId="{7C50B67F-FF06-4645-8878-415C570E8FDB}" sibTransId="{1DE2267C-EB60-474E-9B8E-BED65DF67120}"/>
    <dgm:cxn modelId="{9A001D5D-99FB-4952-84DA-67AFE952EFC1}" srcId="{C175E52A-7BA0-4168-AF80-2D78823C312A}" destId="{DAE3DFF6-5059-4AA5-8DE5-9D1DD8A67000}" srcOrd="2" destOrd="0" parTransId="{27A81B74-8713-4F07-B39C-AF5EEE6A236A}" sibTransId="{21AF83DF-5364-4DAF-8605-74EDC76BF90E}"/>
    <dgm:cxn modelId="{A94A1C64-C582-4136-942A-333EC4B4875C}" type="presOf" srcId="{C175E52A-7BA0-4168-AF80-2D78823C312A}" destId="{515A7217-B756-4594-BED6-59A876D8E187}" srcOrd="0" destOrd="0" presId="urn:microsoft.com/office/officeart/2005/8/layout/hProcess6"/>
    <dgm:cxn modelId="{EBC8F164-66B0-450A-9967-1790470DB312}" type="presOf" srcId="{154AC977-5712-498C-B047-3732193D331A}" destId="{CB65F405-03CE-4DC1-80A3-0008284960C0}" srcOrd="1" destOrd="1" presId="urn:microsoft.com/office/officeart/2005/8/layout/hProcess6"/>
    <dgm:cxn modelId="{633A1B46-6FDD-496B-A7FB-EAAE5786B1B8}" srcId="{83831521-5D95-4D08-97AC-09BC90F002A7}" destId="{D0CFDD8A-51FC-4E18-83A7-0FDCBCD4F6BA}" srcOrd="0" destOrd="0" parTransId="{79B87AEF-18AA-4F38-AAD9-F488B7F60D73}" sibTransId="{6EAA017F-EFFD-4346-830B-6735DCFAAEA8}"/>
    <dgm:cxn modelId="{CEE33E47-6490-448D-83AF-1AA30D0C1771}" srcId="{83831521-5D95-4D08-97AC-09BC90F002A7}" destId="{EA38579E-A463-4B18-A6CF-8C3C9729543F}" srcOrd="3" destOrd="0" parTransId="{318639E0-AA35-494E-B2CE-EB97F6AFE03A}" sibTransId="{73EE8C8D-2E40-43B2-BE00-CFFE4141B74F}"/>
    <dgm:cxn modelId="{43666247-9E34-480E-92C3-E4EC45E8BD03}" type="presOf" srcId="{44C7F1C5-C112-41D9-9A67-0594A97307FE}" destId="{83E583F0-035C-43DD-A201-910A6EE0F516}" srcOrd="1" destOrd="3" presId="urn:microsoft.com/office/officeart/2005/8/layout/hProcess6"/>
    <dgm:cxn modelId="{6D3BA247-F081-4723-A7B0-B5A8E969BADF}" type="presOf" srcId="{98FD3288-4C97-42E6-8FB1-9F31B6075846}" destId="{83E583F0-035C-43DD-A201-910A6EE0F516}" srcOrd="1" destOrd="0" presId="urn:microsoft.com/office/officeart/2005/8/layout/hProcess6"/>
    <dgm:cxn modelId="{3C324B6C-B8CF-4EF1-923A-32EA4E5ECB3E}" srcId="{1D35C168-CBAC-43EA-9959-1047D24B0AE7}" destId="{83831521-5D95-4D08-97AC-09BC90F002A7}" srcOrd="1" destOrd="0" parTransId="{5F799858-704A-4B12-908F-36EDF1462878}" sibTransId="{35EF258F-0267-4A09-BF44-5926463E06BC}"/>
    <dgm:cxn modelId="{E4970352-A30D-47CB-9853-5E859D010A6A}" srcId="{1D35C168-CBAC-43EA-9959-1047D24B0AE7}" destId="{C175E52A-7BA0-4168-AF80-2D78823C312A}" srcOrd="0" destOrd="0" parTransId="{393081C6-60F5-44B6-B22D-DD17135EE8E8}" sibTransId="{E2BFE806-B90E-4A59-8175-5C2788D7819B}"/>
    <dgm:cxn modelId="{B26E1A73-AD35-4C0C-A55A-17A5935FAC18}" type="presOf" srcId="{D0CFDD8A-51FC-4E18-83A7-0FDCBCD4F6BA}" destId="{2F3B7198-5470-4BF6-BE22-63FC6203863F}" srcOrd="0" destOrd="0" presId="urn:microsoft.com/office/officeart/2005/8/layout/hProcess6"/>
    <dgm:cxn modelId="{AB20D555-7ED2-4699-8D12-BA4E7B9C9CE9}" type="presOf" srcId="{8613703D-EEC1-4A6B-9DD9-5535C6DB6890}" destId="{2F3B7198-5470-4BF6-BE22-63FC6203863F}" srcOrd="0" destOrd="2" presId="urn:microsoft.com/office/officeart/2005/8/layout/hProcess6"/>
    <dgm:cxn modelId="{AD90FB56-6F85-44AE-87E1-E8823BF4EB11}" type="presOf" srcId="{B3914C2A-3333-4A07-9C5E-49357DFBE594}" destId="{AEE7ACE1-2FEE-4E48-A336-9636C1EF4E53}" srcOrd="0" destOrd="5" presId="urn:microsoft.com/office/officeart/2005/8/layout/hProcess6"/>
    <dgm:cxn modelId="{4DD4237B-3CF8-4905-9D9D-D45303739FED}" type="presOf" srcId="{F21B5D08-D51A-4057-84EE-788C1B07E200}" destId="{2F3B7198-5470-4BF6-BE22-63FC6203863F}" srcOrd="0" destOrd="5" presId="urn:microsoft.com/office/officeart/2005/8/layout/hProcess6"/>
    <dgm:cxn modelId="{E9808282-211B-4B6E-958B-6B776CD8FBFC}" type="presOf" srcId="{D255771F-E03D-435D-8B54-0F3B6E8D814F}" destId="{AEE7ACE1-2FEE-4E48-A336-9636C1EF4E53}" srcOrd="0" destOrd="1" presId="urn:microsoft.com/office/officeart/2005/8/layout/hProcess6"/>
    <dgm:cxn modelId="{02738A87-C147-429D-AC32-42F15A95FA6B}" type="presOf" srcId="{1858D4D0-3E5B-4EE5-A53F-DEF48D4B8F26}" destId="{CB65F405-03CE-4DC1-80A3-0008284960C0}" srcOrd="1" destOrd="4" presId="urn:microsoft.com/office/officeart/2005/8/layout/hProcess6"/>
    <dgm:cxn modelId="{361C9B8B-A3EB-45AF-9E1B-008D7A6BC94B}" type="presOf" srcId="{154AC977-5712-498C-B047-3732193D331A}" destId="{2F3B7198-5470-4BF6-BE22-63FC6203863F}" srcOrd="0" destOrd="1" presId="urn:microsoft.com/office/officeart/2005/8/layout/hProcess6"/>
    <dgm:cxn modelId="{36EAC68B-902F-4DC3-B940-EA8E430DFE5C}" type="presOf" srcId="{B3914C2A-3333-4A07-9C5E-49357DFBE594}" destId="{83E583F0-035C-43DD-A201-910A6EE0F516}" srcOrd="1" destOrd="5" presId="urn:microsoft.com/office/officeart/2005/8/layout/hProcess6"/>
    <dgm:cxn modelId="{FF145992-3019-4C6D-8AF9-5A565C259D2B}" type="presOf" srcId="{5E9FB1B7-51FC-4F88-8FF5-3BC1E4BE5F94}" destId="{CB65F405-03CE-4DC1-80A3-0008284960C0}" srcOrd="1" destOrd="7" presId="urn:microsoft.com/office/officeart/2005/8/layout/hProcess6"/>
    <dgm:cxn modelId="{8B1A329A-E266-4621-B049-CD499205FF4E}" type="presOf" srcId="{5E9FB1B7-51FC-4F88-8FF5-3BC1E4BE5F94}" destId="{2F3B7198-5470-4BF6-BE22-63FC6203863F}" srcOrd="0" destOrd="7" presId="urn:microsoft.com/office/officeart/2005/8/layout/hProcess6"/>
    <dgm:cxn modelId="{64991F9C-206C-4515-BE13-4503BB4C5D8F}" type="presOf" srcId="{31DF231C-DC71-4B06-BA4E-009F8AAF6350}" destId="{CB65F405-03CE-4DC1-80A3-0008284960C0}" srcOrd="1" destOrd="6" presId="urn:microsoft.com/office/officeart/2005/8/layout/hProcess6"/>
    <dgm:cxn modelId="{88A269A1-004A-4EFB-A9B6-184BB2A21D51}" type="presOf" srcId="{7D006FAE-53C9-4FFB-AD29-C30BAC070EB1}" destId="{AEE7ACE1-2FEE-4E48-A336-9636C1EF4E53}" srcOrd="0" destOrd="4" presId="urn:microsoft.com/office/officeart/2005/8/layout/hProcess6"/>
    <dgm:cxn modelId="{E5D36BA6-0156-4910-887E-3B7160AB8725}" srcId="{83831521-5D95-4D08-97AC-09BC90F002A7}" destId="{8613703D-EEC1-4A6B-9DD9-5535C6DB6890}" srcOrd="2" destOrd="0" parTransId="{FBE8D76F-F28D-4AE3-BAC9-93842D3C60BE}" sibTransId="{29A6E409-5405-4242-9155-EA26044B38AC}"/>
    <dgm:cxn modelId="{A0D5A6AB-1C26-4A7D-AF40-0541A7213E8E}" type="presOf" srcId="{1D35C168-CBAC-43EA-9959-1047D24B0AE7}" destId="{B48AE822-3277-4F75-97BC-6216A51D76C9}" srcOrd="0" destOrd="0" presId="urn:microsoft.com/office/officeart/2005/8/layout/hProcess6"/>
    <dgm:cxn modelId="{78C418AD-FCC8-4CB3-B044-C949BDDC0CBB}" type="presOf" srcId="{EA38579E-A463-4B18-A6CF-8C3C9729543F}" destId="{CB65F405-03CE-4DC1-80A3-0008284960C0}" srcOrd="1" destOrd="3" presId="urn:microsoft.com/office/officeart/2005/8/layout/hProcess6"/>
    <dgm:cxn modelId="{7A3858B0-E6EA-4D18-A637-0DABC07D68E7}" type="presOf" srcId="{1858D4D0-3E5B-4EE5-A53F-DEF48D4B8F26}" destId="{2F3B7198-5470-4BF6-BE22-63FC6203863F}" srcOrd="0" destOrd="4" presId="urn:microsoft.com/office/officeart/2005/8/layout/hProcess6"/>
    <dgm:cxn modelId="{85BCAAB0-05D1-486A-A86C-99C90D483D60}" type="presOf" srcId="{F21B5D08-D51A-4057-84EE-788C1B07E200}" destId="{CB65F405-03CE-4DC1-80A3-0008284960C0}" srcOrd="1" destOrd="5" presId="urn:microsoft.com/office/officeart/2005/8/layout/hProcess6"/>
    <dgm:cxn modelId="{580CA4B1-76C7-458D-950C-BAB9E1733AA6}" type="presOf" srcId="{D255771F-E03D-435D-8B54-0F3B6E8D814F}" destId="{83E583F0-035C-43DD-A201-910A6EE0F516}" srcOrd="1" destOrd="1" presId="urn:microsoft.com/office/officeart/2005/8/layout/hProcess6"/>
    <dgm:cxn modelId="{18B6BFB8-634A-493B-967C-1F0297699754}" srcId="{C175E52A-7BA0-4168-AF80-2D78823C312A}" destId="{D255771F-E03D-435D-8B54-0F3B6E8D814F}" srcOrd="1" destOrd="0" parTransId="{A8F54041-AADA-4DF2-9C60-A5C7250DA6D4}" sibTransId="{0553A1AF-AE51-4C95-9D19-134AF54E430D}"/>
    <dgm:cxn modelId="{AB9A05BB-0774-49A4-B562-EA3A6ACA1ACC}" srcId="{83831521-5D95-4D08-97AC-09BC90F002A7}" destId="{154AC977-5712-498C-B047-3732193D331A}" srcOrd="1" destOrd="0" parTransId="{ECF84E04-522B-4DCA-94C4-F603FE9B0DFD}" sibTransId="{744D49D1-F774-4BA9-9997-F5204E935824}"/>
    <dgm:cxn modelId="{DB33BABC-C654-4950-B36F-6392ADA90D7B}" type="presOf" srcId="{17FA592E-30FB-461D-861D-B09F71BFFD98}" destId="{AEE7ACE1-2FEE-4E48-A336-9636C1EF4E53}" srcOrd="0" destOrd="6" presId="urn:microsoft.com/office/officeart/2005/8/layout/hProcess6"/>
    <dgm:cxn modelId="{289084D1-A391-4DFC-AF5F-5200CD1C5174}" type="presOf" srcId="{31DF231C-DC71-4B06-BA4E-009F8AAF6350}" destId="{2F3B7198-5470-4BF6-BE22-63FC6203863F}" srcOrd="0" destOrd="6" presId="urn:microsoft.com/office/officeart/2005/8/layout/hProcess6"/>
    <dgm:cxn modelId="{9C441AD4-C68A-4869-8C5D-EFF55F3CB0EE}" type="presOf" srcId="{17FA592E-30FB-461D-861D-B09F71BFFD98}" destId="{83E583F0-035C-43DD-A201-910A6EE0F516}" srcOrd="1" destOrd="6" presId="urn:microsoft.com/office/officeart/2005/8/layout/hProcess6"/>
    <dgm:cxn modelId="{A208F2ED-B6EF-4CEB-AF70-73E138EC5856}" srcId="{C175E52A-7BA0-4168-AF80-2D78823C312A}" destId="{7D006FAE-53C9-4FFB-AD29-C30BAC070EB1}" srcOrd="4" destOrd="0" parTransId="{B41AEEA1-BDD5-43C5-8D80-736B3FEE6B6A}" sibTransId="{8EEC723D-74DF-4059-99F3-5B8418977C4F}"/>
    <dgm:cxn modelId="{72DC99EE-8614-4A61-BAE3-B9A8BC463898}" srcId="{C175E52A-7BA0-4168-AF80-2D78823C312A}" destId="{98FD3288-4C97-42E6-8FB1-9F31B6075846}" srcOrd="0" destOrd="0" parTransId="{17E6FF83-69D4-4676-BFCB-CA3FF22677A6}" sibTransId="{72C2FA77-822A-4633-9373-9EAC399B928F}"/>
    <dgm:cxn modelId="{6BFE9AEF-9F2F-4744-BB9C-97BBCA7C4ECE}" type="presOf" srcId="{83831521-5D95-4D08-97AC-09BC90F002A7}" destId="{2158DD26-1AEA-41D3-A87F-A886B2B774DD}" srcOrd="0" destOrd="0" presId="urn:microsoft.com/office/officeart/2005/8/layout/hProcess6"/>
    <dgm:cxn modelId="{21B387F0-33BA-4515-A7E9-5EDB96E70EF2}" type="presOf" srcId="{7D006FAE-53C9-4FFB-AD29-C30BAC070EB1}" destId="{83E583F0-035C-43DD-A201-910A6EE0F516}" srcOrd="1" destOrd="4" presId="urn:microsoft.com/office/officeart/2005/8/layout/hProcess6"/>
    <dgm:cxn modelId="{C9AF15F5-AFF7-4B22-96A0-671FDC4CCC90}" type="presOf" srcId="{98FD3288-4C97-42E6-8FB1-9F31B6075846}" destId="{AEE7ACE1-2FEE-4E48-A336-9636C1EF4E53}" srcOrd="0" destOrd="0" presId="urn:microsoft.com/office/officeart/2005/8/layout/hProcess6"/>
    <dgm:cxn modelId="{CCD307F9-4178-484F-B495-F3223A168959}" type="presOf" srcId="{DAE3DFF6-5059-4AA5-8DE5-9D1DD8A67000}" destId="{83E583F0-035C-43DD-A201-910A6EE0F516}" srcOrd="1" destOrd="2" presId="urn:microsoft.com/office/officeart/2005/8/layout/hProcess6"/>
    <dgm:cxn modelId="{C738D7FD-036C-4A67-9BB7-6378FEC4CBD8}" srcId="{C175E52A-7BA0-4168-AF80-2D78823C312A}" destId="{44C7F1C5-C112-41D9-9A67-0594A97307FE}" srcOrd="3" destOrd="0" parTransId="{592ADEAC-2816-4229-B968-0BCB4E8B7152}" sibTransId="{86FFD4F2-C3A6-4D2E-AF86-DB3BEA550C9A}"/>
    <dgm:cxn modelId="{58FDEBFD-795C-4FEF-8C06-7C5769F567B3}" type="presOf" srcId="{8613703D-EEC1-4A6B-9DD9-5535C6DB6890}" destId="{CB65F405-03CE-4DC1-80A3-0008284960C0}" srcOrd="1" destOrd="2" presId="urn:microsoft.com/office/officeart/2005/8/layout/hProcess6"/>
    <dgm:cxn modelId="{7F90ADFF-788B-4EC1-9F35-6CC69B66D4E9}" type="presOf" srcId="{DAE3DFF6-5059-4AA5-8DE5-9D1DD8A67000}" destId="{AEE7ACE1-2FEE-4E48-A336-9636C1EF4E53}" srcOrd="0" destOrd="2" presId="urn:microsoft.com/office/officeart/2005/8/layout/hProcess6"/>
    <dgm:cxn modelId="{5D9B71AC-270C-49DE-BB6A-50E5EA2C2BF3}" type="presParOf" srcId="{B48AE822-3277-4F75-97BC-6216A51D76C9}" destId="{287D748E-9831-4D45-9128-BC17F0752F58}" srcOrd="0" destOrd="0" presId="urn:microsoft.com/office/officeart/2005/8/layout/hProcess6"/>
    <dgm:cxn modelId="{5F1A8912-621E-4C87-ACBC-B36E291F2526}" type="presParOf" srcId="{287D748E-9831-4D45-9128-BC17F0752F58}" destId="{DE3798CE-FE89-4EFE-A6BE-CF1AF49A5D0E}" srcOrd="0" destOrd="0" presId="urn:microsoft.com/office/officeart/2005/8/layout/hProcess6"/>
    <dgm:cxn modelId="{9E2EDBC4-08E6-414E-9439-7A9588EF64E5}" type="presParOf" srcId="{287D748E-9831-4D45-9128-BC17F0752F58}" destId="{AEE7ACE1-2FEE-4E48-A336-9636C1EF4E53}" srcOrd="1" destOrd="0" presId="urn:microsoft.com/office/officeart/2005/8/layout/hProcess6"/>
    <dgm:cxn modelId="{0F783227-5049-4EA9-943E-3D809CCC35DA}" type="presParOf" srcId="{287D748E-9831-4D45-9128-BC17F0752F58}" destId="{83E583F0-035C-43DD-A201-910A6EE0F516}" srcOrd="2" destOrd="0" presId="urn:microsoft.com/office/officeart/2005/8/layout/hProcess6"/>
    <dgm:cxn modelId="{7C0ED227-F04D-4855-974D-A6C9807C6A28}" type="presParOf" srcId="{287D748E-9831-4D45-9128-BC17F0752F58}" destId="{515A7217-B756-4594-BED6-59A876D8E187}" srcOrd="3" destOrd="0" presId="urn:microsoft.com/office/officeart/2005/8/layout/hProcess6"/>
    <dgm:cxn modelId="{FC47EEA3-2B20-4212-80B6-C24D802F97F8}" type="presParOf" srcId="{B48AE822-3277-4F75-97BC-6216A51D76C9}" destId="{65E9DAA9-146C-4DE4-911A-0489CF8774FB}" srcOrd="1" destOrd="0" presId="urn:microsoft.com/office/officeart/2005/8/layout/hProcess6"/>
    <dgm:cxn modelId="{48D21FBD-0A2E-46EC-82D0-4099B5B2BF36}" type="presParOf" srcId="{B48AE822-3277-4F75-97BC-6216A51D76C9}" destId="{90504DEE-370A-412D-8671-966A087A1EF8}" srcOrd="2" destOrd="0" presId="urn:microsoft.com/office/officeart/2005/8/layout/hProcess6"/>
    <dgm:cxn modelId="{96E0EA4F-1E4B-4489-8157-4199F83EAFFB}" type="presParOf" srcId="{90504DEE-370A-412D-8671-966A087A1EF8}" destId="{EED54428-E9EB-4C29-A8CC-DD936F95C2BF}" srcOrd="0" destOrd="0" presId="urn:microsoft.com/office/officeart/2005/8/layout/hProcess6"/>
    <dgm:cxn modelId="{CEB1BE1E-1D43-41C7-97BE-207817EA003A}" type="presParOf" srcId="{90504DEE-370A-412D-8671-966A087A1EF8}" destId="{2F3B7198-5470-4BF6-BE22-63FC6203863F}" srcOrd="1" destOrd="0" presId="urn:microsoft.com/office/officeart/2005/8/layout/hProcess6"/>
    <dgm:cxn modelId="{50982556-60BD-405B-8E2C-89916BDCE2AA}" type="presParOf" srcId="{90504DEE-370A-412D-8671-966A087A1EF8}" destId="{CB65F405-03CE-4DC1-80A3-0008284960C0}" srcOrd="2" destOrd="0" presId="urn:microsoft.com/office/officeart/2005/8/layout/hProcess6"/>
    <dgm:cxn modelId="{547B3A36-CE66-4E9B-80D0-A36442ADCA58}" type="presParOf" srcId="{90504DEE-370A-412D-8671-966A087A1EF8}" destId="{2158DD26-1AEA-41D3-A87F-A886B2B774DD}"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4EBA33-D449-46DB-9821-53757798FEC7}">
      <dsp:nvSpPr>
        <dsp:cNvPr id="0" name=""/>
        <dsp:cNvSpPr/>
      </dsp:nvSpPr>
      <dsp:spPr>
        <a:xfrm rot="5400000">
          <a:off x="6465354" y="-2616036"/>
          <a:ext cx="1092659" cy="6599232"/>
        </a:xfrm>
        <a:prstGeom prst="round2SameRect">
          <a:avLst/>
        </a:prstGeom>
        <a:solidFill>
          <a:schemeClr val="accent1">
            <a:lumMod val="20000"/>
            <a:lumOff val="8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None/>
          </a:pPr>
          <a:r>
            <a:rPr lang="en-US" sz="2000" kern="1200"/>
            <a:t>To evaluate the effect of icotrokinra treatment compared</a:t>
          </a:r>
          <a:endParaRPr lang="en-US" sz="2000" i="1" kern="1200"/>
        </a:p>
        <a:p>
          <a:pPr marL="228600" lvl="1" indent="-228600" algn="l" defTabSz="889000" rtl="0">
            <a:lnSpc>
              <a:spcPct val="90000"/>
            </a:lnSpc>
            <a:spcBef>
              <a:spcPct val="0"/>
            </a:spcBef>
            <a:spcAft>
              <a:spcPct val="15000"/>
            </a:spcAft>
            <a:buNone/>
          </a:pPr>
          <a:r>
            <a:rPr lang="en-US" sz="2000" kern="1200"/>
            <a:t>with vedolizumab treatment on clinical remission at Week</a:t>
          </a:r>
          <a:endParaRPr lang="en-US" sz="2000" i="1" kern="1200"/>
        </a:p>
        <a:p>
          <a:pPr marL="228600" lvl="1" indent="-228600" algn="l" defTabSz="889000" rtl="0">
            <a:lnSpc>
              <a:spcPct val="90000"/>
            </a:lnSpc>
            <a:spcBef>
              <a:spcPct val="0"/>
            </a:spcBef>
            <a:spcAft>
              <a:spcPct val="15000"/>
            </a:spcAft>
            <a:buNone/>
          </a:pPr>
          <a:r>
            <a:rPr lang="en-US" sz="2000" kern="1200"/>
            <a:t>46 in patients with moderately to severely active UC</a:t>
          </a:r>
          <a:endParaRPr lang="en-US" sz="2000" i="1" kern="1200"/>
        </a:p>
      </dsp:txBody>
      <dsp:txXfrm rot="-5400000">
        <a:off x="3712068" y="190589"/>
        <a:ext cx="6545893" cy="985981"/>
      </dsp:txXfrm>
    </dsp:sp>
    <dsp:sp modelId="{050B7849-BAF0-4030-AC03-DB78FD6D8E2A}">
      <dsp:nvSpPr>
        <dsp:cNvPr id="0" name=""/>
        <dsp:cNvSpPr/>
      </dsp:nvSpPr>
      <dsp:spPr>
        <a:xfrm>
          <a:off x="0" y="121078"/>
          <a:ext cx="3712068" cy="1125002"/>
        </a:xfrm>
        <a:prstGeom prst="roundRect">
          <a:avLst/>
        </a:prstGeom>
        <a:solidFill>
          <a:srgbClr val="FF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u="none" kern="1200">
              <a:solidFill>
                <a:schemeClr val="bg1"/>
              </a:solidFill>
            </a:rPr>
            <a:t>Primary Objective</a:t>
          </a:r>
          <a:endParaRPr lang="en-US" sz="2400" u="none" kern="1200">
            <a:solidFill>
              <a:schemeClr val="bg1"/>
            </a:solidFill>
          </a:endParaRPr>
        </a:p>
      </dsp:txBody>
      <dsp:txXfrm>
        <a:off x="54918" y="175996"/>
        <a:ext cx="3602232" cy="1015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4C631-A600-4DD1-ABB0-B0404D291303}">
      <dsp:nvSpPr>
        <dsp:cNvPr id="0" name=""/>
        <dsp:cNvSpPr/>
      </dsp:nvSpPr>
      <dsp:spPr>
        <a:xfrm>
          <a:off x="5238535" y="1317980"/>
          <a:ext cx="1688423" cy="16886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039B4CF-617A-4CF6-9592-377184F63E41}">
      <dsp:nvSpPr>
        <dsp:cNvPr id="0" name=""/>
        <dsp:cNvSpPr/>
      </dsp:nvSpPr>
      <dsp:spPr>
        <a:xfrm>
          <a:off x="5115421" y="0"/>
          <a:ext cx="1934651" cy="103533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b="1" i="0" kern="1200"/>
            <a:t>All 35 countries express interest </a:t>
          </a:r>
          <a:r>
            <a:rPr lang="en-US" sz="1050" b="0" i="0" kern="1200"/>
            <a:t>in participating in this H2H. </a:t>
          </a:r>
          <a:endParaRPr lang="en-US" sz="1050" kern="1200"/>
        </a:p>
      </dsp:txBody>
      <dsp:txXfrm>
        <a:off x="5115421" y="0"/>
        <a:ext cx="1934651" cy="1035334"/>
      </dsp:txXfrm>
    </dsp:sp>
    <dsp:sp modelId="{DAB4534B-DDF4-42A5-98B8-092DE80C0963}">
      <dsp:nvSpPr>
        <dsp:cNvPr id="0" name=""/>
        <dsp:cNvSpPr/>
      </dsp:nvSpPr>
      <dsp:spPr>
        <a:xfrm>
          <a:off x="5733806" y="1556107"/>
          <a:ext cx="1688423" cy="16886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97C263A-8487-47E5-BEFF-A393C70A3CCC}">
      <dsp:nvSpPr>
        <dsp:cNvPr id="0" name=""/>
        <dsp:cNvSpPr/>
      </dsp:nvSpPr>
      <dsp:spPr>
        <a:xfrm>
          <a:off x="7630468" y="983567"/>
          <a:ext cx="1829125" cy="11388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b="0" i="0" kern="1200"/>
            <a:t>On a scale of 1 – 5 with 5 being the greatest interest, the </a:t>
          </a:r>
          <a:r>
            <a:rPr lang="en-US" sz="1050" b="1" i="0" kern="1200"/>
            <a:t>average reporting interest is 4.7</a:t>
          </a:r>
          <a:r>
            <a:rPr lang="en-US" sz="1050" b="0" i="0" kern="1200"/>
            <a:t>. Estonia and Singapore report an interest level of 3.</a:t>
          </a:r>
          <a:endParaRPr lang="en-US" sz="1050" kern="1200"/>
        </a:p>
      </dsp:txBody>
      <dsp:txXfrm>
        <a:off x="7630468" y="983567"/>
        <a:ext cx="1829125" cy="1138867"/>
      </dsp:txXfrm>
    </dsp:sp>
    <dsp:sp modelId="{A90F1852-7DF6-4FA4-BA00-E50067C6E159}">
      <dsp:nvSpPr>
        <dsp:cNvPr id="0" name=""/>
        <dsp:cNvSpPr/>
      </dsp:nvSpPr>
      <dsp:spPr>
        <a:xfrm>
          <a:off x="5855513" y="2091893"/>
          <a:ext cx="1688423" cy="16886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75D843E-A807-477A-94E2-46440010950A}">
      <dsp:nvSpPr>
        <dsp:cNvPr id="0" name=""/>
        <dsp:cNvSpPr/>
      </dsp:nvSpPr>
      <dsp:spPr>
        <a:xfrm>
          <a:off x="7806346" y="2433035"/>
          <a:ext cx="1793949" cy="1216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b="0" i="0" kern="1200"/>
            <a:t>34/35 countries </a:t>
          </a:r>
          <a:r>
            <a:rPr lang="en-US" sz="1050" b="1" i="0" kern="1200"/>
            <a:t>report </a:t>
          </a:r>
          <a:r>
            <a:rPr lang="en-US" sz="1050" b="1" i="0" kern="1200" err="1"/>
            <a:t>vedo</a:t>
          </a:r>
          <a:r>
            <a:rPr lang="en-US" sz="1050" b="1" i="0" kern="1200"/>
            <a:t> being approved </a:t>
          </a:r>
          <a:r>
            <a:rPr lang="en-US" sz="1050" b="0" i="0" kern="1200"/>
            <a:t>in their country, though this does not </a:t>
          </a:r>
          <a:r>
            <a:rPr lang="en-US" sz="1050" b="1" i="0" kern="1200"/>
            <a:t>necessarily mean marketed but registered </a:t>
          </a:r>
          <a:r>
            <a:rPr lang="en-US" sz="1050" b="0" i="0" kern="1200"/>
            <a:t>(Estonia reports no)</a:t>
          </a:r>
          <a:endParaRPr lang="en-US" sz="1050" kern="1200"/>
        </a:p>
      </dsp:txBody>
      <dsp:txXfrm>
        <a:off x="7806346" y="2433035"/>
        <a:ext cx="1793949" cy="1216517"/>
      </dsp:txXfrm>
    </dsp:sp>
    <dsp:sp modelId="{C3F52779-4BDF-4F21-9297-BD60014FE300}">
      <dsp:nvSpPr>
        <dsp:cNvPr id="0" name=""/>
        <dsp:cNvSpPr/>
      </dsp:nvSpPr>
      <dsp:spPr>
        <a:xfrm>
          <a:off x="5512904" y="2521556"/>
          <a:ext cx="1688423" cy="16886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E27CCC3-EFB7-4BA4-992E-FF1A1B378E48}">
      <dsp:nvSpPr>
        <dsp:cNvPr id="0" name=""/>
        <dsp:cNvSpPr/>
      </dsp:nvSpPr>
      <dsp:spPr>
        <a:xfrm>
          <a:off x="7032485" y="4063687"/>
          <a:ext cx="1934651" cy="11129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kern="1200"/>
            <a:t>A total of </a:t>
          </a:r>
          <a:r>
            <a:rPr lang="en-US" sz="1050" b="1" kern="1200"/>
            <a:t>474 – 861 subjects </a:t>
          </a:r>
          <a:r>
            <a:rPr lang="en-US" sz="1050" kern="1200"/>
            <a:t>and </a:t>
          </a:r>
          <a:r>
            <a:rPr lang="en-US" sz="1050" b="1" kern="1200"/>
            <a:t>241 – 388 sites </a:t>
          </a:r>
          <a:r>
            <a:rPr lang="en-US" sz="1050" kern="1200"/>
            <a:t>estimated to support this trial</a:t>
          </a:r>
        </a:p>
        <a:p>
          <a:pPr marL="0" lvl="0" indent="0" algn="ctr" defTabSz="466725">
            <a:lnSpc>
              <a:spcPct val="90000"/>
            </a:lnSpc>
            <a:spcBef>
              <a:spcPct val="0"/>
            </a:spcBef>
            <a:spcAft>
              <a:spcPct val="35000"/>
            </a:spcAft>
            <a:buNone/>
          </a:pPr>
          <a:r>
            <a:rPr lang="en-US" sz="1050" i="1" kern="1200"/>
            <a:t>Avg Pt/Site=2</a:t>
          </a:r>
        </a:p>
      </dsp:txBody>
      <dsp:txXfrm>
        <a:off x="7032485" y="4063687"/>
        <a:ext cx="1934651" cy="1112984"/>
      </dsp:txXfrm>
    </dsp:sp>
    <dsp:sp modelId="{44F62EAC-C44D-4856-AEC8-4E1AA0056F09}">
      <dsp:nvSpPr>
        <dsp:cNvPr id="0" name=""/>
        <dsp:cNvSpPr/>
      </dsp:nvSpPr>
      <dsp:spPr>
        <a:xfrm>
          <a:off x="4964167" y="2521556"/>
          <a:ext cx="1688423" cy="16886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CE51ACC-2D1B-481D-8436-9796C265AF05}">
      <dsp:nvSpPr>
        <dsp:cNvPr id="0" name=""/>
        <dsp:cNvSpPr/>
      </dsp:nvSpPr>
      <dsp:spPr>
        <a:xfrm>
          <a:off x="3198357" y="4063687"/>
          <a:ext cx="1934651" cy="111298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b="0" i="0" kern="1200"/>
            <a:t>21 countries report</a:t>
          </a:r>
          <a:r>
            <a:rPr lang="en-US" sz="1050" b="1" i="0" kern="1200"/>
            <a:t> </a:t>
          </a:r>
          <a:r>
            <a:rPr lang="en-US" sz="1050" b="1" i="0" kern="1200" err="1"/>
            <a:t>vedo</a:t>
          </a:r>
          <a:r>
            <a:rPr lang="en-US" sz="1050" b="1" i="0" kern="1200"/>
            <a:t> is fully covered by insurance but under strict conditions </a:t>
          </a:r>
          <a:r>
            <a:rPr lang="en-US" sz="1050" b="0" i="0" kern="1200"/>
            <a:t>or only covered for 52 weeks in one case (Taiwan)</a:t>
          </a:r>
          <a:endParaRPr lang="en-US" sz="1050" kern="1200"/>
        </a:p>
      </dsp:txBody>
      <dsp:txXfrm>
        <a:off x="3198357" y="4063687"/>
        <a:ext cx="1934651" cy="1112984"/>
      </dsp:txXfrm>
    </dsp:sp>
    <dsp:sp modelId="{D9DD2223-DD2B-498A-B879-C8020CE5D127}">
      <dsp:nvSpPr>
        <dsp:cNvPr id="0" name=""/>
        <dsp:cNvSpPr/>
      </dsp:nvSpPr>
      <dsp:spPr>
        <a:xfrm>
          <a:off x="4621557" y="2091893"/>
          <a:ext cx="1688423" cy="16886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6944626-C4A4-4973-B2F3-8655499FA2E9}">
      <dsp:nvSpPr>
        <dsp:cNvPr id="0" name=""/>
        <dsp:cNvSpPr/>
      </dsp:nvSpPr>
      <dsp:spPr>
        <a:xfrm>
          <a:off x="2565198" y="2433035"/>
          <a:ext cx="1793949" cy="1216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b="0" i="0" kern="1200"/>
            <a:t>14 countries </a:t>
          </a:r>
          <a:r>
            <a:rPr lang="en-US" sz="1050" b="1" i="0" kern="1200"/>
            <a:t>report partial coverage, no coverage or limited availability </a:t>
          </a:r>
          <a:endParaRPr lang="en-US" sz="1050" b="1" kern="1200"/>
        </a:p>
      </dsp:txBody>
      <dsp:txXfrm>
        <a:off x="2565198" y="2433035"/>
        <a:ext cx="1793949" cy="1216517"/>
      </dsp:txXfrm>
    </dsp:sp>
    <dsp:sp modelId="{A5741FA1-AEB0-4A54-A32D-CA7A401F9AA9}">
      <dsp:nvSpPr>
        <dsp:cNvPr id="0" name=""/>
        <dsp:cNvSpPr/>
      </dsp:nvSpPr>
      <dsp:spPr>
        <a:xfrm>
          <a:off x="4743264" y="1556107"/>
          <a:ext cx="1688423" cy="16886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A392B56-E027-489A-B1ED-A0C7531BBB97}">
      <dsp:nvSpPr>
        <dsp:cNvPr id="0" name=""/>
        <dsp:cNvSpPr/>
      </dsp:nvSpPr>
      <dsp:spPr>
        <a:xfrm>
          <a:off x="2705900" y="983567"/>
          <a:ext cx="1829125" cy="11388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r>
            <a:rPr lang="en-US" sz="1050" b="0" i="0" kern="1200"/>
            <a:t>19 countries</a:t>
          </a:r>
          <a:r>
            <a:rPr lang="en-US" sz="1050" b="1" i="0" kern="1200"/>
            <a:t> report anticipated competition </a:t>
          </a:r>
          <a:r>
            <a:rPr lang="en-US" sz="1050" b="0" i="0" kern="1200"/>
            <a:t>during the enrollment period </a:t>
          </a:r>
          <a:endParaRPr lang="en-US" sz="1050" kern="1200"/>
        </a:p>
      </dsp:txBody>
      <dsp:txXfrm>
        <a:off x="2705900" y="983567"/>
        <a:ext cx="1829125" cy="1138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7ACE1-2FEE-4E48-A336-9636C1EF4E53}">
      <dsp:nvSpPr>
        <dsp:cNvPr id="0" name=""/>
        <dsp:cNvSpPr/>
      </dsp:nvSpPr>
      <dsp:spPr>
        <a:xfrm>
          <a:off x="1143338" y="304571"/>
          <a:ext cx="4572782" cy="399718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533400">
            <a:lnSpc>
              <a:spcPct val="90000"/>
            </a:lnSpc>
            <a:spcBef>
              <a:spcPct val="0"/>
            </a:spcBef>
            <a:spcAft>
              <a:spcPct val="15000"/>
            </a:spcAft>
            <a:buChar char="•"/>
          </a:pPr>
          <a:endParaRPr lang="en-US" sz="1200" kern="1200"/>
        </a:p>
        <a:p>
          <a:pPr marL="114300" lvl="1" indent="-114300" algn="l" defTabSz="622300">
            <a:lnSpc>
              <a:spcPct val="90000"/>
            </a:lnSpc>
            <a:spcBef>
              <a:spcPct val="0"/>
            </a:spcBef>
            <a:spcAft>
              <a:spcPct val="15000"/>
            </a:spcAft>
            <a:buChar char="•"/>
          </a:pPr>
          <a:r>
            <a:rPr lang="en-US" sz="1400" kern="1200"/>
            <a:t>Initiate site review and perform actions required</a:t>
          </a:r>
        </a:p>
        <a:p>
          <a:pPr marL="57150" lvl="1" indent="-57150" algn="l" defTabSz="266700">
            <a:lnSpc>
              <a:spcPct val="90000"/>
            </a:lnSpc>
            <a:spcBef>
              <a:spcPct val="0"/>
            </a:spcBef>
            <a:spcAft>
              <a:spcPct val="15000"/>
            </a:spcAft>
            <a:buChar char="•"/>
          </a:pPr>
          <a:endParaRPr lang="en-US" sz="600" kern="1200"/>
        </a:p>
        <a:p>
          <a:pPr marL="114300" lvl="1" indent="-114300" algn="l" defTabSz="622300">
            <a:lnSpc>
              <a:spcPct val="90000"/>
            </a:lnSpc>
            <a:spcBef>
              <a:spcPct val="0"/>
            </a:spcBef>
            <a:spcAft>
              <a:spcPct val="15000"/>
            </a:spcAft>
            <a:buChar char="•"/>
          </a:pPr>
          <a:r>
            <a:rPr lang="en-US" sz="1400" kern="1200"/>
            <a:t>If need to adjust SLRT Sites Required – contact  </a:t>
          </a:r>
          <a:r>
            <a:rPr lang="en-US" sz="1400" kern="1200">
              <a:highlight>
                <a:srgbClr val="FFFF00"/>
              </a:highlight>
            </a:rPr>
            <a:t>Jenifer Eche</a:t>
          </a:r>
        </a:p>
        <a:p>
          <a:pPr marL="57150" lvl="1" indent="-57150" algn="l" defTabSz="266700">
            <a:lnSpc>
              <a:spcPct val="90000"/>
            </a:lnSpc>
            <a:spcBef>
              <a:spcPct val="0"/>
            </a:spcBef>
            <a:spcAft>
              <a:spcPct val="15000"/>
            </a:spcAft>
            <a:buChar char="•"/>
          </a:pPr>
          <a:endParaRPr lang="en-US" sz="600" kern="1200">
            <a:highlight>
              <a:srgbClr val="008000"/>
            </a:highlight>
          </a:endParaRPr>
        </a:p>
        <a:p>
          <a:pPr marL="114300" lvl="1" indent="-114300" algn="l" defTabSz="622300">
            <a:lnSpc>
              <a:spcPct val="90000"/>
            </a:lnSpc>
            <a:spcBef>
              <a:spcPct val="0"/>
            </a:spcBef>
            <a:spcAft>
              <a:spcPct val="15000"/>
            </a:spcAft>
            <a:buChar char="•"/>
          </a:pPr>
          <a:r>
            <a:rPr lang="en-US" sz="1400" kern="1200"/>
            <a:t>To confirm that your review has been completed, country status should change to “Ready for Feasibility”</a:t>
          </a:r>
        </a:p>
        <a:p>
          <a:pPr marL="114300" lvl="1" indent="-114300" algn="l" defTabSz="533400">
            <a:lnSpc>
              <a:spcPct val="90000"/>
            </a:lnSpc>
            <a:spcBef>
              <a:spcPct val="0"/>
            </a:spcBef>
            <a:spcAft>
              <a:spcPct val="15000"/>
            </a:spcAft>
            <a:buChar char="•"/>
          </a:pPr>
          <a:endParaRPr lang="en-US" sz="1200" kern="1200"/>
        </a:p>
      </dsp:txBody>
      <dsp:txXfrm>
        <a:off x="2286534" y="904149"/>
        <a:ext cx="2229231" cy="2798031"/>
      </dsp:txXfrm>
    </dsp:sp>
    <dsp:sp modelId="{515A7217-B756-4594-BED6-59A876D8E187}">
      <dsp:nvSpPr>
        <dsp:cNvPr id="0" name=""/>
        <dsp:cNvSpPr/>
      </dsp:nvSpPr>
      <dsp:spPr>
        <a:xfrm>
          <a:off x="143" y="1159969"/>
          <a:ext cx="2286391" cy="2286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2800350">
            <a:lnSpc>
              <a:spcPct val="90000"/>
            </a:lnSpc>
            <a:spcBef>
              <a:spcPct val="0"/>
            </a:spcBef>
            <a:spcAft>
              <a:spcPct val="35000"/>
            </a:spcAft>
            <a:buNone/>
          </a:pPr>
          <a:r>
            <a:rPr lang="en-US" sz="6300" kern="1200"/>
            <a:t>SLRT</a:t>
          </a:r>
        </a:p>
      </dsp:txBody>
      <dsp:txXfrm>
        <a:off x="334977" y="1494803"/>
        <a:ext cx="1616723" cy="1616723"/>
      </dsp:txXfrm>
    </dsp:sp>
    <dsp:sp modelId="{2F3B7198-5470-4BF6-BE22-63FC6203863F}">
      <dsp:nvSpPr>
        <dsp:cNvPr id="0" name=""/>
        <dsp:cNvSpPr/>
      </dsp:nvSpPr>
      <dsp:spPr>
        <a:xfrm>
          <a:off x="7145115" y="304571"/>
          <a:ext cx="4572782" cy="3997187"/>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114300" lvl="1" indent="-114300" algn="l" defTabSz="533400">
            <a:lnSpc>
              <a:spcPct val="90000"/>
            </a:lnSpc>
            <a:spcBef>
              <a:spcPct val="0"/>
            </a:spcBef>
            <a:spcAft>
              <a:spcPct val="15000"/>
            </a:spcAft>
            <a:buChar char="•"/>
          </a:pPr>
          <a:endParaRPr lang="en-US" sz="1200" kern="1200"/>
        </a:p>
        <a:p>
          <a:pPr marL="114300" lvl="1" indent="-114300" algn="l" defTabSz="622300">
            <a:lnSpc>
              <a:spcPct val="90000"/>
            </a:lnSpc>
            <a:spcBef>
              <a:spcPct val="0"/>
            </a:spcBef>
            <a:spcAft>
              <a:spcPct val="15000"/>
            </a:spcAft>
            <a:buChar char="•"/>
          </a:pPr>
          <a:r>
            <a:rPr lang="en-US" sz="1400" kern="1200"/>
            <a:t>You will be notified once the sites move to SDT </a:t>
          </a:r>
        </a:p>
        <a:p>
          <a:pPr marL="57150" lvl="1" indent="-57150" algn="l" defTabSz="222250">
            <a:lnSpc>
              <a:spcPct val="90000"/>
            </a:lnSpc>
            <a:spcBef>
              <a:spcPct val="0"/>
            </a:spcBef>
            <a:spcAft>
              <a:spcPct val="15000"/>
            </a:spcAft>
            <a:buChar char="•"/>
          </a:pPr>
          <a:endParaRPr lang="en-US" sz="500" kern="1200"/>
        </a:p>
        <a:p>
          <a:pPr marL="114300" lvl="1" indent="-114300" algn="l" defTabSz="622300">
            <a:lnSpc>
              <a:spcPct val="90000"/>
            </a:lnSpc>
            <a:spcBef>
              <a:spcPct val="0"/>
            </a:spcBef>
            <a:spcAft>
              <a:spcPct val="15000"/>
            </a:spcAft>
            <a:buChar char="•"/>
          </a:pPr>
          <a:r>
            <a:rPr lang="en-US" sz="1400" u="sng" kern="1200"/>
            <a:t>Generate sipIQ link in SDT </a:t>
          </a:r>
          <a:r>
            <a:rPr lang="en-US" sz="1400" kern="1200"/>
            <a:t>and send to sites</a:t>
          </a:r>
        </a:p>
        <a:p>
          <a:pPr marL="57150" lvl="1" indent="-57150" algn="l" defTabSz="222250">
            <a:lnSpc>
              <a:spcPct val="90000"/>
            </a:lnSpc>
            <a:spcBef>
              <a:spcPct val="0"/>
            </a:spcBef>
            <a:spcAft>
              <a:spcPct val="15000"/>
            </a:spcAft>
            <a:buChar char="•"/>
          </a:pPr>
          <a:endParaRPr lang="en-US" sz="500" kern="1200"/>
        </a:p>
        <a:p>
          <a:pPr marL="114300" lvl="1" indent="-114300" algn="l" defTabSz="622300">
            <a:lnSpc>
              <a:spcPct val="90000"/>
            </a:lnSpc>
            <a:spcBef>
              <a:spcPct val="0"/>
            </a:spcBef>
            <a:spcAft>
              <a:spcPct val="15000"/>
            </a:spcAft>
            <a:buChar char="•"/>
          </a:pPr>
          <a:r>
            <a:rPr lang="en-US" sz="1400" kern="1200"/>
            <a:t>Monitor and follow up sites</a:t>
          </a:r>
          <a:endParaRPr lang="en-US" sz="500" kern="1200"/>
        </a:p>
        <a:p>
          <a:pPr marL="57150" lvl="1" indent="-57150" algn="l" defTabSz="222250">
            <a:lnSpc>
              <a:spcPct val="90000"/>
            </a:lnSpc>
            <a:spcBef>
              <a:spcPct val="0"/>
            </a:spcBef>
            <a:spcAft>
              <a:spcPct val="15000"/>
            </a:spcAft>
            <a:buChar char="•"/>
          </a:pPr>
          <a:endParaRPr lang="en-US" sz="500" kern="1200"/>
        </a:p>
        <a:p>
          <a:pPr marL="114300" lvl="1" indent="-114300" algn="l" defTabSz="622300">
            <a:lnSpc>
              <a:spcPct val="90000"/>
            </a:lnSpc>
            <a:spcBef>
              <a:spcPct val="0"/>
            </a:spcBef>
            <a:spcAft>
              <a:spcPct val="15000"/>
            </a:spcAft>
            <a:buChar char="•"/>
          </a:pPr>
          <a:r>
            <a:rPr lang="en-US" sz="1400" kern="1200"/>
            <a:t>Review completed sipIQ and determine if the site is to be recommended for SQV</a:t>
          </a:r>
        </a:p>
      </dsp:txBody>
      <dsp:txXfrm>
        <a:off x="8288311" y="904149"/>
        <a:ext cx="2229231" cy="2798031"/>
      </dsp:txXfrm>
    </dsp:sp>
    <dsp:sp modelId="{2158DD26-1AEA-41D3-A87F-A886B2B774DD}">
      <dsp:nvSpPr>
        <dsp:cNvPr id="0" name=""/>
        <dsp:cNvSpPr/>
      </dsp:nvSpPr>
      <dsp:spPr>
        <a:xfrm>
          <a:off x="6001919" y="1159969"/>
          <a:ext cx="2286391" cy="2286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2800350">
            <a:lnSpc>
              <a:spcPct val="90000"/>
            </a:lnSpc>
            <a:spcBef>
              <a:spcPct val="0"/>
            </a:spcBef>
            <a:spcAft>
              <a:spcPct val="35000"/>
            </a:spcAft>
            <a:buNone/>
          </a:pPr>
          <a:r>
            <a:rPr lang="en-US" sz="6300" kern="1200"/>
            <a:t>SDT</a:t>
          </a:r>
        </a:p>
      </dsp:txBody>
      <dsp:txXfrm>
        <a:off x="6336753" y="1494803"/>
        <a:ext cx="1616723" cy="16167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03CDBC2-98D4-4FCE-A0D7-682899BA18BF}" type="datetimeFigureOut">
              <a:rPr lang="en-US" smtClean="0"/>
              <a:t>5/28/2026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FB3B074-1E1A-4959-B27B-CBB76276F61A}" type="slidenum">
              <a:rPr lang="en-US" smtClean="0"/>
              <a:t>‹#›</a:t>
            </a:fld>
            <a:endParaRPr lang="en-US"/>
          </a:p>
        </p:txBody>
      </p:sp>
    </p:spTree>
    <p:extLst>
      <p:ext uri="{BB962C8B-B14F-4D97-AF65-F5344CB8AC3E}">
        <p14:creationId xmlns:p14="http://schemas.microsoft.com/office/powerpoint/2010/main" val="1842046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1100">
                <a:latin typeface="Calibri" panose="020F0502020204030204" pitchFamily="34" charset="0"/>
              </a:rPr>
              <a:t>This slide introduces icotrokinra as a precise peptide and explains the basic building blocks of peptide-based therapies.</a:t>
            </a:r>
          </a:p>
          <a:p>
            <a:pPr marL="176679" indent="-176679">
              <a:buFont typeface="Arial" panose="020B0604020202020204" pitchFamily="34" charset="0"/>
              <a:buChar char="•"/>
              <a:defRPr/>
            </a:pPr>
            <a:r>
              <a:rPr lang="en-US" sz="1100">
                <a:latin typeface="Calibri" panose="020F0502020204030204" pitchFamily="34" charset="0"/>
              </a:rPr>
              <a:t>Amino acids are the smallest unit shown here — they link together through peptide bonds to form short chains called peptides.</a:t>
            </a:r>
          </a:p>
          <a:p>
            <a:pPr marL="176679" indent="-176679">
              <a:buFont typeface="Arial" panose="020B0604020202020204" pitchFamily="34" charset="0"/>
              <a:buChar char="•"/>
              <a:defRPr/>
            </a:pPr>
            <a:r>
              <a:rPr lang="en-US" sz="1100">
                <a:latin typeface="Calibri" panose="020F0502020204030204" pitchFamily="34" charset="0"/>
              </a:rPr>
              <a:t>Proteins, by contrast, are much longer polypeptide chains. Icotrokinra sits in the peptide range — small and precisely engineered.</a:t>
            </a:r>
          </a:p>
          <a:p>
            <a:pPr marL="176679" indent="-176679">
              <a:buFont typeface="Arial" panose="020B0604020202020204" pitchFamily="34" charset="0"/>
              <a:buChar char="•"/>
              <a:defRPr/>
            </a:pPr>
            <a:r>
              <a:rPr lang="en-US" sz="1100">
                <a:latin typeface="Calibri" panose="020F0502020204030204" pitchFamily="34" charset="0"/>
              </a:rPr>
              <a:t>The key takeaway: peptides occupy a sweet spot between small molecules and large proteins, which is what makes icotrokinra unique as a therapeutic.</a:t>
            </a:r>
          </a:p>
        </p:txBody>
      </p:sp>
      <p:sp>
        <p:nvSpPr>
          <p:cNvPr id="4" name="Slide Number Placeholder 3"/>
          <p:cNvSpPr>
            <a:spLocks noGrp="1"/>
          </p:cNvSpPr>
          <p:nvPr>
            <p:ph type="sldNum" sz="quarter" idx="5"/>
          </p:nvPr>
        </p:nvSpPr>
        <p:spPr/>
        <p:txBody>
          <a:bodyPr/>
          <a:lstStyle/>
          <a:p>
            <a:pPr>
              <a:defRPr/>
            </a:pPr>
            <a:fld id="{A1B2C3D4-1111-2222-3333-444455556666}" type="slidenum">
              <a:rPr lang="en-US" sz="1100">
                <a:solidFill>
                  <a:prstClr val="black"/>
                </a:solidFill>
                <a:latin typeface="Calibri" panose="020F0502020204030204" pitchFamily="34" charset="0"/>
              </a:rPr>
              <a:pPr>
                <a:defRPr/>
              </a:pPr>
              <a:t>11</a:t>
            </a:fld>
            <a:endParaRPr lang="en-US" sz="1100">
              <a:solidFill>
                <a:prstClr val="black"/>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B3B074-1E1A-4959-B27B-CBB76276F61A}" type="slidenum">
              <a:rPr lang="en-US" smtClean="0"/>
              <a:t>45</a:t>
            </a:fld>
            <a:endParaRPr lang="en-US"/>
          </a:p>
        </p:txBody>
      </p:sp>
    </p:spTree>
    <p:extLst>
      <p:ext uri="{BB962C8B-B14F-4D97-AF65-F5344CB8AC3E}">
        <p14:creationId xmlns:p14="http://schemas.microsoft.com/office/powerpoint/2010/main" val="1822769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04913"/>
            <a:ext cx="5781675" cy="3252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2289">
              <a:defRPr/>
            </a:pPr>
            <a:fld id="{6264D224-7241-8740-B68F-69487067F60E}" type="slidenum">
              <a:rPr lang="en-US">
                <a:solidFill>
                  <a:prstClr val="black"/>
                </a:solidFill>
                <a:latin typeface="Aptos" panose="02110004020202020204"/>
              </a:rPr>
              <a:pPr defTabSz="942289">
                <a:defRPr/>
              </a:pPr>
              <a:t>50</a:t>
            </a:fld>
            <a:endParaRPr lang="en-US">
              <a:solidFill>
                <a:prstClr val="black"/>
              </a:solidFill>
              <a:latin typeface="Aptos" panose="02110004020202020204"/>
            </a:endParaRPr>
          </a:p>
        </p:txBody>
      </p:sp>
    </p:spTree>
    <p:extLst>
      <p:ext uri="{BB962C8B-B14F-4D97-AF65-F5344CB8AC3E}">
        <p14:creationId xmlns:p14="http://schemas.microsoft.com/office/powerpoint/2010/main" val="766276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EU CTR submission plan: Oct 2026 but potentially earlier</a:t>
            </a:r>
          </a:p>
        </p:txBody>
      </p:sp>
      <p:sp>
        <p:nvSpPr>
          <p:cNvPr id="4" name="Slide Number Placeholder 3"/>
          <p:cNvSpPr>
            <a:spLocks noGrp="1"/>
          </p:cNvSpPr>
          <p:nvPr>
            <p:ph type="sldNum" sz="quarter" idx="5"/>
          </p:nvPr>
        </p:nvSpPr>
        <p:spPr/>
        <p:txBody>
          <a:bodyPr/>
          <a:lstStyle/>
          <a:p>
            <a:fld id="{5FB3B074-1E1A-4959-B27B-CBB76276F61A}" type="slidenum">
              <a:rPr lang="en-US" smtClean="0"/>
              <a:t>51</a:t>
            </a:fld>
            <a:endParaRPr lang="en-US"/>
          </a:p>
        </p:txBody>
      </p:sp>
    </p:spTree>
    <p:extLst>
      <p:ext uri="{BB962C8B-B14F-4D97-AF65-F5344CB8AC3E}">
        <p14:creationId xmlns:p14="http://schemas.microsoft.com/office/powerpoint/2010/main" val="212855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100" err="1"/>
              <a:t>Ventyx</a:t>
            </a:r>
            <a:r>
              <a:rPr lang="en-US" sz="1100"/>
              <a:t> discontinued in </a:t>
            </a:r>
            <a:r>
              <a:rPr lang="en-US" sz="1100" err="1"/>
              <a:t>PsO</a:t>
            </a:r>
            <a:r>
              <a:rPr lang="en-US" sz="1100"/>
              <a:t> and PsA d/t efficacy results from P2 study in </a:t>
            </a:r>
            <a:r>
              <a:rPr lang="en-US" sz="1100" err="1"/>
              <a:t>PsO</a:t>
            </a:r>
            <a:r>
              <a:rPr lang="en-US" sz="1100"/>
              <a:t> (11/6/23)</a:t>
            </a:r>
          </a:p>
        </p:txBody>
      </p:sp>
      <p:sp>
        <p:nvSpPr>
          <p:cNvPr id="4" name="Slide Number Placeholder 3"/>
          <p:cNvSpPr>
            <a:spLocks noGrp="1"/>
          </p:cNvSpPr>
          <p:nvPr>
            <p:ph type="sldNum" sz="quarter" idx="5"/>
          </p:nvPr>
        </p:nvSpPr>
        <p:spPr/>
        <p:txBody>
          <a:bodyPr/>
          <a:lstStyle/>
          <a:p>
            <a:pPr defTabSz="942289">
              <a:defRPr/>
            </a:pPr>
            <a:fld id="{4B85DDC1-BA8C-4032-974D-CAC5C93E08E9}" type="slidenum">
              <a:rPr lang="en-US">
                <a:solidFill>
                  <a:prstClr val="black"/>
                </a:solidFill>
                <a:latin typeface="Calibri" panose="020F0502020204030204"/>
              </a:rPr>
              <a:pPr defTabSz="942289">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396210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1100">
                <a:latin typeface="Calibri" panose="020F0502020204030204" pitchFamily="34" charset="0"/>
              </a:rPr>
              <a:t>This slide compares three therapeutic modalities: small molecules, monoclonal antibodies (mAbs), and peptides. The goal is to show where icotrokinra fits and why peptides offer a unique advantage.</a:t>
            </a:r>
          </a:p>
          <a:p>
            <a:pPr marL="176679" indent="-176679">
              <a:buFont typeface="Arial" panose="020B0604020202020204" pitchFamily="34" charset="0"/>
              <a:buChar char="•"/>
              <a:defRPr/>
            </a:pPr>
            <a:r>
              <a:rPr lang="en-US" sz="1100">
                <a:latin typeface="Calibri" panose="020F0502020204030204" pitchFamily="34" charset="0"/>
              </a:rPr>
              <a:t>Small molecules (MW ≤ 500 Da) are highly permeable and orally available, but they often lack the selectivity to effectively block cytokine–receptor interactions, leading to off-target effects.</a:t>
            </a:r>
          </a:p>
          <a:p>
            <a:pPr marL="176679" indent="-176679">
              <a:buFont typeface="Arial" panose="020B0604020202020204" pitchFamily="34" charset="0"/>
              <a:buChar char="•"/>
              <a:defRPr/>
            </a:pPr>
            <a:r>
              <a:rPr lang="en-US" sz="1100">
                <a:latin typeface="Calibri" panose="020F0502020204030204" pitchFamily="34" charset="0"/>
              </a:rPr>
              <a:t>mAbs (~150,000 Da) have high specificity and potency, but their large size makes them impermeable and unsuitable for oral delivery — patients must receive them by injection.</a:t>
            </a:r>
          </a:p>
          <a:p>
            <a:pPr marL="176679" indent="-176679">
              <a:buFont typeface="Arial" panose="020B0604020202020204" pitchFamily="34" charset="0"/>
              <a:buChar char="•"/>
              <a:defRPr/>
            </a:pPr>
            <a:r>
              <a:rPr lang="en-US" sz="1100">
                <a:latin typeface="Calibri" panose="020F0502020204030204" pitchFamily="34" charset="0"/>
              </a:rPr>
              <a:t>Icotrokinra (MW ~1,898 Da) is a peptide that combines the best of both: mAb-like specificity and potency with small molecule-like oral bioavailability and biodistribution, plus a low risk of drug–drug interactions.</a:t>
            </a:r>
          </a:p>
        </p:txBody>
      </p:sp>
      <p:sp>
        <p:nvSpPr>
          <p:cNvPr id="4" name="Slide Number Placeholder 3"/>
          <p:cNvSpPr>
            <a:spLocks noGrp="1"/>
          </p:cNvSpPr>
          <p:nvPr>
            <p:ph type="sldNum" sz="quarter" idx="5"/>
          </p:nvPr>
        </p:nvSpPr>
        <p:spPr/>
        <p:txBody>
          <a:bodyPr/>
          <a:lstStyle/>
          <a:p>
            <a:pPr>
              <a:defRPr/>
            </a:pPr>
            <a:fld id="{B2C3D4E5-2222-3333-4444-555566667777}" type="slidenum">
              <a:rPr lang="en-US" sz="1100">
                <a:solidFill>
                  <a:prstClr val="black"/>
                </a:solidFill>
                <a:latin typeface="Calibri" panose="020F0502020204030204" pitchFamily="34" charset="0"/>
              </a:rPr>
              <a:pPr>
                <a:defRPr/>
              </a:pPr>
              <a:t>12</a:t>
            </a:fld>
            <a:endParaRPr lang="en-US" sz="1100">
              <a:solidFill>
                <a:prstClr val="black"/>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04913"/>
            <a:ext cx="5781675" cy="3252787"/>
          </a:xfrm>
        </p:spPr>
        <p:txBody>
          <a:bodyPr/>
          <a:lstStyle/>
          <a:p>
            <a:endParaRPr lang="en-CA"/>
          </a:p>
        </p:txBody>
      </p:sp>
      <p:sp>
        <p:nvSpPr>
          <p:cNvPr id="3" name="Notes Placeholder 2"/>
          <p:cNvSpPr>
            <a:spLocks noGrp="1"/>
          </p:cNvSpPr>
          <p:nvPr>
            <p:ph type="body" idx="1"/>
          </p:nvPr>
        </p:nvSpPr>
        <p:spPr/>
        <p:txBody>
          <a:bodyPr/>
          <a:lstStyle/>
          <a:p>
            <a:pPr>
              <a:defRPr/>
            </a:pPr>
            <a:r>
              <a:rPr lang="en-US" sz="1100">
                <a:latin typeface="Calibri" panose="020F0502020204030204" pitchFamily="34" charset="0"/>
              </a:rPr>
              <a:t>This slide explains how icotrokinra works at the receptor level and why its design matters for treating UC.</a:t>
            </a:r>
          </a:p>
          <a:p>
            <a:pPr marL="176679" indent="-176679">
              <a:buFont typeface="Arial" panose="020B0604020202020204" pitchFamily="34" charset="0"/>
              <a:buChar char="•"/>
              <a:defRPr/>
            </a:pPr>
            <a:r>
              <a:rPr lang="en-US" sz="1100">
                <a:latin typeface="Calibri" panose="020F0502020204030204" pitchFamily="34" charset="0"/>
              </a:rPr>
              <a:t>Icotrokinra is a cyclic peptide engineered to be stable in the GI tract, which enables oral dosing — a major advantage over injectable biologics.</a:t>
            </a:r>
          </a:p>
          <a:p>
            <a:pPr marL="176679" indent="-176679">
              <a:buFont typeface="Arial" panose="020B0604020202020204" pitchFamily="34" charset="0"/>
              <a:buChar char="•"/>
              <a:defRPr/>
            </a:pPr>
            <a:r>
              <a:rPr lang="en-US" sz="1100">
                <a:latin typeface="Calibri" panose="020F0502020204030204" pitchFamily="34" charset="0"/>
              </a:rPr>
              <a:t>It selectively binds the IL-23 receptor, blocking IL-23 signalling. IL-23R expression is low and mostly restricted to inflamed tissue, so the drug acts where it is needed most.</a:t>
            </a:r>
          </a:p>
          <a:p>
            <a:pPr marL="176679" indent="-176679">
              <a:buFont typeface="Arial" panose="020B0604020202020204" pitchFamily="34" charset="0"/>
              <a:buChar char="•"/>
              <a:defRPr/>
            </a:pPr>
            <a:r>
              <a:rPr lang="en-US" sz="1100">
                <a:latin typeface="Calibri" panose="020F0502020204030204" pitchFamily="34" charset="0"/>
              </a:rPr>
              <a:t>Its small size allows excellent tissue penetration, and there are no known off-target effects or drug–drug interactions.</a:t>
            </a:r>
          </a:p>
        </p:txBody>
      </p:sp>
      <p:sp>
        <p:nvSpPr>
          <p:cNvPr id="4" name="Slide Number Placeholder 3"/>
          <p:cNvSpPr>
            <a:spLocks noGrp="1"/>
          </p:cNvSpPr>
          <p:nvPr>
            <p:ph type="sldNum" sz="quarter" idx="5"/>
          </p:nvPr>
        </p:nvSpPr>
        <p:spPr/>
        <p:txBody>
          <a:bodyPr/>
          <a:lstStyle/>
          <a:p>
            <a:pPr defTabSz="942289">
              <a:defRPr/>
            </a:pPr>
            <a:fld id="{08B18E93-EE38-CB4F-AFC1-65CB91DBAD44}" type="slidenum">
              <a:rPr lang="en-US">
                <a:solidFill>
                  <a:prstClr val="black"/>
                </a:solidFill>
                <a:latin typeface="Johnson Display" pitchFamily="2" charset="77"/>
              </a:rPr>
              <a:pPr defTabSz="942289">
                <a:defRPr/>
              </a:pPr>
              <a:t>13</a:t>
            </a:fld>
            <a:endParaRPr lang="en-US">
              <a:solidFill>
                <a:prstClr val="black"/>
              </a:solidFill>
              <a:latin typeface="Johnson Display" pitchFamily="2" charset="77"/>
            </a:endParaRPr>
          </a:p>
        </p:txBody>
      </p:sp>
    </p:spTree>
    <p:extLst>
      <p:ext uri="{BB962C8B-B14F-4D97-AF65-F5344CB8AC3E}">
        <p14:creationId xmlns:p14="http://schemas.microsoft.com/office/powerpoint/2010/main" val="3177884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sz="1100">
                <a:latin typeface="Calibri" panose="020F0502020204030204" pitchFamily="34" charset="0"/>
              </a:rPr>
              <a:t>This slide walks through the naming convention for icotrokinra so you can remember how the compound name maps to its identity and mechanism.</a:t>
            </a:r>
          </a:p>
          <a:p>
            <a:pPr marL="176679" indent="-176679" defTabSz="942289">
              <a:buFont typeface="Arial" panose="020B0604020202020204" pitchFamily="34" charset="0"/>
              <a:buChar char="•"/>
              <a:defRPr/>
            </a:pPr>
            <a:r>
              <a:rPr lang="en-US" sz="1100">
                <a:latin typeface="Calibri" panose="020F0502020204030204" pitchFamily="34" charset="0"/>
              </a:rPr>
              <a:t>(Animation is automated upon transitioning to slide) The name "</a:t>
            </a:r>
            <a:r>
              <a:rPr lang="en-US" sz="1100" err="1">
                <a:latin typeface="Calibri" panose="020F0502020204030204" pitchFamily="34" charset="0"/>
              </a:rPr>
              <a:t>icotrokinra</a:t>
            </a:r>
            <a:r>
              <a:rPr lang="en-US" sz="1100">
                <a:latin typeface="Calibri" panose="020F0502020204030204" pitchFamily="34" charset="0"/>
              </a:rPr>
              <a:t>" incorporates "</a:t>
            </a:r>
            <a:r>
              <a:rPr lang="en-US" sz="1100" err="1">
                <a:latin typeface="Calibri" panose="020F0502020204030204" pitchFamily="34" charset="0"/>
              </a:rPr>
              <a:t>ico</a:t>
            </a:r>
            <a:r>
              <a:rPr lang="en-US" sz="1100">
                <a:latin typeface="Calibri" panose="020F0502020204030204" pitchFamily="34" charset="0"/>
              </a:rPr>
              <a:t>-" from "icon" or "iconic" and the Greek word for 23 (</a:t>
            </a:r>
            <a:r>
              <a:rPr lang="en-US" sz="1100" err="1">
                <a:latin typeface="Calibri" panose="020F0502020204030204" pitchFamily="34" charset="0"/>
              </a:rPr>
              <a:t>ikosi-tria</a:t>
            </a:r>
            <a:r>
              <a:rPr lang="en-US" sz="1100">
                <a:latin typeface="Calibri" panose="020F0502020204030204" pitchFamily="34" charset="0"/>
              </a:rPr>
              <a:t>; click for animation #2), "-</a:t>
            </a:r>
            <a:r>
              <a:rPr lang="en-US" sz="1100" err="1">
                <a:latin typeface="Calibri" panose="020F0502020204030204" pitchFamily="34" charset="0"/>
              </a:rPr>
              <a:t>tro</a:t>
            </a:r>
            <a:r>
              <a:rPr lang="en-US" sz="1100">
                <a:latin typeface="Calibri" panose="020F0502020204030204" pitchFamily="34" charset="0"/>
              </a:rPr>
              <a:t>" refers to IL-23 as designated by the WHO (click for animation #3), and "-</a:t>
            </a:r>
            <a:r>
              <a:rPr lang="en-US" sz="1100" err="1">
                <a:latin typeface="Calibri" panose="020F0502020204030204" pitchFamily="34" charset="0"/>
              </a:rPr>
              <a:t>kinra</a:t>
            </a:r>
            <a:r>
              <a:rPr lang="en-US" sz="1100">
                <a:latin typeface="Calibri" panose="020F0502020204030204" pitchFamily="34" charset="0"/>
              </a:rPr>
              <a:t>," reflects its mechanism of action as an interleukin receptor antagonist.</a:t>
            </a:r>
            <a:r>
              <a:rPr lang="en-US" sz="1100" baseline="30000">
                <a:latin typeface="Calibri" panose="020F0502020204030204" pitchFamily="34" charset="0"/>
              </a:rPr>
              <a:t>1,2</a:t>
            </a:r>
            <a:endParaRPr lang="en-US" sz="1100">
              <a:latin typeface="Calibri" panose="020F0502020204030204" pitchFamily="34" charset="0"/>
            </a:endParaRPr>
          </a:p>
          <a:p>
            <a:pPr marL="176679" indent="-176679">
              <a:buFont typeface="Arial" panose="020B0604020202020204" pitchFamily="34" charset="0"/>
              <a:buChar char="•"/>
            </a:pPr>
            <a:r>
              <a:rPr lang="en-US" sz="1100">
                <a:latin typeface="Calibri" panose="020F0502020204030204" pitchFamily="34" charset="0"/>
              </a:rPr>
              <a:t>Please note that ICO is unrelated to anakinra, an IL-1R antagonist, despite the similarities in their names.</a:t>
            </a:r>
          </a:p>
          <a:p>
            <a:endParaRPr lang="en-US" sz="1100">
              <a:latin typeface="Calibri" panose="020F0502020204030204" pitchFamily="34" charset="0"/>
            </a:endParaRPr>
          </a:p>
          <a:p>
            <a:pPr marL="0" lvl="2" defTabSz="942289">
              <a:defRPr/>
            </a:pPr>
            <a:r>
              <a:rPr lang="en-US" sz="1100">
                <a:latin typeface="Calibri" panose="020F0502020204030204" pitchFamily="34" charset="0"/>
              </a:rPr>
              <a:t>Abbreviations</a:t>
            </a:r>
          </a:p>
          <a:p>
            <a:pPr defTabSz="942265">
              <a:buClr>
                <a:srgbClr val="00A0DF"/>
              </a:buClr>
              <a:defRPr/>
            </a:pPr>
            <a:r>
              <a:rPr lang="en-US" sz="1100">
                <a:latin typeface="Calibri" panose="020F0502020204030204" pitchFamily="34" charset="0"/>
              </a:rPr>
              <a:t>ICO, </a:t>
            </a:r>
            <a:r>
              <a:rPr lang="en-US" sz="1100" err="1">
                <a:latin typeface="Calibri" panose="020F0502020204030204" pitchFamily="34" charset="0"/>
              </a:rPr>
              <a:t>icotrokinra</a:t>
            </a:r>
            <a:r>
              <a:rPr lang="en-US" sz="1100">
                <a:latin typeface="Calibri" panose="020F0502020204030204" pitchFamily="34" charset="0"/>
              </a:rPr>
              <a:t>; WHO: World Health Organization.</a:t>
            </a:r>
          </a:p>
          <a:p>
            <a:pPr defTabSz="942265">
              <a:buClr>
                <a:srgbClr val="00A0DF"/>
              </a:buClr>
              <a:defRPr/>
            </a:pPr>
            <a:endParaRPr lang="en-US" sz="1100">
              <a:latin typeface="Calibri" panose="020F0502020204030204" pitchFamily="34" charset="0"/>
            </a:endParaRPr>
          </a:p>
          <a:p>
            <a:pPr defTabSz="942265">
              <a:buClr>
                <a:srgbClr val="00A0DF"/>
              </a:buClr>
              <a:defRPr/>
            </a:pPr>
            <a:r>
              <a:rPr lang="en-US" sz="1100">
                <a:latin typeface="Calibri" panose="020F0502020204030204" pitchFamily="34" charset="0"/>
              </a:rPr>
              <a:t>References</a:t>
            </a:r>
          </a:p>
          <a:p>
            <a:pPr marL="235566" indent="-235566" defTabSz="942265">
              <a:buFontTx/>
              <a:buAutoNum type="arabicPeriod"/>
              <a:defRPr/>
            </a:pPr>
            <a:r>
              <a:rPr lang="en-US" sz="1100">
                <a:latin typeface="Calibri" panose="020F0502020204030204" pitchFamily="34" charset="0"/>
                <a:ea typeface="Calibri" panose="020F0502020204030204" pitchFamily="34" charset="0"/>
                <a:cs typeface="Calibri" panose="020F0502020204030204" pitchFamily="34" charset="0"/>
              </a:rPr>
              <a:t>Johnson &amp; Johnson.</a:t>
            </a:r>
            <a:r>
              <a:rPr lang="en-US" sz="1100">
                <a:latin typeface="Calibri" panose="020F0502020204030204" pitchFamily="34" charset="0"/>
              </a:rPr>
              <a:t> </a:t>
            </a:r>
            <a:r>
              <a:rPr lang="en-US" sz="1100" err="1">
                <a:latin typeface="Calibri" panose="020F0502020204030204" pitchFamily="34" charset="0"/>
              </a:rPr>
              <a:t>Icotrokinra</a:t>
            </a:r>
            <a:r>
              <a:rPr lang="en-US" sz="1100">
                <a:latin typeface="Calibri" panose="020F0502020204030204" pitchFamily="34" charset="0"/>
              </a:rPr>
              <a:t> delivered an industry-leading combination of significant skin clearance with demonstrated tolerability in a once daily pill in Phase 3 topline results </a:t>
            </a:r>
            <a:r>
              <a:rPr lang="en-US" sz="1100">
                <a:latin typeface="Calibri" panose="020F0502020204030204" pitchFamily="34" charset="0"/>
                <a:ea typeface="Calibri" panose="020F0502020204030204" pitchFamily="34" charset="0"/>
                <a:cs typeface="Calibri" panose="020F0502020204030204" pitchFamily="34" charset="0"/>
              </a:rPr>
              <a:t>[press release]. Accessed December 3, 2024.</a:t>
            </a:r>
          </a:p>
          <a:p>
            <a:pPr marL="235566" indent="-235566" defTabSz="942265">
              <a:buFontTx/>
              <a:buAutoNum type="arabicPeriod"/>
              <a:defRPr/>
            </a:pPr>
            <a:r>
              <a:rPr lang="en-US" sz="1100">
                <a:latin typeface="Calibri" panose="020F0502020204030204" pitchFamily="34" charset="0"/>
                <a:ea typeface="Calibri" panose="020F0502020204030204" pitchFamily="34" charset="0"/>
                <a:cs typeface="Calibri" panose="020F0502020204030204" pitchFamily="34" charset="0"/>
              </a:rPr>
              <a:t>Data on file. Janssen Biotech, Inc. </a:t>
            </a:r>
          </a:p>
          <a:p>
            <a:endParaRPr lang="en-US" sz="1100">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2289">
              <a:defRPr/>
            </a:pPr>
            <a:fld id="{08B18E93-EE38-CB4F-AFC1-65CB91DBAD44}" type="slidenum">
              <a:rPr lang="en-US" sz="1100">
                <a:solidFill>
                  <a:prstClr val="black"/>
                </a:solidFill>
                <a:latin typeface="Calibri" panose="020F0502020204030204" pitchFamily="34" charset="0"/>
              </a:rPr>
              <a:pPr defTabSz="942289">
                <a:defRPr/>
              </a:pPr>
              <a:t>14</a:t>
            </a:fld>
            <a:endParaRPr lang="en-US" sz="1100">
              <a:solidFill>
                <a:prstClr val="black"/>
              </a:solidFill>
              <a:latin typeface="Calibri" panose="020F0502020204030204" pitchFamily="34" charset="0"/>
            </a:endParaRPr>
          </a:p>
        </p:txBody>
      </p:sp>
    </p:spTree>
    <p:extLst>
      <p:ext uri="{BB962C8B-B14F-4D97-AF65-F5344CB8AC3E}">
        <p14:creationId xmlns:p14="http://schemas.microsoft.com/office/powerpoint/2010/main" val="132517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04913"/>
            <a:ext cx="5781675" cy="3252787"/>
          </a:xfrm>
        </p:spPr>
        <p:txBody>
          <a:bodyPr/>
          <a:lstStyle/>
          <a:p>
            <a:endParaRPr lang="en-CA"/>
          </a:p>
        </p:txBody>
      </p:sp>
      <p:sp>
        <p:nvSpPr>
          <p:cNvPr id="3" name="Notes Placeholder 2"/>
          <p:cNvSpPr>
            <a:spLocks noGrp="1"/>
          </p:cNvSpPr>
          <p:nvPr>
            <p:ph type="body" idx="1"/>
          </p:nvPr>
        </p:nvSpPr>
        <p:spPr/>
        <p:txBody>
          <a:bodyPr>
            <a:normAutofit/>
          </a:bodyPr>
          <a:lstStyle/>
          <a:p>
            <a:endParaRPr lang="en-US" b="1"/>
          </a:p>
        </p:txBody>
      </p:sp>
      <p:sp>
        <p:nvSpPr>
          <p:cNvPr id="4" name="Footer Placeholder 3"/>
          <p:cNvSpPr>
            <a:spLocks noGrp="1"/>
          </p:cNvSpPr>
          <p:nvPr>
            <p:ph type="ftr" sz="quarter" idx="4"/>
          </p:nvPr>
        </p:nvSpPr>
        <p:spPr/>
        <p:txBody>
          <a:bodyPr/>
          <a:lstStyle/>
          <a:p>
            <a:pPr defTabSz="752484" eaLnBrk="0" fontAlgn="base" hangingPunct="0">
              <a:spcBef>
                <a:spcPct val="0"/>
              </a:spcBef>
              <a:spcAft>
                <a:spcPct val="0"/>
              </a:spcAft>
              <a:defRPr/>
            </a:pPr>
            <a:endParaRPr lang="en-US">
              <a:solidFill>
                <a:prstClr val="black"/>
              </a:solidFill>
              <a:latin typeface="Arial" pitchFamily="-65" charset="0"/>
            </a:endParaRPr>
          </a:p>
        </p:txBody>
      </p:sp>
      <p:sp>
        <p:nvSpPr>
          <p:cNvPr id="5" name="Slide Number Placeholder 4"/>
          <p:cNvSpPr>
            <a:spLocks noGrp="1"/>
          </p:cNvSpPr>
          <p:nvPr>
            <p:ph type="sldNum" sz="quarter" idx="5"/>
          </p:nvPr>
        </p:nvSpPr>
        <p:spPr/>
        <p:txBody>
          <a:bodyPr/>
          <a:lstStyle/>
          <a:p>
            <a:pPr defTabSz="752484" eaLnBrk="0" fontAlgn="base" hangingPunct="0">
              <a:spcBef>
                <a:spcPct val="0"/>
              </a:spcBef>
              <a:spcAft>
                <a:spcPct val="0"/>
              </a:spcAft>
              <a:defRPr/>
            </a:pPr>
            <a:fld id="{B976D8D5-0ECD-3A4D-8E63-E16D685F0695}" type="slidenum">
              <a:rPr lang="en-US">
                <a:solidFill>
                  <a:prstClr val="black"/>
                </a:solidFill>
                <a:latin typeface="Arial" pitchFamily="-65" charset="0"/>
              </a:rPr>
              <a:pPr defTabSz="752484" eaLnBrk="0" fontAlgn="base" hangingPunct="0">
                <a:spcBef>
                  <a:spcPct val="0"/>
                </a:spcBef>
                <a:spcAft>
                  <a:spcPct val="0"/>
                </a:spcAft>
                <a:defRPr/>
              </a:pPr>
              <a:t>35</a:t>
            </a:fld>
            <a:endParaRPr lang="en-US">
              <a:solidFill>
                <a:prstClr val="black"/>
              </a:solidFill>
              <a:latin typeface="Arial" pitchFamily="-65" charset="0"/>
            </a:endParaRPr>
          </a:p>
        </p:txBody>
      </p:sp>
    </p:spTree>
    <p:extLst>
      <p:ext uri="{BB962C8B-B14F-4D97-AF65-F5344CB8AC3E}">
        <p14:creationId xmlns:p14="http://schemas.microsoft.com/office/powerpoint/2010/main" val="3682737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04913"/>
            <a:ext cx="5781675" cy="3252787"/>
          </a:xfrm>
        </p:spPr>
        <p:txBody>
          <a:bodyPr/>
          <a:lstStyle/>
          <a:p>
            <a:endParaRPr lang="en-CA"/>
          </a:p>
        </p:txBody>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GB"/>
          </a:p>
        </p:txBody>
      </p:sp>
      <p:sp>
        <p:nvSpPr>
          <p:cNvPr id="4" name="Footer Placeholder 3"/>
          <p:cNvSpPr>
            <a:spLocks noGrp="1"/>
          </p:cNvSpPr>
          <p:nvPr>
            <p:ph type="ftr" sz="quarter" idx="4"/>
          </p:nvPr>
        </p:nvSpPr>
        <p:spPr/>
        <p:txBody>
          <a:bodyPr/>
          <a:lstStyle/>
          <a:p>
            <a:pPr defTabSz="752484" eaLnBrk="0" fontAlgn="base" hangingPunct="0">
              <a:spcBef>
                <a:spcPct val="0"/>
              </a:spcBef>
              <a:spcAft>
                <a:spcPct val="0"/>
              </a:spcAft>
              <a:defRPr/>
            </a:pPr>
            <a:endParaRPr lang="en-US">
              <a:solidFill>
                <a:prstClr val="black"/>
              </a:solidFill>
              <a:latin typeface="Arial" pitchFamily="-65" charset="0"/>
            </a:endParaRPr>
          </a:p>
        </p:txBody>
      </p:sp>
      <p:sp>
        <p:nvSpPr>
          <p:cNvPr id="5" name="Slide Number Placeholder 4"/>
          <p:cNvSpPr>
            <a:spLocks noGrp="1"/>
          </p:cNvSpPr>
          <p:nvPr>
            <p:ph type="sldNum" sz="quarter" idx="5"/>
          </p:nvPr>
        </p:nvSpPr>
        <p:spPr/>
        <p:txBody>
          <a:bodyPr/>
          <a:lstStyle/>
          <a:p>
            <a:pPr defTabSz="752484" eaLnBrk="0" fontAlgn="base" hangingPunct="0">
              <a:spcBef>
                <a:spcPct val="0"/>
              </a:spcBef>
              <a:spcAft>
                <a:spcPct val="0"/>
              </a:spcAft>
              <a:defRPr/>
            </a:pPr>
            <a:fld id="{B976D8D5-0ECD-3A4D-8E63-E16D685F0695}" type="slidenum">
              <a:rPr lang="en-US">
                <a:solidFill>
                  <a:prstClr val="black"/>
                </a:solidFill>
                <a:latin typeface="Arial" pitchFamily="-65" charset="0"/>
              </a:rPr>
              <a:pPr defTabSz="752484" eaLnBrk="0" fontAlgn="base" hangingPunct="0">
                <a:spcBef>
                  <a:spcPct val="0"/>
                </a:spcBef>
                <a:spcAft>
                  <a:spcPct val="0"/>
                </a:spcAft>
                <a:defRPr/>
              </a:pPr>
              <a:t>36</a:t>
            </a:fld>
            <a:endParaRPr lang="en-US">
              <a:solidFill>
                <a:prstClr val="black"/>
              </a:solidFill>
              <a:latin typeface="Arial" pitchFamily="-65" charset="0"/>
            </a:endParaRPr>
          </a:p>
        </p:txBody>
      </p:sp>
    </p:spTree>
    <p:extLst>
      <p:ext uri="{BB962C8B-B14F-4D97-AF65-F5344CB8AC3E}">
        <p14:creationId xmlns:p14="http://schemas.microsoft.com/office/powerpoint/2010/main" val="3452390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2BF5D-75DC-EC07-2BE3-989173CA8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9AD39-5E97-1382-C9E3-7E6D5821477E}"/>
              </a:ext>
            </a:extLst>
          </p:cNvPr>
          <p:cNvSpPr>
            <a:spLocks noGrp="1" noRot="1" noChangeAspect="1"/>
          </p:cNvSpPr>
          <p:nvPr>
            <p:ph type="sldImg"/>
          </p:nvPr>
        </p:nvSpPr>
        <p:spPr>
          <a:xfrm>
            <a:off x="787400" y="1204913"/>
            <a:ext cx="5781675" cy="3252787"/>
          </a:xfrm>
        </p:spPr>
        <p:txBody>
          <a:bodyPr/>
          <a:lstStyle/>
          <a:p>
            <a:endParaRPr lang="en-CA"/>
          </a:p>
        </p:txBody>
      </p:sp>
      <p:sp>
        <p:nvSpPr>
          <p:cNvPr id="3" name="Notes Placeholder 2">
            <a:extLst>
              <a:ext uri="{FF2B5EF4-FFF2-40B4-BE49-F238E27FC236}">
                <a16:creationId xmlns:a16="http://schemas.microsoft.com/office/drawing/2014/main" id="{F8EBD806-F344-BF4D-798B-611A0D1FAD5D}"/>
              </a:ext>
            </a:extLst>
          </p:cNvPr>
          <p:cNvSpPr>
            <a:spLocks noGrp="1"/>
          </p:cNvSpPr>
          <p:nvPr>
            <p:ph type="body" idx="1"/>
          </p:nvPr>
        </p:nvSpPr>
        <p:spPr/>
        <p:txBody>
          <a:bodyPr/>
          <a:lstStyle/>
          <a:p>
            <a:pPr marL="176679" indent="-176679">
              <a:buFont typeface="Arial" panose="020B0604020202020204" pitchFamily="34" charset="0"/>
              <a:buChar char="•"/>
            </a:pPr>
            <a:endParaRPr lang="en-GB"/>
          </a:p>
        </p:txBody>
      </p:sp>
      <p:sp>
        <p:nvSpPr>
          <p:cNvPr id="4" name="Footer Placeholder 3">
            <a:extLst>
              <a:ext uri="{FF2B5EF4-FFF2-40B4-BE49-F238E27FC236}">
                <a16:creationId xmlns:a16="http://schemas.microsoft.com/office/drawing/2014/main" id="{BE9716D1-6F98-7DEC-81D5-668C8E802875}"/>
              </a:ext>
            </a:extLst>
          </p:cNvPr>
          <p:cNvSpPr>
            <a:spLocks noGrp="1"/>
          </p:cNvSpPr>
          <p:nvPr>
            <p:ph type="ftr" sz="quarter" idx="4"/>
          </p:nvPr>
        </p:nvSpPr>
        <p:spPr/>
        <p:txBody>
          <a:bodyPr/>
          <a:lstStyle/>
          <a:p>
            <a:pPr defTabSz="752484" eaLnBrk="0" fontAlgn="base" hangingPunct="0">
              <a:spcBef>
                <a:spcPct val="0"/>
              </a:spcBef>
              <a:spcAft>
                <a:spcPct val="0"/>
              </a:spcAft>
              <a:defRPr/>
            </a:pPr>
            <a:endParaRPr lang="en-US">
              <a:solidFill>
                <a:prstClr val="black"/>
              </a:solidFill>
              <a:latin typeface="Arial" pitchFamily="-65" charset="0"/>
            </a:endParaRPr>
          </a:p>
        </p:txBody>
      </p:sp>
      <p:sp>
        <p:nvSpPr>
          <p:cNvPr id="5" name="Slide Number Placeholder 4">
            <a:extLst>
              <a:ext uri="{FF2B5EF4-FFF2-40B4-BE49-F238E27FC236}">
                <a16:creationId xmlns:a16="http://schemas.microsoft.com/office/drawing/2014/main" id="{A7AE81B7-248A-38CD-BE30-68F621FF1EC7}"/>
              </a:ext>
            </a:extLst>
          </p:cNvPr>
          <p:cNvSpPr>
            <a:spLocks noGrp="1"/>
          </p:cNvSpPr>
          <p:nvPr>
            <p:ph type="sldNum" sz="quarter" idx="5"/>
          </p:nvPr>
        </p:nvSpPr>
        <p:spPr/>
        <p:txBody>
          <a:bodyPr/>
          <a:lstStyle/>
          <a:p>
            <a:pPr defTabSz="752484" eaLnBrk="0" fontAlgn="base" hangingPunct="0">
              <a:spcBef>
                <a:spcPct val="0"/>
              </a:spcBef>
              <a:spcAft>
                <a:spcPct val="0"/>
              </a:spcAft>
              <a:defRPr/>
            </a:pPr>
            <a:fld id="{B976D8D5-0ECD-3A4D-8E63-E16D685F0695}" type="slidenum">
              <a:rPr lang="en-US">
                <a:solidFill>
                  <a:prstClr val="black"/>
                </a:solidFill>
                <a:latin typeface="Arial" pitchFamily="-65" charset="0"/>
              </a:rPr>
              <a:pPr defTabSz="752484" eaLnBrk="0" fontAlgn="base" hangingPunct="0">
                <a:spcBef>
                  <a:spcPct val="0"/>
                </a:spcBef>
                <a:spcAft>
                  <a:spcPct val="0"/>
                </a:spcAft>
                <a:defRPr/>
              </a:pPr>
              <a:t>37</a:t>
            </a:fld>
            <a:endParaRPr lang="en-US">
              <a:solidFill>
                <a:prstClr val="black"/>
              </a:solidFill>
              <a:latin typeface="Arial" pitchFamily="-65" charset="0"/>
            </a:endParaRPr>
          </a:p>
        </p:txBody>
      </p:sp>
    </p:spTree>
    <p:extLst>
      <p:ext uri="{BB962C8B-B14F-4D97-AF65-F5344CB8AC3E}">
        <p14:creationId xmlns:p14="http://schemas.microsoft.com/office/powerpoint/2010/main" val="202220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defTabSz="942289">
              <a:defRPr/>
            </a:pPr>
            <a:fld id="{757C8671-0B84-48AB-BB8A-DCFA5913B621}" type="slidenum">
              <a:rPr lang="en-US">
                <a:solidFill>
                  <a:prstClr val="black"/>
                </a:solidFill>
                <a:latin typeface="Aptos" panose="02110004020202020204"/>
              </a:rPr>
              <a:pPr defTabSz="942289">
                <a:defRPr/>
              </a:pPr>
              <a:t>38</a:t>
            </a:fld>
            <a:endParaRPr lang="en-US">
              <a:solidFill>
                <a:prstClr val="black"/>
              </a:solidFill>
              <a:latin typeface="Aptos" panose="02110004020202020204"/>
            </a:endParaRPr>
          </a:p>
        </p:txBody>
      </p:sp>
    </p:spTree>
    <p:extLst>
      <p:ext uri="{BB962C8B-B14F-4D97-AF65-F5344CB8AC3E}">
        <p14:creationId xmlns:p14="http://schemas.microsoft.com/office/powerpoint/2010/main" val="139713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B3B074-1E1A-4959-B27B-CBB76276F61A}" type="slidenum">
              <a:rPr lang="en-US" smtClean="0"/>
              <a:t>44</a:t>
            </a:fld>
            <a:endParaRPr lang="en-US"/>
          </a:p>
        </p:txBody>
      </p:sp>
    </p:spTree>
    <p:extLst>
      <p:ext uri="{BB962C8B-B14F-4D97-AF65-F5344CB8AC3E}">
        <p14:creationId xmlns:p14="http://schemas.microsoft.com/office/powerpoint/2010/main" val="3393124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5E4F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p:nvPr>
        </p:nvSpPr>
        <p:spPr>
          <a:xfrm>
            <a:off x="287339" y="266706"/>
            <a:ext cx="7693026" cy="1859420"/>
          </a:xfrm>
        </p:spPr>
        <p:txBody>
          <a:bodyPr anchor="t"/>
          <a:lstStyle>
            <a:lvl1pPr>
              <a:lnSpc>
                <a:spcPct val="80000"/>
              </a:lnSpc>
              <a:defRPr sz="7401" spc="0" baseline="0">
                <a:solidFill>
                  <a:schemeClr val="bg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895F487D-4064-92B3-E439-C4C68E6D7889}"/>
              </a:ext>
            </a:extLst>
          </p:cNvPr>
          <p:cNvSpPr>
            <a:spLocks noGrp="1"/>
          </p:cNvSpPr>
          <p:nvPr>
            <p:ph type="ftr" sz="quarter" idx="11"/>
          </p:nvPr>
        </p:nvSpPr>
        <p:spPr/>
        <p:txBody>
          <a:bodyPr/>
          <a:lstStyle>
            <a:lvl1pPr>
              <a:defRPr>
                <a:solidFill>
                  <a:schemeClr val="bg1"/>
                </a:solidFill>
              </a:defRPr>
            </a:lvl1pPr>
          </a:lstStyle>
          <a:p>
            <a:r>
              <a:rPr lang="en-GB"/>
              <a:t>Slide footer goes here if required</a:t>
            </a:r>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3" name="Graphic 6">
            <a:extLst>
              <a:ext uri="{FF2B5EF4-FFF2-40B4-BE49-F238E27FC236}">
                <a16:creationId xmlns:a16="http://schemas.microsoft.com/office/drawing/2014/main" id="{4E437647-E340-CE97-A745-003BEE61AFFB}"/>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1700355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Divider1">
    <p:bg>
      <p:bgPr>
        <a:solidFill>
          <a:schemeClr val="tx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444F91-0F35-3A7E-D84E-3A8603FFC25F}"/>
              </a:ext>
            </a:extLst>
          </p:cNvPr>
          <p:cNvSpPr>
            <a:spLocks noGrp="1"/>
          </p:cNvSpPr>
          <p:nvPr>
            <p:ph type="ctrTitle" hasCustomPrompt="1"/>
          </p:nvPr>
        </p:nvSpPr>
        <p:spPr>
          <a:xfrm>
            <a:off x="304800" y="2032879"/>
            <a:ext cx="7239001"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section title</a:t>
            </a:r>
            <a:endParaRPr lang="en-GB"/>
          </a:p>
        </p:txBody>
      </p:sp>
      <p:sp>
        <p:nvSpPr>
          <p:cNvPr id="15" name="Text Placeholder 31">
            <a:extLst>
              <a:ext uri="{FF2B5EF4-FFF2-40B4-BE49-F238E27FC236}">
                <a16:creationId xmlns:a16="http://schemas.microsoft.com/office/drawing/2014/main" id="{3AFB1EE3-8D47-2ADC-37C3-0D160A4035DD}"/>
              </a:ext>
            </a:extLst>
          </p:cNvPr>
          <p:cNvSpPr>
            <a:spLocks noGrp="1"/>
          </p:cNvSpPr>
          <p:nvPr>
            <p:ph type="body" sz="quarter" idx="12" hasCustomPrompt="1"/>
          </p:nvPr>
        </p:nvSpPr>
        <p:spPr>
          <a:xfrm>
            <a:off x="304800" y="3702420"/>
            <a:ext cx="7262201"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11" name="Graphic 6">
            <a:extLst>
              <a:ext uri="{FF2B5EF4-FFF2-40B4-BE49-F238E27FC236}">
                <a16:creationId xmlns:a16="http://schemas.microsoft.com/office/drawing/2014/main" id="{68BFC76A-2E3C-E6E3-8376-D8A94C33FD3E}"/>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2" name="Slide Number Placeholder 5">
            <a:extLst>
              <a:ext uri="{FF2B5EF4-FFF2-40B4-BE49-F238E27FC236}">
                <a16:creationId xmlns:a16="http://schemas.microsoft.com/office/drawing/2014/main" id="{1CDA47FE-4B1A-B9BE-2077-F0A1967B6671}"/>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bg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7283985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Content and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65850" y="2338388"/>
            <a:ext cx="5734052" cy="3932235"/>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endParaRPr lang="en-GB"/>
          </a:p>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8"/>
            <a:ext cx="5732004"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8" name="Text Placeholder 3">
            <a:extLst>
              <a:ext uri="{FF2B5EF4-FFF2-40B4-BE49-F238E27FC236}">
                <a16:creationId xmlns:a16="http://schemas.microsoft.com/office/drawing/2014/main" id="{1F2CC53D-B78D-E756-7E3B-FA565E8B9E1D}"/>
              </a:ext>
            </a:extLst>
          </p:cNvPr>
          <p:cNvSpPr>
            <a:spLocks noGrp="1"/>
          </p:cNvSpPr>
          <p:nvPr>
            <p:ph type="body" sz="quarter" idx="14" hasCustomPrompt="1"/>
          </p:nvPr>
        </p:nvSpPr>
        <p:spPr>
          <a:xfrm>
            <a:off x="10083801" y="1306514"/>
            <a:ext cx="1816100" cy="904875"/>
          </a:xfrm>
        </p:spPr>
        <p:txBody>
          <a:bodyPr anchor="b"/>
          <a:lstStyle>
            <a:lvl1pPr>
              <a:spcBef>
                <a:spcPts val="0"/>
              </a:spcBef>
              <a:spcAft>
                <a:spcPts val="300"/>
              </a:spcAft>
              <a:defRPr lang="en-GB" sz="1001" b="0" i="0" kern="1200" dirty="0">
                <a:solidFill>
                  <a:schemeClr val="tx1"/>
                </a:solidFill>
                <a:latin typeface="+mn-lt"/>
                <a:ea typeface="+mn-ea"/>
                <a:cs typeface="+mn-cs"/>
              </a:defRPr>
            </a:lvl1pPr>
            <a:lvl2pPr marL="93663" indent="-93663">
              <a:spcBef>
                <a:spcPts val="0"/>
              </a:spcBef>
              <a:spcAft>
                <a:spcPts val="300"/>
              </a:spcAft>
              <a:tabLst/>
              <a:defRPr lang="en-GB" sz="1001" b="0" i="0" kern="1200" dirty="0">
                <a:solidFill>
                  <a:schemeClr val="tx1"/>
                </a:solidFill>
                <a:latin typeface="+mn-lt"/>
                <a:ea typeface="+mn-ea"/>
                <a:cs typeface="+mn-cs"/>
              </a:defRPr>
            </a:lvl2pPr>
            <a:lvl3pPr marL="179391" indent="-85726">
              <a:spcBef>
                <a:spcPts val="0"/>
              </a:spcBef>
              <a:spcAft>
                <a:spcPts val="300"/>
              </a:spcAft>
              <a:tabLst/>
              <a:defRPr lang="en-GB" sz="1001" b="0" i="0" kern="1200" dirty="0">
                <a:solidFill>
                  <a:schemeClr val="tx1"/>
                </a:solidFill>
                <a:latin typeface="+mn-lt"/>
                <a:ea typeface="+mn-ea"/>
                <a:cs typeface="+mn-cs"/>
              </a:defRPr>
            </a:lvl3pPr>
            <a:lvl4pPr>
              <a:defRPr sz="1001"/>
            </a:lvl4pPr>
            <a:lvl5pPr>
              <a:defRPr sz="1001"/>
            </a:lvl5pPr>
          </a:lstStyle>
          <a:p>
            <a:pPr lvl="0"/>
            <a:r>
              <a:rPr lang="en-GB"/>
              <a:t>Click to add text. Delete if not required.</a:t>
            </a:r>
          </a:p>
          <a:p>
            <a:pPr lvl="1"/>
            <a:r>
              <a:rPr lang="en-GB"/>
              <a:t>Second level</a:t>
            </a:r>
          </a:p>
          <a:p>
            <a:pPr lvl="2"/>
            <a:r>
              <a:rPr lang="en-GB"/>
              <a:t>Third level</a:t>
            </a:r>
          </a:p>
        </p:txBody>
      </p:sp>
      <p:sp>
        <p:nvSpPr>
          <p:cNvPr id="9" name="Title 8">
            <a:extLst>
              <a:ext uri="{FF2B5EF4-FFF2-40B4-BE49-F238E27FC236}">
                <a16:creationId xmlns:a16="http://schemas.microsoft.com/office/drawing/2014/main" id="{86327D50-E20F-7EBC-9440-36E657CCB2B0}"/>
              </a:ext>
            </a:extLst>
          </p:cNvPr>
          <p:cNvSpPr>
            <a:spLocks noGrp="1"/>
          </p:cNvSpPr>
          <p:nvPr>
            <p:ph type="title"/>
          </p:nvPr>
        </p:nvSpPr>
        <p:spPr>
          <a:xfrm>
            <a:off x="288305" y="262267"/>
            <a:ext cx="8672514" cy="468590"/>
          </a:xfrm>
        </p:spPr>
        <p:txBody>
          <a:bodyPr/>
          <a:lstStyle/>
          <a:p>
            <a:r>
              <a:rPr lang="en-US"/>
              <a:t>Click to edit Master title style</a:t>
            </a:r>
            <a:endParaRPr lang="en-GB"/>
          </a:p>
        </p:txBody>
      </p:sp>
      <p:sp>
        <p:nvSpPr>
          <p:cNvPr id="7" name="Subtitle 2">
            <a:extLst>
              <a:ext uri="{FF2B5EF4-FFF2-40B4-BE49-F238E27FC236}">
                <a16:creationId xmlns:a16="http://schemas.microsoft.com/office/drawing/2014/main" id="{28482B98-7AE9-6F29-768C-189744E8C745}"/>
              </a:ext>
            </a:extLst>
          </p:cNvPr>
          <p:cNvSpPr>
            <a:spLocks noGrp="1"/>
          </p:cNvSpPr>
          <p:nvPr>
            <p:ph type="subTitle" idx="16" hasCustomPrompt="1"/>
          </p:nvPr>
        </p:nvSpPr>
        <p:spPr>
          <a:xfrm>
            <a:off x="288301" y="713621"/>
            <a:ext cx="8672514"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BCA9CB80-774D-68B5-7E25-86D9D123DB00}"/>
              </a:ext>
            </a:extLst>
          </p:cNvPr>
          <p:cNvSpPr>
            <a:spLocks noGrp="1"/>
          </p:cNvSpPr>
          <p:nvPr>
            <p:ph type="ftr" sz="quarter" idx="3"/>
          </p:nvPr>
        </p:nvSpPr>
        <p:spPr>
          <a:xfrm>
            <a:off x="288259" y="5966467"/>
            <a:ext cx="5732004"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523912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Images, Content and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9104313" y="2338386"/>
            <a:ext cx="2795588" cy="3932237"/>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8"/>
            <a:ext cx="5732004"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8" name="Text Placeholder 3">
            <a:extLst>
              <a:ext uri="{FF2B5EF4-FFF2-40B4-BE49-F238E27FC236}">
                <a16:creationId xmlns:a16="http://schemas.microsoft.com/office/drawing/2014/main" id="{1F2CC53D-B78D-E756-7E3B-FA565E8B9E1D}"/>
              </a:ext>
            </a:extLst>
          </p:cNvPr>
          <p:cNvSpPr>
            <a:spLocks noGrp="1"/>
          </p:cNvSpPr>
          <p:nvPr>
            <p:ph type="body" sz="quarter" idx="14" hasCustomPrompt="1"/>
          </p:nvPr>
        </p:nvSpPr>
        <p:spPr>
          <a:xfrm>
            <a:off x="9104313" y="1306514"/>
            <a:ext cx="1816100" cy="904875"/>
          </a:xfrm>
        </p:spPr>
        <p:txBody>
          <a:bodyPr anchor="b"/>
          <a:lstStyle>
            <a:lvl1pPr>
              <a:spcBef>
                <a:spcPts val="0"/>
              </a:spcBef>
              <a:spcAft>
                <a:spcPts val="300"/>
              </a:spcAft>
              <a:defRPr lang="en-GB" sz="1001" b="0" i="0" kern="1200" dirty="0">
                <a:solidFill>
                  <a:schemeClr val="tx1"/>
                </a:solidFill>
                <a:latin typeface="+mn-lt"/>
                <a:ea typeface="+mn-ea"/>
                <a:cs typeface="+mn-cs"/>
              </a:defRPr>
            </a:lvl1pPr>
            <a:lvl2pPr marL="93663" indent="-93663">
              <a:spcBef>
                <a:spcPts val="0"/>
              </a:spcBef>
              <a:spcAft>
                <a:spcPts val="300"/>
              </a:spcAft>
              <a:tabLst/>
              <a:defRPr lang="en-GB" sz="1001" b="0" i="0" kern="1200" dirty="0">
                <a:solidFill>
                  <a:schemeClr val="tx1"/>
                </a:solidFill>
                <a:latin typeface="+mn-lt"/>
                <a:ea typeface="+mn-ea"/>
                <a:cs typeface="+mn-cs"/>
              </a:defRPr>
            </a:lvl2pPr>
            <a:lvl3pPr marL="179391" indent="-85726">
              <a:spcBef>
                <a:spcPts val="0"/>
              </a:spcBef>
              <a:spcAft>
                <a:spcPts val="300"/>
              </a:spcAft>
              <a:tabLst/>
              <a:defRPr lang="en-GB" sz="1001" b="0" i="0" kern="1200" dirty="0">
                <a:solidFill>
                  <a:schemeClr val="tx1"/>
                </a:solidFill>
                <a:latin typeface="+mn-lt"/>
                <a:ea typeface="+mn-ea"/>
                <a:cs typeface="+mn-cs"/>
              </a:defRPr>
            </a:lvl3pPr>
            <a:lvl4pPr>
              <a:defRPr sz="1001"/>
            </a:lvl4pPr>
            <a:lvl5pPr>
              <a:defRPr sz="1001"/>
            </a:lvl5pPr>
          </a:lstStyle>
          <a:p>
            <a:pPr lvl="0"/>
            <a:r>
              <a:rPr lang="en-GB"/>
              <a:t>Click to add text. Delete if not required.</a:t>
            </a:r>
          </a:p>
          <a:p>
            <a:pPr lvl="1"/>
            <a:r>
              <a:rPr lang="en-GB"/>
              <a:t>Second level</a:t>
            </a:r>
          </a:p>
          <a:p>
            <a:pPr lvl="2"/>
            <a:r>
              <a:rPr lang="en-GB"/>
              <a:t>Third level</a:t>
            </a:r>
          </a:p>
        </p:txBody>
      </p:sp>
      <p:sp>
        <p:nvSpPr>
          <p:cNvPr id="7" name="Picture Placeholder 5">
            <a:extLst>
              <a:ext uri="{FF2B5EF4-FFF2-40B4-BE49-F238E27FC236}">
                <a16:creationId xmlns:a16="http://schemas.microsoft.com/office/drawing/2014/main" id="{07C8FFB5-0C36-EA56-18AE-AE4E3A5B96B2}"/>
              </a:ext>
            </a:extLst>
          </p:cNvPr>
          <p:cNvSpPr>
            <a:spLocks noGrp="1"/>
          </p:cNvSpPr>
          <p:nvPr>
            <p:ph type="pic" sz="quarter" idx="15" hasCustomPrompt="1"/>
          </p:nvPr>
        </p:nvSpPr>
        <p:spPr>
          <a:xfrm>
            <a:off x="6165852" y="2338386"/>
            <a:ext cx="2800350" cy="3932237"/>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9" name="Text Placeholder 3">
            <a:extLst>
              <a:ext uri="{FF2B5EF4-FFF2-40B4-BE49-F238E27FC236}">
                <a16:creationId xmlns:a16="http://schemas.microsoft.com/office/drawing/2014/main" id="{D8A04C51-CF13-9F12-8A02-3FDDCF07D12F}"/>
              </a:ext>
            </a:extLst>
          </p:cNvPr>
          <p:cNvSpPr>
            <a:spLocks noGrp="1"/>
          </p:cNvSpPr>
          <p:nvPr>
            <p:ph type="body" sz="quarter" idx="16" hasCustomPrompt="1"/>
          </p:nvPr>
        </p:nvSpPr>
        <p:spPr>
          <a:xfrm>
            <a:off x="6165850" y="1306514"/>
            <a:ext cx="1816100" cy="904875"/>
          </a:xfrm>
        </p:spPr>
        <p:txBody>
          <a:bodyPr anchor="b"/>
          <a:lstStyle>
            <a:lvl1pPr>
              <a:spcBef>
                <a:spcPts val="0"/>
              </a:spcBef>
              <a:spcAft>
                <a:spcPts val="300"/>
              </a:spcAft>
              <a:defRPr lang="en-GB" sz="1001" b="0" i="0" kern="1200" dirty="0">
                <a:solidFill>
                  <a:schemeClr val="tx1"/>
                </a:solidFill>
                <a:latin typeface="+mn-lt"/>
                <a:ea typeface="+mn-ea"/>
                <a:cs typeface="+mn-cs"/>
              </a:defRPr>
            </a:lvl1pPr>
            <a:lvl2pPr marL="93663" indent="-93663">
              <a:spcBef>
                <a:spcPts val="0"/>
              </a:spcBef>
              <a:spcAft>
                <a:spcPts val="300"/>
              </a:spcAft>
              <a:tabLst/>
              <a:defRPr lang="en-GB" sz="1001" b="0" i="0" kern="1200" dirty="0">
                <a:solidFill>
                  <a:schemeClr val="tx1"/>
                </a:solidFill>
                <a:latin typeface="+mn-lt"/>
                <a:ea typeface="+mn-ea"/>
                <a:cs typeface="+mn-cs"/>
              </a:defRPr>
            </a:lvl2pPr>
            <a:lvl3pPr marL="179391" indent="-85726">
              <a:spcBef>
                <a:spcPts val="0"/>
              </a:spcBef>
              <a:spcAft>
                <a:spcPts val="300"/>
              </a:spcAft>
              <a:tabLst/>
              <a:defRPr lang="en-GB" sz="1001" b="0" i="0" kern="1200" dirty="0">
                <a:solidFill>
                  <a:schemeClr val="tx1"/>
                </a:solidFill>
                <a:latin typeface="+mn-lt"/>
                <a:ea typeface="+mn-ea"/>
                <a:cs typeface="+mn-cs"/>
              </a:defRPr>
            </a:lvl3pPr>
            <a:lvl4pPr>
              <a:defRPr sz="1001"/>
            </a:lvl4pPr>
            <a:lvl5pPr>
              <a:defRPr sz="1001"/>
            </a:lvl5pPr>
          </a:lstStyle>
          <a:p>
            <a:pPr lvl="0"/>
            <a:r>
              <a:rPr lang="en-GB"/>
              <a:t>Click to add text. Delete if not required.</a:t>
            </a:r>
          </a:p>
          <a:p>
            <a:pPr lvl="1"/>
            <a:r>
              <a:rPr lang="en-GB"/>
              <a:t>Second level</a:t>
            </a:r>
          </a:p>
          <a:p>
            <a:pPr lvl="2"/>
            <a:r>
              <a:rPr lang="en-GB"/>
              <a:t>Third level</a:t>
            </a:r>
          </a:p>
        </p:txBody>
      </p:sp>
      <p:sp>
        <p:nvSpPr>
          <p:cNvPr id="11" name="Title 7">
            <a:extLst>
              <a:ext uri="{FF2B5EF4-FFF2-40B4-BE49-F238E27FC236}">
                <a16:creationId xmlns:a16="http://schemas.microsoft.com/office/drawing/2014/main" id="{48C95821-C865-9139-DE3E-F11442D8306C}"/>
              </a:ext>
            </a:extLst>
          </p:cNvPr>
          <p:cNvSpPr>
            <a:spLocks noGrp="1"/>
          </p:cNvSpPr>
          <p:nvPr>
            <p:ph type="title" hasCustomPrompt="1"/>
          </p:nvPr>
        </p:nvSpPr>
        <p:spPr>
          <a:xfrm>
            <a:off x="288304" y="262801"/>
            <a:ext cx="8673134" cy="468590"/>
          </a:xfrm>
        </p:spPr>
        <p:txBody>
          <a:bodyPr/>
          <a:lstStyle/>
          <a:p>
            <a:r>
              <a:rPr lang="en-US"/>
              <a:t>Master title style</a:t>
            </a:r>
            <a:endParaRPr lang="en-GB"/>
          </a:p>
        </p:txBody>
      </p:sp>
      <p:sp>
        <p:nvSpPr>
          <p:cNvPr id="10" name="Subtitle 2">
            <a:extLst>
              <a:ext uri="{FF2B5EF4-FFF2-40B4-BE49-F238E27FC236}">
                <a16:creationId xmlns:a16="http://schemas.microsoft.com/office/drawing/2014/main" id="{949BA43B-6BD5-72DE-5D4D-B0BAD4FEEA2B}"/>
              </a:ext>
            </a:extLst>
          </p:cNvPr>
          <p:cNvSpPr>
            <a:spLocks noGrp="1"/>
          </p:cNvSpPr>
          <p:nvPr>
            <p:ph type="subTitle" idx="17" hasCustomPrompt="1"/>
          </p:nvPr>
        </p:nvSpPr>
        <p:spPr>
          <a:xfrm>
            <a:off x="288302" y="713621"/>
            <a:ext cx="8671499"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E00874E2-51B6-C9BA-5767-10D0B2852D4F}"/>
              </a:ext>
            </a:extLst>
          </p:cNvPr>
          <p:cNvSpPr>
            <a:spLocks noGrp="1"/>
          </p:cNvSpPr>
          <p:nvPr>
            <p:ph type="ftr" sz="quarter" idx="3"/>
          </p:nvPr>
        </p:nvSpPr>
        <p:spPr>
          <a:xfrm>
            <a:off x="288261" y="5966467"/>
            <a:ext cx="5739479"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21490298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Images, Content and Captions Stack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8124825" y="291038"/>
            <a:ext cx="3775076" cy="2922062"/>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8"/>
            <a:ext cx="4750421"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9" name="Text Placeholder 3">
            <a:extLst>
              <a:ext uri="{FF2B5EF4-FFF2-40B4-BE49-F238E27FC236}">
                <a16:creationId xmlns:a16="http://schemas.microsoft.com/office/drawing/2014/main" id="{D8A04C51-CF13-9F12-8A02-3FDDCF07D12F}"/>
              </a:ext>
            </a:extLst>
          </p:cNvPr>
          <p:cNvSpPr>
            <a:spLocks noGrp="1"/>
          </p:cNvSpPr>
          <p:nvPr>
            <p:ph type="body" sz="quarter" idx="16" hasCustomPrompt="1"/>
          </p:nvPr>
        </p:nvSpPr>
        <p:spPr>
          <a:xfrm>
            <a:off x="6165850" y="263526"/>
            <a:ext cx="1816100" cy="901700"/>
          </a:xfrm>
        </p:spPr>
        <p:txBody>
          <a:bodyPr/>
          <a:lstStyle>
            <a:lvl1pPr>
              <a:spcBef>
                <a:spcPts val="0"/>
              </a:spcBef>
              <a:spcAft>
                <a:spcPts val="300"/>
              </a:spcAft>
              <a:defRPr lang="en-GB" sz="1001" b="0" i="0" kern="1200" dirty="0">
                <a:solidFill>
                  <a:schemeClr val="tx1"/>
                </a:solidFill>
                <a:latin typeface="+mn-lt"/>
                <a:ea typeface="+mn-ea"/>
                <a:cs typeface="+mn-cs"/>
              </a:defRPr>
            </a:lvl1pPr>
            <a:lvl2pPr marL="93663" indent="-93663">
              <a:spcBef>
                <a:spcPts val="0"/>
              </a:spcBef>
              <a:spcAft>
                <a:spcPts val="300"/>
              </a:spcAft>
              <a:tabLst/>
              <a:defRPr lang="en-GB" sz="1001" b="0" i="0" kern="1200" dirty="0">
                <a:solidFill>
                  <a:schemeClr val="tx1"/>
                </a:solidFill>
                <a:latin typeface="+mn-lt"/>
                <a:ea typeface="+mn-ea"/>
                <a:cs typeface="+mn-cs"/>
              </a:defRPr>
            </a:lvl2pPr>
            <a:lvl3pPr marL="179391" indent="-85726">
              <a:spcBef>
                <a:spcPts val="0"/>
              </a:spcBef>
              <a:spcAft>
                <a:spcPts val="300"/>
              </a:spcAft>
              <a:tabLst/>
              <a:defRPr lang="en-GB" sz="1001" b="0" i="0" kern="1200" dirty="0">
                <a:solidFill>
                  <a:schemeClr val="tx1"/>
                </a:solidFill>
                <a:latin typeface="+mn-lt"/>
                <a:ea typeface="+mn-ea"/>
                <a:cs typeface="+mn-cs"/>
              </a:defRPr>
            </a:lvl3pPr>
            <a:lvl4pPr>
              <a:defRPr sz="1001"/>
            </a:lvl4pPr>
            <a:lvl5pPr>
              <a:defRPr sz="1001"/>
            </a:lvl5pPr>
          </a:lstStyle>
          <a:p>
            <a:pPr lvl="0"/>
            <a:r>
              <a:rPr lang="en-GB"/>
              <a:t>Click to add text. Delete if not required.</a:t>
            </a:r>
          </a:p>
          <a:p>
            <a:pPr lvl="1"/>
            <a:r>
              <a:rPr lang="en-GB"/>
              <a:t>Second level</a:t>
            </a:r>
          </a:p>
          <a:p>
            <a:pPr lvl="2"/>
            <a:r>
              <a:rPr lang="en-GB"/>
              <a:t>Third level</a:t>
            </a:r>
          </a:p>
        </p:txBody>
      </p:sp>
      <p:sp>
        <p:nvSpPr>
          <p:cNvPr id="10" name="Picture Placeholder 5">
            <a:extLst>
              <a:ext uri="{FF2B5EF4-FFF2-40B4-BE49-F238E27FC236}">
                <a16:creationId xmlns:a16="http://schemas.microsoft.com/office/drawing/2014/main" id="{7E2F9960-1383-47B5-D5A0-E3568E633105}"/>
              </a:ext>
            </a:extLst>
          </p:cNvPr>
          <p:cNvSpPr>
            <a:spLocks noGrp="1"/>
          </p:cNvSpPr>
          <p:nvPr>
            <p:ph type="pic" sz="quarter" idx="17" hasCustomPrompt="1"/>
          </p:nvPr>
        </p:nvSpPr>
        <p:spPr>
          <a:xfrm>
            <a:off x="8124825" y="3357565"/>
            <a:ext cx="3775076" cy="2913062"/>
          </a:xfrm>
          <a:solidFill>
            <a:schemeClr val="tx2"/>
          </a:solidFill>
        </p:spPr>
        <p:txBody>
          <a:bodyPr vert="horz" lIns="0" tIns="0" rIns="0" bIns="0" rtlCol="0">
            <a:noAutofit/>
          </a:bodyPr>
          <a:lstStyle>
            <a:lvl1pPr>
              <a:defRPr lang="en-GB"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11" name="Text Placeholder 3">
            <a:extLst>
              <a:ext uri="{FF2B5EF4-FFF2-40B4-BE49-F238E27FC236}">
                <a16:creationId xmlns:a16="http://schemas.microsoft.com/office/drawing/2014/main" id="{1157324B-BE85-4E3F-8A71-8D472DC1443F}"/>
              </a:ext>
            </a:extLst>
          </p:cNvPr>
          <p:cNvSpPr>
            <a:spLocks noGrp="1"/>
          </p:cNvSpPr>
          <p:nvPr>
            <p:ph type="body" sz="quarter" idx="18" hasCustomPrompt="1"/>
          </p:nvPr>
        </p:nvSpPr>
        <p:spPr>
          <a:xfrm>
            <a:off x="6170615" y="3334277"/>
            <a:ext cx="1811335" cy="904875"/>
          </a:xfrm>
        </p:spPr>
        <p:txBody>
          <a:bodyPr/>
          <a:lstStyle>
            <a:lvl1pPr>
              <a:spcBef>
                <a:spcPts val="0"/>
              </a:spcBef>
              <a:spcAft>
                <a:spcPts val="300"/>
              </a:spcAft>
              <a:defRPr lang="en-GB" sz="1001" b="0" i="0" kern="1200" dirty="0">
                <a:solidFill>
                  <a:schemeClr val="tx1"/>
                </a:solidFill>
                <a:latin typeface="+mn-lt"/>
                <a:ea typeface="+mn-ea"/>
                <a:cs typeface="+mn-cs"/>
              </a:defRPr>
            </a:lvl1pPr>
            <a:lvl2pPr marL="93663" indent="-93663">
              <a:spcBef>
                <a:spcPts val="0"/>
              </a:spcBef>
              <a:spcAft>
                <a:spcPts val="300"/>
              </a:spcAft>
              <a:tabLst/>
              <a:defRPr lang="en-GB" sz="1001" b="0" i="0" kern="1200" dirty="0">
                <a:solidFill>
                  <a:schemeClr val="tx1"/>
                </a:solidFill>
                <a:latin typeface="+mn-lt"/>
                <a:ea typeface="+mn-ea"/>
                <a:cs typeface="+mn-cs"/>
              </a:defRPr>
            </a:lvl2pPr>
            <a:lvl3pPr marL="179391" indent="-85726">
              <a:spcBef>
                <a:spcPts val="0"/>
              </a:spcBef>
              <a:spcAft>
                <a:spcPts val="300"/>
              </a:spcAft>
              <a:tabLst/>
              <a:defRPr lang="en-GB" sz="1001" b="0" i="0" kern="1200" dirty="0">
                <a:solidFill>
                  <a:schemeClr val="tx1"/>
                </a:solidFill>
                <a:latin typeface="+mn-lt"/>
                <a:ea typeface="+mn-ea"/>
                <a:cs typeface="+mn-cs"/>
              </a:defRPr>
            </a:lvl3pPr>
            <a:lvl4pPr>
              <a:defRPr sz="1001"/>
            </a:lvl4pPr>
            <a:lvl5pPr>
              <a:defRPr sz="1001"/>
            </a:lvl5pPr>
          </a:lstStyle>
          <a:p>
            <a:pPr lvl="0"/>
            <a:r>
              <a:rPr lang="en-GB"/>
              <a:t>Click to add text. Delete if not required.</a:t>
            </a:r>
          </a:p>
          <a:p>
            <a:pPr lvl="1"/>
            <a:r>
              <a:rPr lang="en-GB"/>
              <a:t>Second level</a:t>
            </a:r>
          </a:p>
          <a:p>
            <a:pPr lvl="2"/>
            <a:r>
              <a:rPr lang="en-GB"/>
              <a:t>Third level</a:t>
            </a:r>
          </a:p>
        </p:txBody>
      </p:sp>
      <p:sp>
        <p:nvSpPr>
          <p:cNvPr id="8" name="Title 7">
            <a:extLst>
              <a:ext uri="{FF2B5EF4-FFF2-40B4-BE49-F238E27FC236}">
                <a16:creationId xmlns:a16="http://schemas.microsoft.com/office/drawing/2014/main" id="{A4141273-8612-0373-5CE1-A74C8304F40A}"/>
              </a:ext>
            </a:extLst>
          </p:cNvPr>
          <p:cNvSpPr>
            <a:spLocks noGrp="1"/>
          </p:cNvSpPr>
          <p:nvPr>
            <p:ph type="title" hasCustomPrompt="1"/>
          </p:nvPr>
        </p:nvSpPr>
        <p:spPr>
          <a:xfrm>
            <a:off x="288304" y="262801"/>
            <a:ext cx="4750421" cy="468590"/>
          </a:xfrm>
        </p:spPr>
        <p:txBody>
          <a:bodyPr/>
          <a:lstStyle/>
          <a:p>
            <a:r>
              <a:rPr lang="en-US"/>
              <a:t>Master title style</a:t>
            </a:r>
            <a:endParaRPr lang="en-GB"/>
          </a:p>
        </p:txBody>
      </p:sp>
      <p:sp>
        <p:nvSpPr>
          <p:cNvPr id="7" name="Subtitle 2">
            <a:extLst>
              <a:ext uri="{FF2B5EF4-FFF2-40B4-BE49-F238E27FC236}">
                <a16:creationId xmlns:a16="http://schemas.microsoft.com/office/drawing/2014/main" id="{460EC19D-5C44-4557-54CE-FA6CE565E479}"/>
              </a:ext>
            </a:extLst>
          </p:cNvPr>
          <p:cNvSpPr>
            <a:spLocks noGrp="1"/>
          </p:cNvSpPr>
          <p:nvPr>
            <p:ph type="subTitle" idx="19" hasCustomPrompt="1"/>
          </p:nvPr>
        </p:nvSpPr>
        <p:spPr>
          <a:xfrm>
            <a:off x="288302" y="713621"/>
            <a:ext cx="4750421"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1F0325E1-B647-A8E5-18BB-BF2ED4C7A4DC}"/>
              </a:ext>
            </a:extLst>
          </p:cNvPr>
          <p:cNvSpPr>
            <a:spLocks noGrp="1"/>
          </p:cNvSpPr>
          <p:nvPr>
            <p:ph type="ftr" sz="quarter" idx="3"/>
          </p:nvPr>
        </p:nvSpPr>
        <p:spPr>
          <a:xfrm>
            <a:off x="288260" y="5966467"/>
            <a:ext cx="7693691"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22331657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Left Side, Two Images and Text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7150101" y="1"/>
            <a:ext cx="5041900" cy="3357563"/>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0" y="3357564"/>
            <a:ext cx="6022553" cy="3499955"/>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6" name="Text Placeholder 5">
            <a:extLst>
              <a:ext uri="{FF2B5EF4-FFF2-40B4-BE49-F238E27FC236}">
                <a16:creationId xmlns:a16="http://schemas.microsoft.com/office/drawing/2014/main" id="{899B3B30-291B-0259-955A-B312868ADB24}"/>
              </a:ext>
            </a:extLst>
          </p:cNvPr>
          <p:cNvSpPr>
            <a:spLocks noGrp="1"/>
          </p:cNvSpPr>
          <p:nvPr>
            <p:ph type="body" sz="quarter" idx="15" hasCustomPrompt="1"/>
          </p:nvPr>
        </p:nvSpPr>
        <p:spPr>
          <a:xfrm>
            <a:off x="7150102" y="4376739"/>
            <a:ext cx="4754562" cy="1893887"/>
          </a:xfrm>
        </p:spPr>
        <p:txBody>
          <a:bodyPr/>
          <a:lstStyle>
            <a:lvl1pPr>
              <a:defRPr lang="en-GB" dirty="0" smtClean="0"/>
            </a:lvl1pPr>
            <a:lvl2pPr>
              <a:defRPr lang="en-GB" dirty="0" smtClean="0"/>
            </a:lvl2pPr>
            <a:lvl3pPr>
              <a:defRPr lang="en-GB" dirty="0" smtClean="0"/>
            </a:lvl3pPr>
            <a:lvl4pPr>
              <a:defRPr lang="en-GB" dirty="0" smtClean="0"/>
            </a:lvl4pPr>
            <a:lvl5pPr>
              <a:defRPr lang="en-GB" dirty="0"/>
            </a:lvl5p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44087789-03A9-0559-7959-C80A1DC0A306}"/>
              </a:ext>
            </a:extLst>
          </p:cNvPr>
          <p:cNvSpPr>
            <a:spLocks noGrp="1"/>
          </p:cNvSpPr>
          <p:nvPr>
            <p:ph type="title"/>
          </p:nvPr>
        </p:nvSpPr>
        <p:spPr>
          <a:xfrm>
            <a:off x="288000" y="532439"/>
            <a:ext cx="4754564" cy="2433230"/>
          </a:xfrm>
        </p:spPr>
        <p:txBody>
          <a:bodyPr anchor="ctr">
            <a:spAutoFit/>
          </a:bodyPr>
          <a:lstStyle>
            <a:lvl1pPr>
              <a:lnSpc>
                <a:spcPct val="80000"/>
              </a:lnSpc>
              <a:defRPr sz="6500">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053804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Right Side, Two Images and Text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1" y="0"/>
            <a:ext cx="5041900" cy="3357563"/>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6165849" y="3357564"/>
            <a:ext cx="6022553" cy="3499955"/>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6" name="Text Placeholder 5">
            <a:extLst>
              <a:ext uri="{FF2B5EF4-FFF2-40B4-BE49-F238E27FC236}">
                <a16:creationId xmlns:a16="http://schemas.microsoft.com/office/drawing/2014/main" id="{899B3B30-291B-0259-955A-B312868ADB24}"/>
              </a:ext>
            </a:extLst>
          </p:cNvPr>
          <p:cNvSpPr>
            <a:spLocks noGrp="1"/>
          </p:cNvSpPr>
          <p:nvPr>
            <p:ph type="body" sz="quarter" idx="15" hasCustomPrompt="1"/>
          </p:nvPr>
        </p:nvSpPr>
        <p:spPr>
          <a:xfrm>
            <a:off x="287339" y="4376739"/>
            <a:ext cx="4754562" cy="1893887"/>
          </a:xfrm>
        </p:spPr>
        <p:txBody>
          <a:bodyPr/>
          <a:lstStyle>
            <a:lvl1pPr>
              <a:defRPr lang="en-GB" dirty="0" smtClean="0"/>
            </a:lvl1pPr>
            <a:lvl2pPr>
              <a:defRPr lang="en-GB" dirty="0" smtClean="0"/>
            </a:lvl2pPr>
            <a:lvl3pPr>
              <a:defRPr lang="en-GB" dirty="0" smtClean="0"/>
            </a:lvl3pPr>
            <a:lvl4pPr>
              <a:defRPr lang="en-GB" dirty="0" smtClean="0"/>
            </a:lvl4pPr>
            <a:lvl5pPr>
              <a:defRPr lang="en-GB" dirty="0"/>
            </a:lvl5p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44087789-03A9-0559-7959-C80A1DC0A306}"/>
              </a:ext>
            </a:extLst>
          </p:cNvPr>
          <p:cNvSpPr>
            <a:spLocks noGrp="1"/>
          </p:cNvSpPr>
          <p:nvPr>
            <p:ph type="title"/>
          </p:nvPr>
        </p:nvSpPr>
        <p:spPr>
          <a:xfrm>
            <a:off x="6165850" y="532439"/>
            <a:ext cx="4754564" cy="2433230"/>
          </a:xfrm>
        </p:spPr>
        <p:txBody>
          <a:bodyPr anchor="ctr">
            <a:spAutoFit/>
          </a:bodyPr>
          <a:lstStyle>
            <a:lvl1pPr>
              <a:lnSpc>
                <a:spcPct val="80000"/>
              </a:lnSpc>
              <a:defRPr sz="6500">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4229168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hree Images and Captio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0" y="3357563"/>
            <a:ext cx="4152900" cy="3500438"/>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4152901" y="1"/>
            <a:ext cx="3912062" cy="6857518"/>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6" name="Text Placeholder 5">
            <a:extLst>
              <a:ext uri="{FF2B5EF4-FFF2-40B4-BE49-F238E27FC236}">
                <a16:creationId xmlns:a16="http://schemas.microsoft.com/office/drawing/2014/main" id="{899B3B30-291B-0259-955A-B312868ADB24}"/>
              </a:ext>
            </a:extLst>
          </p:cNvPr>
          <p:cNvSpPr>
            <a:spLocks noGrp="1"/>
          </p:cNvSpPr>
          <p:nvPr>
            <p:ph type="body" sz="quarter" idx="15" hasCustomPrompt="1"/>
          </p:nvPr>
        </p:nvSpPr>
        <p:spPr>
          <a:xfrm>
            <a:off x="9104313" y="4376739"/>
            <a:ext cx="2795588" cy="1893887"/>
          </a:xfrm>
        </p:spPr>
        <p:txBody>
          <a:bodyPr/>
          <a:lstStyle>
            <a:lvl1pPr>
              <a:defRPr lang="en-GB" dirty="0" smtClean="0"/>
            </a:lvl1pPr>
            <a:lvl2pPr>
              <a:defRPr lang="en-GB" dirty="0" smtClean="0"/>
            </a:lvl2pPr>
            <a:lvl3pPr>
              <a:defRPr lang="en-GB" dirty="0" smtClean="0"/>
            </a:lvl3pPr>
            <a:lvl4pPr>
              <a:defRPr lang="en-GB" dirty="0" smtClean="0"/>
            </a:lvl4pPr>
            <a:lvl5pPr>
              <a:defRPr lang="en-GB" dirty="0"/>
            </a:lvl5p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2" name="Picture Placeholder 5">
            <a:extLst>
              <a:ext uri="{FF2B5EF4-FFF2-40B4-BE49-F238E27FC236}">
                <a16:creationId xmlns:a16="http://schemas.microsoft.com/office/drawing/2014/main" id="{274C72C0-D5F1-8526-2BDA-0E6460C330CF}"/>
              </a:ext>
            </a:extLst>
          </p:cNvPr>
          <p:cNvSpPr>
            <a:spLocks noGrp="1"/>
          </p:cNvSpPr>
          <p:nvPr>
            <p:ph type="pic" sz="quarter" idx="16" hasCustomPrompt="1"/>
          </p:nvPr>
        </p:nvSpPr>
        <p:spPr>
          <a:xfrm>
            <a:off x="8064962" y="1"/>
            <a:ext cx="4114340" cy="3357563"/>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5" name="Title 4">
            <a:extLst>
              <a:ext uri="{FF2B5EF4-FFF2-40B4-BE49-F238E27FC236}">
                <a16:creationId xmlns:a16="http://schemas.microsoft.com/office/drawing/2014/main" id="{6D8318B1-25E6-EF2C-0244-43CD92F8BF97}"/>
              </a:ext>
            </a:extLst>
          </p:cNvPr>
          <p:cNvSpPr>
            <a:spLocks noGrp="1"/>
          </p:cNvSpPr>
          <p:nvPr>
            <p:ph type="title"/>
          </p:nvPr>
        </p:nvSpPr>
        <p:spPr>
          <a:xfrm>
            <a:off x="288000" y="696913"/>
            <a:ext cx="3770933" cy="1779783"/>
          </a:xfrm>
        </p:spPr>
        <p:txBody>
          <a:bodyPr/>
          <a:lstStyle>
            <a:lvl1pPr>
              <a:defRPr sz="4500"/>
            </a:lvl1pPr>
          </a:lstStyle>
          <a:p>
            <a:r>
              <a:rPr lang="en-US"/>
              <a:t>Click to edit Master title style</a:t>
            </a:r>
            <a:endParaRPr lang="en-GB"/>
          </a:p>
        </p:txBody>
      </p:sp>
    </p:spTree>
    <p:extLst>
      <p:ext uri="{BB962C8B-B14F-4D97-AF65-F5344CB8AC3E}">
        <p14:creationId xmlns:p14="http://schemas.microsoft.com/office/powerpoint/2010/main" val="10085238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nimated Title and Imag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1" y="0"/>
            <a:ext cx="5041900" cy="3357563"/>
          </a:xfrm>
          <a:solidFill>
            <a:schemeClr val="tx2"/>
          </a:solidFill>
        </p:spPr>
        <p:txBody>
          <a:bodyPr vert="horz" lIns="0" tIns="0" rIns="0" bIns="0" rtlCol="0">
            <a:noAutofit/>
          </a:bodyPr>
          <a:lstStyle>
            <a:lvl1pPr marL="0" marR="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6165849" y="3357564"/>
            <a:ext cx="6022553" cy="3499955"/>
          </a:xfrm>
          <a:solidFill>
            <a:schemeClr val="tx2"/>
          </a:solidFill>
        </p:spPr>
        <p:txBody>
          <a:bodyPr vert="horz" lIns="0" tIns="0" rIns="0" bIns="0" rtlCol="0">
            <a:noAutofit/>
          </a:bodyPr>
          <a:lstStyle>
            <a:lvl1pPr marL="0" marR="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2" name="Text Placeholder 5">
            <a:extLst>
              <a:ext uri="{FF2B5EF4-FFF2-40B4-BE49-F238E27FC236}">
                <a16:creationId xmlns:a16="http://schemas.microsoft.com/office/drawing/2014/main" id="{769031AD-BE5D-A3B7-1DEC-6584F4E4BF8D}"/>
              </a:ext>
            </a:extLst>
          </p:cNvPr>
          <p:cNvSpPr>
            <a:spLocks noGrp="1"/>
          </p:cNvSpPr>
          <p:nvPr>
            <p:ph type="body" sz="quarter" idx="12" hasCustomPrompt="1"/>
          </p:nvPr>
        </p:nvSpPr>
        <p:spPr>
          <a:xfrm>
            <a:off x="6165851" y="1287885"/>
            <a:ext cx="5736764" cy="948273"/>
          </a:xfrm>
        </p:spPr>
        <p:txBody>
          <a:bodyPr wrap="square" anchor="ctr">
            <a:spAutoFit/>
          </a:bodyPr>
          <a:lstStyle>
            <a:lvl1pPr>
              <a:lnSpc>
                <a:spcPct val="80000"/>
              </a:lnSpc>
              <a:defRPr sz="7401" b="0" i="0">
                <a:solidFill>
                  <a:schemeClr val="accent1"/>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GB"/>
              <a:t>Key text</a:t>
            </a:r>
          </a:p>
        </p:txBody>
      </p:sp>
      <p:sp>
        <p:nvSpPr>
          <p:cNvPr id="13" name="Text Placeholder 5">
            <a:extLst>
              <a:ext uri="{FF2B5EF4-FFF2-40B4-BE49-F238E27FC236}">
                <a16:creationId xmlns:a16="http://schemas.microsoft.com/office/drawing/2014/main" id="{C02A894D-CD72-8370-90B3-68756CDFCBE0}"/>
              </a:ext>
            </a:extLst>
          </p:cNvPr>
          <p:cNvSpPr>
            <a:spLocks noGrp="1"/>
          </p:cNvSpPr>
          <p:nvPr>
            <p:ph type="body" sz="quarter" idx="15" hasCustomPrompt="1"/>
          </p:nvPr>
        </p:nvSpPr>
        <p:spPr>
          <a:xfrm>
            <a:off x="1266826" y="4358401"/>
            <a:ext cx="4754562" cy="948273"/>
          </a:xfrm>
        </p:spPr>
        <p:txBody>
          <a:bodyPr wrap="square" anchor="ctr">
            <a:spAutoFit/>
          </a:bodyPr>
          <a:lstStyle>
            <a:lvl1pPr>
              <a:lnSpc>
                <a:spcPct val="80000"/>
              </a:lnSpc>
              <a:defRPr sz="7401" b="0" i="0">
                <a:solidFill>
                  <a:schemeClr val="accent1"/>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GB"/>
              <a:t>goes here</a:t>
            </a:r>
          </a:p>
        </p:txBody>
      </p:sp>
    </p:spTree>
    <p:extLst>
      <p:ext uri="{BB962C8B-B14F-4D97-AF65-F5344CB8AC3E}">
        <p14:creationId xmlns:p14="http://schemas.microsoft.com/office/powerpoint/2010/main" val="309807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3" presetClass="path" presetSubtype="0" accel="50000" decel="50000" fill="hold" grpId="1" nodeType="withEffect">
                                  <p:stCondLst>
                                    <p:cond delay="0"/>
                                  </p:stCondLst>
                                  <p:childTnLst>
                                    <p:animMotion origin="layout" path="M 1.45833E-6 -4.07407E-6 L 0.03906 -4.07407E-6 " pathEditMode="relative" rAng="0" ptsTypes="AA">
                                      <p:cBhvr>
                                        <p:cTn id="9" dur="1000" spd="-100000" fill="hold"/>
                                        <p:tgtEl>
                                          <p:spTgt spid="12"/>
                                        </p:tgtEl>
                                        <p:attrNameLst>
                                          <p:attrName>ppt_x</p:attrName>
                                          <p:attrName>ppt_y</p:attrName>
                                        </p:attrNameLst>
                                      </p:cBhvr>
                                      <p:rCtr x="1953"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63" presetClass="path" presetSubtype="0" accel="50000" decel="50000" fill="hold" grpId="1" nodeType="withEffect">
                                  <p:stCondLst>
                                    <p:cond delay="0"/>
                                  </p:stCondLst>
                                  <p:childTnLst>
                                    <p:animMotion origin="layout" path="M -3.33333E-6 -3.7037E-6 L -0.03437 -3.7037E-6 " pathEditMode="relative" rAng="0" ptsTypes="AA">
                                      <p:cBhvr>
                                        <p:cTn id="18" dur="1000" spd="-100000" fill="hold"/>
                                        <p:tgtEl>
                                          <p:spTgt spid="13"/>
                                        </p:tgtEl>
                                        <p:attrNameLst>
                                          <p:attrName>ppt_x</p:attrName>
                                          <p:attrName>ppt_y</p:attrName>
                                        </p:attrNameLst>
                                      </p:cBhvr>
                                      <p:rCtr x="-1719" y="0"/>
                                    </p:animMotion>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2" grpId="1"/>
      <p:bldP spid="13" grpId="0">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3" grpId="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eam Slide x 1">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170616" y="0"/>
            <a:ext cx="6021385" cy="6858000"/>
          </a:xfrm>
          <a:solidFill>
            <a:schemeClr val="tx2"/>
          </a:solidFill>
        </p:spPr>
        <p:txBody>
          <a:bodyPr vert="horz" lIns="0" tIns="0" rIns="0" bIns="0" rtlCol="0">
            <a:noAutofit/>
          </a:bodyPr>
          <a:lstStyle>
            <a:lvl1pPr>
              <a:defRPr lang="en-GB" dirty="0">
                <a:solidFill>
                  <a:schemeClr val="tx1"/>
                </a:solidFill>
              </a:defRPr>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288924" y="5394325"/>
            <a:ext cx="2795588" cy="876300"/>
          </a:xfrm>
        </p:spPr>
        <p:txBody>
          <a:bodyPr anchor="t"/>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5" name="Text Placeholder 7">
            <a:extLst>
              <a:ext uri="{FF2B5EF4-FFF2-40B4-BE49-F238E27FC236}">
                <a16:creationId xmlns:a16="http://schemas.microsoft.com/office/drawing/2014/main" id="{D8DD8F62-9521-0227-75CF-0AE636418711}"/>
              </a:ext>
            </a:extLst>
          </p:cNvPr>
          <p:cNvSpPr>
            <a:spLocks noGrp="1"/>
          </p:cNvSpPr>
          <p:nvPr>
            <p:ph type="body" sz="quarter" idx="15" hasCustomPrompt="1"/>
          </p:nvPr>
        </p:nvSpPr>
        <p:spPr>
          <a:xfrm>
            <a:off x="288924" y="2338388"/>
            <a:ext cx="3778251" cy="189388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a:t>Click to add text. Delete if not required.</a:t>
            </a:r>
          </a:p>
          <a:p>
            <a:pPr lvl="1"/>
            <a:r>
              <a:rPr lang="en-GB"/>
              <a:t>Second level</a:t>
            </a:r>
          </a:p>
          <a:p>
            <a:pPr lvl="2"/>
            <a:r>
              <a:rPr lang="en-GB"/>
              <a:t>Third level</a:t>
            </a:r>
          </a:p>
        </p:txBody>
      </p:sp>
      <p:sp>
        <p:nvSpPr>
          <p:cNvPr id="9" name="Title 7">
            <a:extLst>
              <a:ext uri="{FF2B5EF4-FFF2-40B4-BE49-F238E27FC236}">
                <a16:creationId xmlns:a16="http://schemas.microsoft.com/office/drawing/2014/main" id="{B09A4C51-350E-EA65-5ABE-B10E6D298CF1}"/>
              </a:ext>
            </a:extLst>
          </p:cNvPr>
          <p:cNvSpPr>
            <a:spLocks noGrp="1"/>
          </p:cNvSpPr>
          <p:nvPr>
            <p:ph type="title" hasCustomPrompt="1"/>
          </p:nvPr>
        </p:nvSpPr>
        <p:spPr>
          <a:xfrm>
            <a:off x="288304" y="262800"/>
            <a:ext cx="5733084" cy="468590"/>
          </a:xfrm>
        </p:spPr>
        <p:txBody>
          <a:bodyPr/>
          <a:lstStyle>
            <a:lvl1pPr>
              <a:defRPr>
                <a:solidFill>
                  <a:schemeClr val="bg1"/>
                </a:solidFill>
              </a:defRPr>
            </a:lvl1pPr>
          </a:lstStyle>
          <a:p>
            <a:r>
              <a:rPr lang="en-US"/>
              <a:t>Master title style</a:t>
            </a:r>
            <a:endParaRPr lang="en-GB"/>
          </a:p>
        </p:txBody>
      </p:sp>
      <p:sp>
        <p:nvSpPr>
          <p:cNvPr id="2" name="Subtitle 2">
            <a:extLst>
              <a:ext uri="{FF2B5EF4-FFF2-40B4-BE49-F238E27FC236}">
                <a16:creationId xmlns:a16="http://schemas.microsoft.com/office/drawing/2014/main" id="{5751BFC5-7E94-8966-6D2A-5204BCB942D2}"/>
              </a:ext>
            </a:extLst>
          </p:cNvPr>
          <p:cNvSpPr>
            <a:spLocks noGrp="1"/>
          </p:cNvSpPr>
          <p:nvPr>
            <p:ph type="subTitle" idx="16" hasCustomPrompt="1"/>
          </p:nvPr>
        </p:nvSpPr>
        <p:spPr>
          <a:xfrm>
            <a:off x="288302" y="713621"/>
            <a:ext cx="5733084" cy="293094"/>
          </a:xfrm>
        </p:spPr>
        <p:txBody>
          <a:bodyPr vert="horz" wrap="square" lIns="0" tIns="0" rIns="0" bIns="0" rtlCol="0" anchor="t">
            <a:spAutoFit/>
          </a:bodyPr>
          <a:lstStyle>
            <a:lvl1pPr>
              <a:defRPr lang="en-GB" b="1" dirty="0">
                <a:solidFill>
                  <a:schemeClr val="bg1"/>
                </a:solidFill>
              </a:defRPr>
            </a:lvl1pPr>
          </a:lstStyle>
          <a:p>
            <a:pPr lvl="0"/>
            <a:r>
              <a:rPr lang="en-GB"/>
              <a:t>Subtitle. Delete if not required.</a:t>
            </a:r>
          </a:p>
        </p:txBody>
      </p:sp>
      <p:sp>
        <p:nvSpPr>
          <p:cNvPr id="8" name="Graphic 6">
            <a:extLst>
              <a:ext uri="{FF2B5EF4-FFF2-40B4-BE49-F238E27FC236}">
                <a16:creationId xmlns:a16="http://schemas.microsoft.com/office/drawing/2014/main" id="{DB01CA91-2C5B-2D77-5D4E-1C984996CE2B}"/>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1532194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eam Slide x 1-2">
    <p:bg>
      <p:bgPr>
        <a:solidFill>
          <a:schemeClr val="accent1"/>
        </a:solidFill>
        <a:effectLst/>
      </p:bgPr>
    </p:bg>
    <p:spTree>
      <p:nvGrpSpPr>
        <p:cNvPr id="1" name=""/>
        <p:cNvGrpSpPr/>
        <p:nvPr/>
      </p:nvGrpSpPr>
      <p:grpSpPr>
        <a:xfrm>
          <a:off x="0" y="0"/>
          <a:ext cx="0" cy="0"/>
          <a:chOff x="0" y="0"/>
          <a:chExt cx="0" cy="0"/>
        </a:xfrm>
      </p:grpSpPr>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8124825" y="285158"/>
            <a:ext cx="3775076" cy="3947118"/>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8124825" y="4376739"/>
            <a:ext cx="3775076" cy="1389062"/>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 name="Text Placeholder 7">
            <a:extLst>
              <a:ext uri="{FF2B5EF4-FFF2-40B4-BE49-F238E27FC236}">
                <a16:creationId xmlns:a16="http://schemas.microsoft.com/office/drawing/2014/main" id="{AE887C0B-D804-38AD-7676-333BDBFC1AF7}"/>
              </a:ext>
            </a:extLst>
          </p:cNvPr>
          <p:cNvSpPr>
            <a:spLocks noGrp="1"/>
          </p:cNvSpPr>
          <p:nvPr>
            <p:ph type="body" sz="quarter" idx="15" hasCustomPrompt="1"/>
          </p:nvPr>
        </p:nvSpPr>
        <p:spPr>
          <a:xfrm>
            <a:off x="288924" y="4376739"/>
            <a:ext cx="3778251" cy="138906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a:t>Click to add text. Delete if not required.</a:t>
            </a:r>
          </a:p>
          <a:p>
            <a:pPr lvl="1"/>
            <a:r>
              <a:rPr lang="en-GB"/>
              <a:t>Second level</a:t>
            </a:r>
          </a:p>
          <a:p>
            <a:pPr lvl="2"/>
            <a:r>
              <a:rPr lang="en-GB"/>
              <a:t>Third level</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4207731" y="285158"/>
            <a:ext cx="3775076" cy="3947118"/>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4207731" y="4376739"/>
            <a:ext cx="3775076" cy="1389062"/>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0" name="Title 7">
            <a:extLst>
              <a:ext uri="{FF2B5EF4-FFF2-40B4-BE49-F238E27FC236}">
                <a16:creationId xmlns:a16="http://schemas.microsoft.com/office/drawing/2014/main" id="{E80529FD-0171-E552-588C-C152AED56261}"/>
              </a:ext>
            </a:extLst>
          </p:cNvPr>
          <p:cNvSpPr>
            <a:spLocks noGrp="1"/>
          </p:cNvSpPr>
          <p:nvPr>
            <p:ph type="title" hasCustomPrompt="1"/>
          </p:nvPr>
        </p:nvSpPr>
        <p:spPr>
          <a:xfrm>
            <a:off x="288305" y="262801"/>
            <a:ext cx="3775074" cy="468590"/>
          </a:xfrm>
        </p:spPr>
        <p:txBody>
          <a:bodyPr/>
          <a:lstStyle>
            <a:lvl1pPr>
              <a:defRPr>
                <a:solidFill>
                  <a:schemeClr val="bg1"/>
                </a:solidFill>
              </a:defRPr>
            </a:lvl1pPr>
          </a:lstStyle>
          <a:p>
            <a:r>
              <a:rPr lang="en-US"/>
              <a:t>Master title style</a:t>
            </a:r>
            <a:endParaRPr lang="en-GB"/>
          </a:p>
        </p:txBody>
      </p:sp>
      <p:sp>
        <p:nvSpPr>
          <p:cNvPr id="5" name="Subtitle 2">
            <a:extLst>
              <a:ext uri="{FF2B5EF4-FFF2-40B4-BE49-F238E27FC236}">
                <a16:creationId xmlns:a16="http://schemas.microsoft.com/office/drawing/2014/main" id="{EA79EF84-4162-265E-6156-177364480E50}"/>
              </a:ext>
            </a:extLst>
          </p:cNvPr>
          <p:cNvSpPr>
            <a:spLocks noGrp="1"/>
          </p:cNvSpPr>
          <p:nvPr>
            <p:ph type="subTitle" idx="16" hasCustomPrompt="1"/>
          </p:nvPr>
        </p:nvSpPr>
        <p:spPr>
          <a:xfrm>
            <a:off x="288302" y="713621"/>
            <a:ext cx="3775076" cy="293094"/>
          </a:xfrm>
        </p:spPr>
        <p:txBody>
          <a:bodyPr vert="horz" wrap="square" lIns="0" tIns="0" rIns="0" bIns="0" rtlCol="0" anchor="t">
            <a:spAutoFit/>
          </a:bodyPr>
          <a:lstStyle>
            <a:lvl1pPr>
              <a:defRPr lang="en-GB" b="1" dirty="0">
                <a:solidFill>
                  <a:schemeClr val="bg1"/>
                </a:solidFill>
              </a:defRPr>
            </a:lvl1pPr>
          </a:lstStyle>
          <a:p>
            <a:pPr lvl="0"/>
            <a:r>
              <a:rPr lang="en-GB"/>
              <a:t>Subtitle. Delete if not required.</a:t>
            </a:r>
          </a:p>
        </p:txBody>
      </p:sp>
      <p:sp>
        <p:nvSpPr>
          <p:cNvPr id="8" name="Graphic 6">
            <a:extLst>
              <a:ext uri="{FF2B5EF4-FFF2-40B4-BE49-F238E27FC236}">
                <a16:creationId xmlns:a16="http://schemas.microsoft.com/office/drawing/2014/main" id="{A2EFD0EE-AC0A-DFBC-9ED6-5E0C2DBF3659}"/>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3" name="Footer Placeholder 4">
            <a:extLst>
              <a:ext uri="{FF2B5EF4-FFF2-40B4-BE49-F238E27FC236}">
                <a16:creationId xmlns:a16="http://schemas.microsoft.com/office/drawing/2014/main" id="{99B23211-718F-C72D-C415-24096BDEEB7A}"/>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bg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
        <p:nvSpPr>
          <p:cNvPr id="7" name="Slide Number Placeholder 5">
            <a:extLst>
              <a:ext uri="{FF2B5EF4-FFF2-40B4-BE49-F238E27FC236}">
                <a16:creationId xmlns:a16="http://schemas.microsoft.com/office/drawing/2014/main" id="{90BAE1C4-8C53-F889-33BD-2F49ACEA13D8}"/>
              </a:ext>
            </a:extLst>
          </p:cNvPr>
          <p:cNvSpPr>
            <a:spLocks noGrp="1"/>
          </p:cNvSpPr>
          <p:nvPr>
            <p:ph type="sldNum" sz="quarter" idx="12"/>
          </p:nvPr>
        </p:nvSpPr>
        <p:spPr>
          <a:xfrm>
            <a:off x="11581942" y="6433879"/>
            <a:ext cx="320674" cy="153463"/>
          </a:xfrm>
        </p:spPr>
        <p:txBody>
          <a:bodyPr/>
          <a:lstStyle>
            <a:lvl1pPr>
              <a:defRPr>
                <a:solidFill>
                  <a:schemeClr val="bg1"/>
                </a:solidFill>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9254903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eam Slide x 3">
    <p:bg>
      <p:bgPr>
        <a:solidFill>
          <a:schemeClr val="accent1"/>
        </a:solidFill>
        <a:effectLst/>
      </p:bgPr>
    </p:bg>
    <p:spTree>
      <p:nvGrpSpPr>
        <p:cNvPr id="1" name=""/>
        <p:cNvGrpSpPr/>
        <p:nvPr/>
      </p:nvGrpSpPr>
      <p:grpSpPr>
        <a:xfrm>
          <a:off x="0" y="0"/>
          <a:ext cx="0" cy="0"/>
          <a:chOff x="0" y="0"/>
          <a:chExt cx="0" cy="0"/>
        </a:xfrm>
      </p:grpSpPr>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161090" y="1309284"/>
            <a:ext cx="2795588" cy="2922992"/>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6161088" y="4376739"/>
            <a:ext cx="2797906" cy="1389062"/>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3225801" y="1309284"/>
            <a:ext cx="2795588" cy="2922992"/>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3225801" y="4376739"/>
            <a:ext cx="2794731" cy="1389062"/>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9" name="Picture Placeholder 3">
            <a:extLst>
              <a:ext uri="{FF2B5EF4-FFF2-40B4-BE49-F238E27FC236}">
                <a16:creationId xmlns:a16="http://schemas.microsoft.com/office/drawing/2014/main" id="{2D83ADDB-0799-3ABA-AFB5-0EF907EBBC1C}"/>
              </a:ext>
            </a:extLst>
          </p:cNvPr>
          <p:cNvSpPr>
            <a:spLocks noGrp="1"/>
          </p:cNvSpPr>
          <p:nvPr>
            <p:ph type="pic" sz="quarter" idx="27" hasCustomPrompt="1"/>
          </p:nvPr>
        </p:nvSpPr>
        <p:spPr>
          <a:xfrm>
            <a:off x="9119385" y="1309284"/>
            <a:ext cx="2795588" cy="2922992"/>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0" name="Text Placeholder 10">
            <a:extLst>
              <a:ext uri="{FF2B5EF4-FFF2-40B4-BE49-F238E27FC236}">
                <a16:creationId xmlns:a16="http://schemas.microsoft.com/office/drawing/2014/main" id="{5A40ED4D-9D7E-FA31-0E92-48608769B8DC}"/>
              </a:ext>
            </a:extLst>
          </p:cNvPr>
          <p:cNvSpPr>
            <a:spLocks noGrp="1"/>
          </p:cNvSpPr>
          <p:nvPr>
            <p:ph type="body" sz="quarter" idx="28" hasCustomPrompt="1"/>
          </p:nvPr>
        </p:nvSpPr>
        <p:spPr>
          <a:xfrm>
            <a:off x="9119383" y="4376739"/>
            <a:ext cx="2797906" cy="1389062"/>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8" name="Text Placeholder 7">
            <a:extLst>
              <a:ext uri="{FF2B5EF4-FFF2-40B4-BE49-F238E27FC236}">
                <a16:creationId xmlns:a16="http://schemas.microsoft.com/office/drawing/2014/main" id="{048FEEB1-636D-38E4-1003-F9C2F0009989}"/>
              </a:ext>
            </a:extLst>
          </p:cNvPr>
          <p:cNvSpPr>
            <a:spLocks noGrp="1"/>
          </p:cNvSpPr>
          <p:nvPr>
            <p:ph type="body" sz="quarter" idx="15" hasCustomPrompt="1"/>
          </p:nvPr>
        </p:nvSpPr>
        <p:spPr>
          <a:xfrm>
            <a:off x="288927" y="4376739"/>
            <a:ext cx="2776485" cy="138906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a:t>Click to add text. Delete if not required.</a:t>
            </a:r>
          </a:p>
          <a:p>
            <a:pPr lvl="1"/>
            <a:r>
              <a:rPr lang="en-GB"/>
              <a:t>Second level</a:t>
            </a:r>
          </a:p>
          <a:p>
            <a:pPr lvl="2"/>
            <a:r>
              <a:rPr lang="en-GB"/>
              <a:t>Third level</a:t>
            </a:r>
          </a:p>
        </p:txBody>
      </p:sp>
      <p:sp>
        <p:nvSpPr>
          <p:cNvPr id="12" name="Title 11">
            <a:extLst>
              <a:ext uri="{FF2B5EF4-FFF2-40B4-BE49-F238E27FC236}">
                <a16:creationId xmlns:a16="http://schemas.microsoft.com/office/drawing/2014/main" id="{C45B8B1D-DD68-528A-E1DB-9EC7F9835CC4}"/>
              </a:ext>
            </a:extLst>
          </p:cNvPr>
          <p:cNvSpPr>
            <a:spLocks noGrp="1"/>
          </p:cNvSpPr>
          <p:nvPr>
            <p:ph type="title"/>
          </p:nvPr>
        </p:nvSpPr>
        <p:spPr>
          <a:xfrm>
            <a:off x="288305" y="262800"/>
            <a:ext cx="9649445" cy="468590"/>
          </a:xfrm>
        </p:spPr>
        <p:txBody>
          <a:bodyPr/>
          <a:lstStyle>
            <a:lvl1pPr>
              <a:defRPr>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A56CA54C-86BC-245E-8EEE-F0C02489F097}"/>
              </a:ext>
            </a:extLst>
          </p:cNvPr>
          <p:cNvSpPr>
            <a:spLocks noGrp="1"/>
          </p:cNvSpPr>
          <p:nvPr>
            <p:ph type="subTitle" idx="16" hasCustomPrompt="1"/>
          </p:nvPr>
        </p:nvSpPr>
        <p:spPr>
          <a:xfrm>
            <a:off x="288303" y="713621"/>
            <a:ext cx="9649445" cy="293094"/>
          </a:xfrm>
        </p:spPr>
        <p:txBody>
          <a:bodyPr vert="horz" wrap="square" lIns="0" tIns="0" rIns="0" bIns="0" rtlCol="0" anchor="t">
            <a:spAutoFit/>
          </a:bodyPr>
          <a:lstStyle>
            <a:lvl1pPr>
              <a:defRPr lang="en-GB" b="1" dirty="0">
                <a:solidFill>
                  <a:schemeClr val="bg1"/>
                </a:solidFill>
              </a:defRPr>
            </a:lvl1pPr>
          </a:lstStyle>
          <a:p>
            <a:pPr lvl="0"/>
            <a:r>
              <a:rPr lang="en-GB"/>
              <a:t>Subtitle. Delete if not required.</a:t>
            </a:r>
          </a:p>
        </p:txBody>
      </p:sp>
      <p:sp>
        <p:nvSpPr>
          <p:cNvPr id="5" name="Graphic 6">
            <a:extLst>
              <a:ext uri="{FF2B5EF4-FFF2-40B4-BE49-F238E27FC236}">
                <a16:creationId xmlns:a16="http://schemas.microsoft.com/office/drawing/2014/main" id="{4E066FDA-E547-8AA8-7DD5-BF710BC6600F}"/>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5" name="Footer Placeholder 4">
            <a:extLst>
              <a:ext uri="{FF2B5EF4-FFF2-40B4-BE49-F238E27FC236}">
                <a16:creationId xmlns:a16="http://schemas.microsoft.com/office/drawing/2014/main" id="{8498F38D-E287-CD9F-9BFC-10B3256FE9BE}"/>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bg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
        <p:nvSpPr>
          <p:cNvPr id="7" name="Slide Number Placeholder 5">
            <a:extLst>
              <a:ext uri="{FF2B5EF4-FFF2-40B4-BE49-F238E27FC236}">
                <a16:creationId xmlns:a16="http://schemas.microsoft.com/office/drawing/2014/main" id="{7429701B-BA59-63AC-184E-531FE07F601E}"/>
              </a:ext>
            </a:extLst>
          </p:cNvPr>
          <p:cNvSpPr>
            <a:spLocks noGrp="1"/>
          </p:cNvSpPr>
          <p:nvPr>
            <p:ph type="sldNum" sz="quarter" idx="12"/>
          </p:nvPr>
        </p:nvSpPr>
        <p:spPr>
          <a:xfrm>
            <a:off x="11581942" y="6433879"/>
            <a:ext cx="320674" cy="153463"/>
          </a:xfrm>
        </p:spPr>
        <p:txBody>
          <a:bodyPr/>
          <a:lstStyle>
            <a:lvl1pPr>
              <a:defRPr>
                <a:solidFill>
                  <a:schemeClr val="bg1"/>
                </a:solidFill>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2327646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Divider2">
    <p:bg>
      <p:bgPr>
        <a:solidFill>
          <a:schemeClr val="bg2"/>
        </a:solidFill>
        <a:effectLst/>
      </p:bgPr>
    </p:bg>
    <p:spTree>
      <p:nvGrpSpPr>
        <p:cNvPr id="1" name=""/>
        <p:cNvGrpSpPr/>
        <p:nvPr/>
      </p:nvGrpSpPr>
      <p:grpSpPr>
        <a:xfrm>
          <a:off x="0" y="0"/>
          <a:ext cx="0" cy="0"/>
          <a:chOff x="0" y="0"/>
          <a:chExt cx="0" cy="0"/>
        </a:xfrm>
      </p:grpSpPr>
      <p:sp>
        <p:nvSpPr>
          <p:cNvPr id="13" name="Graphic 6">
            <a:extLst>
              <a:ext uri="{FF2B5EF4-FFF2-40B4-BE49-F238E27FC236}">
                <a16:creationId xmlns:a16="http://schemas.microsoft.com/office/drawing/2014/main" id="{9BF92F1C-9A54-B03C-F58F-3EB1591B6227}"/>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4" name="Title 1">
            <a:extLst>
              <a:ext uri="{FF2B5EF4-FFF2-40B4-BE49-F238E27FC236}">
                <a16:creationId xmlns:a16="http://schemas.microsoft.com/office/drawing/2014/main" id="{A56AB1FF-658F-870D-E3B1-F5E6F3C8A20E}"/>
              </a:ext>
            </a:extLst>
          </p:cNvPr>
          <p:cNvSpPr>
            <a:spLocks noGrp="1"/>
          </p:cNvSpPr>
          <p:nvPr>
            <p:ph type="ctrTitle" hasCustomPrompt="1"/>
          </p:nvPr>
        </p:nvSpPr>
        <p:spPr>
          <a:xfrm>
            <a:off x="304800" y="2032879"/>
            <a:ext cx="7239001"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section title</a:t>
            </a:r>
            <a:endParaRPr lang="en-GB"/>
          </a:p>
        </p:txBody>
      </p:sp>
      <p:sp>
        <p:nvSpPr>
          <p:cNvPr id="16" name="Text Placeholder 31">
            <a:extLst>
              <a:ext uri="{FF2B5EF4-FFF2-40B4-BE49-F238E27FC236}">
                <a16:creationId xmlns:a16="http://schemas.microsoft.com/office/drawing/2014/main" id="{D4309798-1B74-B800-35DC-1BEBCCB4F336}"/>
              </a:ext>
            </a:extLst>
          </p:cNvPr>
          <p:cNvSpPr>
            <a:spLocks noGrp="1"/>
          </p:cNvSpPr>
          <p:nvPr>
            <p:ph type="body" sz="quarter" idx="12" hasCustomPrompt="1"/>
          </p:nvPr>
        </p:nvSpPr>
        <p:spPr>
          <a:xfrm>
            <a:off x="304800" y="3702420"/>
            <a:ext cx="7262201"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3670731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Slide x 4">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161090"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6161088" y="4376739"/>
            <a:ext cx="2797906"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3225801"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3225801" y="4376739"/>
            <a:ext cx="2794731"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9" name="Picture Placeholder 3">
            <a:extLst>
              <a:ext uri="{FF2B5EF4-FFF2-40B4-BE49-F238E27FC236}">
                <a16:creationId xmlns:a16="http://schemas.microsoft.com/office/drawing/2014/main" id="{2D83ADDB-0799-3ABA-AFB5-0EF907EBBC1C}"/>
              </a:ext>
            </a:extLst>
          </p:cNvPr>
          <p:cNvSpPr>
            <a:spLocks noGrp="1"/>
          </p:cNvSpPr>
          <p:nvPr>
            <p:ph type="pic" sz="quarter" idx="27" hasCustomPrompt="1"/>
          </p:nvPr>
        </p:nvSpPr>
        <p:spPr>
          <a:xfrm>
            <a:off x="9119385"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0" name="Text Placeholder 10">
            <a:extLst>
              <a:ext uri="{FF2B5EF4-FFF2-40B4-BE49-F238E27FC236}">
                <a16:creationId xmlns:a16="http://schemas.microsoft.com/office/drawing/2014/main" id="{5A40ED4D-9D7E-FA31-0E92-48608769B8DC}"/>
              </a:ext>
            </a:extLst>
          </p:cNvPr>
          <p:cNvSpPr>
            <a:spLocks noGrp="1"/>
          </p:cNvSpPr>
          <p:nvPr>
            <p:ph type="body" sz="quarter" idx="28" hasCustomPrompt="1"/>
          </p:nvPr>
        </p:nvSpPr>
        <p:spPr>
          <a:xfrm>
            <a:off x="9119383" y="4376739"/>
            <a:ext cx="2797906"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1" name="Picture Placeholder 3">
            <a:extLst>
              <a:ext uri="{FF2B5EF4-FFF2-40B4-BE49-F238E27FC236}">
                <a16:creationId xmlns:a16="http://schemas.microsoft.com/office/drawing/2014/main" id="{F5068F87-7E7A-B5CF-3CBC-E18B6DD0D732}"/>
              </a:ext>
            </a:extLst>
          </p:cNvPr>
          <p:cNvSpPr>
            <a:spLocks noGrp="1"/>
          </p:cNvSpPr>
          <p:nvPr>
            <p:ph type="pic" sz="quarter" idx="29" hasCustomPrompt="1"/>
          </p:nvPr>
        </p:nvSpPr>
        <p:spPr>
          <a:xfrm>
            <a:off x="291479" y="1309284"/>
            <a:ext cx="2795588" cy="2922992"/>
          </a:xfrm>
          <a:solidFill>
            <a:schemeClr val="tx2"/>
          </a:solidFill>
        </p:spPr>
        <p:txBody>
          <a:bodyPr vert="horz" lIns="0" tIns="0" rIns="0" bIns="0" rtlCol="0">
            <a:noAutofit/>
          </a:bodyPr>
          <a:lstStyle>
            <a:lvl1pPr>
              <a:defRPr lang="en-GB" sz="16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2" name="Text Placeholder 10">
            <a:extLst>
              <a:ext uri="{FF2B5EF4-FFF2-40B4-BE49-F238E27FC236}">
                <a16:creationId xmlns:a16="http://schemas.microsoft.com/office/drawing/2014/main" id="{B4F951B9-FA91-8764-4AF1-2302D32F8D5A}"/>
              </a:ext>
            </a:extLst>
          </p:cNvPr>
          <p:cNvSpPr>
            <a:spLocks noGrp="1"/>
          </p:cNvSpPr>
          <p:nvPr>
            <p:ph type="body" sz="quarter" idx="30" hasCustomPrompt="1"/>
          </p:nvPr>
        </p:nvSpPr>
        <p:spPr>
          <a:xfrm>
            <a:off x="291479" y="4376739"/>
            <a:ext cx="2794731"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 name="Text Placeholder 7">
            <a:extLst>
              <a:ext uri="{FF2B5EF4-FFF2-40B4-BE49-F238E27FC236}">
                <a16:creationId xmlns:a16="http://schemas.microsoft.com/office/drawing/2014/main" id="{5F91C3EF-5967-CDBE-EACE-2531D873C36A}"/>
              </a:ext>
            </a:extLst>
          </p:cNvPr>
          <p:cNvSpPr>
            <a:spLocks noGrp="1"/>
          </p:cNvSpPr>
          <p:nvPr>
            <p:ph type="body" sz="quarter" idx="31" hasCustomPrompt="1"/>
          </p:nvPr>
        </p:nvSpPr>
        <p:spPr>
          <a:xfrm>
            <a:off x="8125200" y="293525"/>
            <a:ext cx="3778869" cy="878050"/>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13" name="Title 7">
            <a:extLst>
              <a:ext uri="{FF2B5EF4-FFF2-40B4-BE49-F238E27FC236}">
                <a16:creationId xmlns:a16="http://schemas.microsoft.com/office/drawing/2014/main" id="{DA47195B-21A0-9A63-E4DA-58F9F29E98B6}"/>
              </a:ext>
            </a:extLst>
          </p:cNvPr>
          <p:cNvSpPr>
            <a:spLocks noGrp="1"/>
          </p:cNvSpPr>
          <p:nvPr>
            <p:ph type="title" hasCustomPrompt="1"/>
          </p:nvPr>
        </p:nvSpPr>
        <p:spPr>
          <a:xfrm>
            <a:off x="288304" y="262800"/>
            <a:ext cx="5733084" cy="468590"/>
          </a:xfrm>
        </p:spPr>
        <p:txBody>
          <a:bodyPr/>
          <a:lstStyle>
            <a:lvl1pPr>
              <a:defRPr>
                <a:solidFill>
                  <a:schemeClr val="accent1"/>
                </a:solidFill>
              </a:defRPr>
            </a:lvl1pPr>
          </a:lstStyle>
          <a:p>
            <a:r>
              <a:rPr lang="en-US"/>
              <a:t>Master title style</a:t>
            </a:r>
            <a:endParaRPr lang="en-GB"/>
          </a:p>
        </p:txBody>
      </p:sp>
      <p:sp>
        <p:nvSpPr>
          <p:cNvPr id="5" name="Subtitle 2">
            <a:extLst>
              <a:ext uri="{FF2B5EF4-FFF2-40B4-BE49-F238E27FC236}">
                <a16:creationId xmlns:a16="http://schemas.microsoft.com/office/drawing/2014/main" id="{FB220D96-C4B3-B7EB-A87A-9845F48C33C3}"/>
              </a:ext>
            </a:extLst>
          </p:cNvPr>
          <p:cNvSpPr>
            <a:spLocks noGrp="1"/>
          </p:cNvSpPr>
          <p:nvPr>
            <p:ph type="subTitle" idx="16" hasCustomPrompt="1"/>
          </p:nvPr>
        </p:nvSpPr>
        <p:spPr>
          <a:xfrm>
            <a:off x="288303" y="713621"/>
            <a:ext cx="5732229"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8" name="Footer Placeholder 4">
            <a:extLst>
              <a:ext uri="{FF2B5EF4-FFF2-40B4-BE49-F238E27FC236}">
                <a16:creationId xmlns:a16="http://schemas.microsoft.com/office/drawing/2014/main" id="{6606912E-45D9-5EEE-9496-4E85E1874A13}"/>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22238460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am Slide x 6">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Picture Placeholder 3">
            <a:extLst>
              <a:ext uri="{FF2B5EF4-FFF2-40B4-BE49-F238E27FC236}">
                <a16:creationId xmlns:a16="http://schemas.microsoft.com/office/drawing/2014/main" id="{3DD93883-FE82-F5D7-6954-1E4205A257B6}"/>
              </a:ext>
            </a:extLst>
          </p:cNvPr>
          <p:cNvSpPr>
            <a:spLocks noGrp="1"/>
          </p:cNvSpPr>
          <p:nvPr>
            <p:ph type="pic" sz="quarter" idx="13" hasCustomPrompt="1"/>
          </p:nvPr>
        </p:nvSpPr>
        <p:spPr>
          <a:xfrm>
            <a:off x="292099" y="2338388"/>
            <a:ext cx="1811339" cy="1893887"/>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1" name="Text Placeholder 10">
            <a:extLst>
              <a:ext uri="{FF2B5EF4-FFF2-40B4-BE49-F238E27FC236}">
                <a16:creationId xmlns:a16="http://schemas.microsoft.com/office/drawing/2014/main" id="{BAF95DAC-024B-BE13-C7C3-B8E962C0E286}"/>
              </a:ext>
            </a:extLst>
          </p:cNvPr>
          <p:cNvSpPr>
            <a:spLocks noGrp="1"/>
          </p:cNvSpPr>
          <p:nvPr>
            <p:ph type="body" sz="quarter" idx="14" hasCustomPrompt="1"/>
          </p:nvPr>
        </p:nvSpPr>
        <p:spPr>
          <a:xfrm>
            <a:off x="292099" y="4376739"/>
            <a:ext cx="1811339"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2" name="Picture Placeholder 3">
            <a:extLst>
              <a:ext uri="{FF2B5EF4-FFF2-40B4-BE49-F238E27FC236}">
                <a16:creationId xmlns:a16="http://schemas.microsoft.com/office/drawing/2014/main" id="{D5C0A3F1-8272-1EE9-CC5E-D2F51E93821E}"/>
              </a:ext>
            </a:extLst>
          </p:cNvPr>
          <p:cNvSpPr>
            <a:spLocks noGrp="1"/>
          </p:cNvSpPr>
          <p:nvPr>
            <p:ph type="pic" sz="quarter" idx="15" hasCustomPrompt="1"/>
          </p:nvPr>
        </p:nvSpPr>
        <p:spPr>
          <a:xfrm>
            <a:off x="2251074" y="2338388"/>
            <a:ext cx="1811339" cy="1893887"/>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3" name="Text Placeholder 10">
            <a:extLst>
              <a:ext uri="{FF2B5EF4-FFF2-40B4-BE49-F238E27FC236}">
                <a16:creationId xmlns:a16="http://schemas.microsoft.com/office/drawing/2014/main" id="{07824833-215E-5CBF-9B67-8C5BFCFF600B}"/>
              </a:ext>
            </a:extLst>
          </p:cNvPr>
          <p:cNvSpPr>
            <a:spLocks noGrp="1"/>
          </p:cNvSpPr>
          <p:nvPr>
            <p:ph type="body" sz="quarter" idx="16" hasCustomPrompt="1"/>
          </p:nvPr>
        </p:nvSpPr>
        <p:spPr>
          <a:xfrm>
            <a:off x="2251074" y="4376739"/>
            <a:ext cx="1811339"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7" name="Picture Placeholder 3">
            <a:extLst>
              <a:ext uri="{FF2B5EF4-FFF2-40B4-BE49-F238E27FC236}">
                <a16:creationId xmlns:a16="http://schemas.microsoft.com/office/drawing/2014/main" id="{BC82D359-5E82-6645-4BA5-091395FFBE4D}"/>
              </a:ext>
            </a:extLst>
          </p:cNvPr>
          <p:cNvSpPr>
            <a:spLocks noGrp="1"/>
          </p:cNvSpPr>
          <p:nvPr>
            <p:ph type="pic" sz="quarter" idx="17" hasCustomPrompt="1"/>
          </p:nvPr>
        </p:nvSpPr>
        <p:spPr>
          <a:xfrm>
            <a:off x="4206875" y="2338388"/>
            <a:ext cx="1811339" cy="1893887"/>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8" name="Text Placeholder 10">
            <a:extLst>
              <a:ext uri="{FF2B5EF4-FFF2-40B4-BE49-F238E27FC236}">
                <a16:creationId xmlns:a16="http://schemas.microsoft.com/office/drawing/2014/main" id="{988FBE5D-B4CD-CE1A-E7E9-92C4741B19DA}"/>
              </a:ext>
            </a:extLst>
          </p:cNvPr>
          <p:cNvSpPr>
            <a:spLocks noGrp="1"/>
          </p:cNvSpPr>
          <p:nvPr>
            <p:ph type="body" sz="quarter" idx="18" hasCustomPrompt="1"/>
          </p:nvPr>
        </p:nvSpPr>
        <p:spPr>
          <a:xfrm>
            <a:off x="4206875" y="4376739"/>
            <a:ext cx="1811339"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9" name="Picture Placeholder 3">
            <a:extLst>
              <a:ext uri="{FF2B5EF4-FFF2-40B4-BE49-F238E27FC236}">
                <a16:creationId xmlns:a16="http://schemas.microsoft.com/office/drawing/2014/main" id="{AE6CF7F4-E399-5395-4477-3A071CFE8BF6}"/>
              </a:ext>
            </a:extLst>
          </p:cNvPr>
          <p:cNvSpPr>
            <a:spLocks noGrp="1"/>
          </p:cNvSpPr>
          <p:nvPr>
            <p:ph type="pic" sz="quarter" idx="19" hasCustomPrompt="1"/>
          </p:nvPr>
        </p:nvSpPr>
        <p:spPr>
          <a:xfrm>
            <a:off x="6165849" y="2338388"/>
            <a:ext cx="1811339" cy="1893887"/>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0" name="Text Placeholder 10">
            <a:extLst>
              <a:ext uri="{FF2B5EF4-FFF2-40B4-BE49-F238E27FC236}">
                <a16:creationId xmlns:a16="http://schemas.microsoft.com/office/drawing/2014/main" id="{7F69C6C1-FD43-DD7E-F8C1-DD938FA7E864}"/>
              </a:ext>
            </a:extLst>
          </p:cNvPr>
          <p:cNvSpPr>
            <a:spLocks noGrp="1"/>
          </p:cNvSpPr>
          <p:nvPr>
            <p:ph type="body" sz="quarter" idx="20" hasCustomPrompt="1"/>
          </p:nvPr>
        </p:nvSpPr>
        <p:spPr>
          <a:xfrm>
            <a:off x="6165849" y="4376739"/>
            <a:ext cx="1811339"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1" name="Picture Placeholder 3">
            <a:extLst>
              <a:ext uri="{FF2B5EF4-FFF2-40B4-BE49-F238E27FC236}">
                <a16:creationId xmlns:a16="http://schemas.microsoft.com/office/drawing/2014/main" id="{C3F6ED5E-6C41-2A6E-8284-782D115E0AC8}"/>
              </a:ext>
            </a:extLst>
          </p:cNvPr>
          <p:cNvSpPr>
            <a:spLocks noGrp="1"/>
          </p:cNvSpPr>
          <p:nvPr>
            <p:ph type="pic" sz="quarter" idx="21" hasCustomPrompt="1"/>
          </p:nvPr>
        </p:nvSpPr>
        <p:spPr>
          <a:xfrm>
            <a:off x="8129587" y="2338388"/>
            <a:ext cx="1811339" cy="1893887"/>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2" name="Text Placeholder 10">
            <a:extLst>
              <a:ext uri="{FF2B5EF4-FFF2-40B4-BE49-F238E27FC236}">
                <a16:creationId xmlns:a16="http://schemas.microsoft.com/office/drawing/2014/main" id="{DE4654D5-A3A7-62DC-42E2-4450D8FF9149}"/>
              </a:ext>
            </a:extLst>
          </p:cNvPr>
          <p:cNvSpPr>
            <a:spLocks noGrp="1"/>
          </p:cNvSpPr>
          <p:nvPr>
            <p:ph type="body" sz="quarter" idx="22" hasCustomPrompt="1"/>
          </p:nvPr>
        </p:nvSpPr>
        <p:spPr>
          <a:xfrm>
            <a:off x="8129587" y="4376739"/>
            <a:ext cx="1811339"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10088562" y="2338388"/>
            <a:ext cx="1811339" cy="1893887"/>
          </a:xfrm>
          <a:solidFill>
            <a:schemeClr val="tx2"/>
          </a:solidFill>
        </p:spPr>
        <p:txBody>
          <a:bodyPr vert="horz" lIns="0" tIns="0" rIns="0" bIns="0" rtlCol="0">
            <a:noAutofit/>
          </a:bodyPr>
          <a:lstStyle>
            <a:lvl1pPr>
              <a:defRPr lang="en-GB" sz="12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10088562" y="4376739"/>
            <a:ext cx="1811339" cy="1389062"/>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Text Placeholder 7">
            <a:extLst>
              <a:ext uri="{FF2B5EF4-FFF2-40B4-BE49-F238E27FC236}">
                <a16:creationId xmlns:a16="http://schemas.microsoft.com/office/drawing/2014/main" id="{7BD20165-AAB7-7FF2-32A4-4043B7F5215A}"/>
              </a:ext>
            </a:extLst>
          </p:cNvPr>
          <p:cNvSpPr>
            <a:spLocks noGrp="1"/>
          </p:cNvSpPr>
          <p:nvPr>
            <p:ph type="body" sz="quarter" idx="25" hasCustomPrompt="1"/>
          </p:nvPr>
        </p:nvSpPr>
        <p:spPr>
          <a:xfrm>
            <a:off x="8124206" y="295201"/>
            <a:ext cx="3778869"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9" name="Title 7">
            <a:extLst>
              <a:ext uri="{FF2B5EF4-FFF2-40B4-BE49-F238E27FC236}">
                <a16:creationId xmlns:a16="http://schemas.microsoft.com/office/drawing/2014/main" id="{604F17DC-3526-6523-F6A2-A614A5877E66}"/>
              </a:ext>
            </a:extLst>
          </p:cNvPr>
          <p:cNvSpPr>
            <a:spLocks noGrp="1"/>
          </p:cNvSpPr>
          <p:nvPr>
            <p:ph type="title" hasCustomPrompt="1"/>
          </p:nvPr>
        </p:nvSpPr>
        <p:spPr>
          <a:xfrm>
            <a:off x="288303" y="262800"/>
            <a:ext cx="6710985" cy="468590"/>
          </a:xfrm>
        </p:spPr>
        <p:txBody>
          <a:bodyPr/>
          <a:lstStyle>
            <a:lvl1pPr>
              <a:defRPr>
                <a:solidFill>
                  <a:schemeClr val="accent1"/>
                </a:solidFill>
              </a:defRPr>
            </a:lvl1pPr>
          </a:lstStyle>
          <a:p>
            <a:r>
              <a:rPr lang="en-US"/>
              <a:t>Master title style</a:t>
            </a:r>
            <a:endParaRPr lang="en-GB"/>
          </a:p>
        </p:txBody>
      </p:sp>
      <p:sp>
        <p:nvSpPr>
          <p:cNvPr id="5" name="Subtitle 2">
            <a:extLst>
              <a:ext uri="{FF2B5EF4-FFF2-40B4-BE49-F238E27FC236}">
                <a16:creationId xmlns:a16="http://schemas.microsoft.com/office/drawing/2014/main" id="{C2B84ACE-520E-A875-5184-5F9EE6A46C07}"/>
              </a:ext>
            </a:extLst>
          </p:cNvPr>
          <p:cNvSpPr>
            <a:spLocks noGrp="1"/>
          </p:cNvSpPr>
          <p:nvPr>
            <p:ph type="subTitle" idx="26"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3" name="Footer Placeholder 4">
            <a:extLst>
              <a:ext uri="{FF2B5EF4-FFF2-40B4-BE49-F238E27FC236}">
                <a16:creationId xmlns:a16="http://schemas.microsoft.com/office/drawing/2014/main" id="{3736E8E3-26E6-DF9F-264A-BFE1AD9B09BE}"/>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39608987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 Slide x 12">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Picture Placeholder 3">
            <a:extLst>
              <a:ext uri="{FF2B5EF4-FFF2-40B4-BE49-F238E27FC236}">
                <a16:creationId xmlns:a16="http://schemas.microsoft.com/office/drawing/2014/main" id="{3DD93883-FE82-F5D7-6954-1E4205A257B6}"/>
              </a:ext>
            </a:extLst>
          </p:cNvPr>
          <p:cNvSpPr>
            <a:spLocks noGrp="1"/>
          </p:cNvSpPr>
          <p:nvPr>
            <p:ph type="pic" sz="quarter" idx="13" hasCustomPrompt="1"/>
          </p:nvPr>
        </p:nvSpPr>
        <p:spPr>
          <a:xfrm>
            <a:off x="292100" y="1325991"/>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1" name="Text Placeholder 10">
            <a:extLst>
              <a:ext uri="{FF2B5EF4-FFF2-40B4-BE49-F238E27FC236}">
                <a16:creationId xmlns:a16="http://schemas.microsoft.com/office/drawing/2014/main" id="{BAF95DAC-024B-BE13-C7C3-B8E962C0E286}"/>
              </a:ext>
            </a:extLst>
          </p:cNvPr>
          <p:cNvSpPr>
            <a:spLocks noGrp="1"/>
          </p:cNvSpPr>
          <p:nvPr>
            <p:ph type="body" sz="quarter" idx="14" hasCustomPrompt="1"/>
          </p:nvPr>
        </p:nvSpPr>
        <p:spPr>
          <a:xfrm>
            <a:off x="292099" y="3133126"/>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2" name="Picture Placeholder 3">
            <a:extLst>
              <a:ext uri="{FF2B5EF4-FFF2-40B4-BE49-F238E27FC236}">
                <a16:creationId xmlns:a16="http://schemas.microsoft.com/office/drawing/2014/main" id="{D5C0A3F1-8272-1EE9-CC5E-D2F51E93821E}"/>
              </a:ext>
            </a:extLst>
          </p:cNvPr>
          <p:cNvSpPr>
            <a:spLocks noGrp="1"/>
          </p:cNvSpPr>
          <p:nvPr>
            <p:ph type="pic" sz="quarter" idx="15" hasCustomPrompt="1"/>
          </p:nvPr>
        </p:nvSpPr>
        <p:spPr>
          <a:xfrm>
            <a:off x="2251076" y="1325991"/>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3" name="Text Placeholder 10">
            <a:extLst>
              <a:ext uri="{FF2B5EF4-FFF2-40B4-BE49-F238E27FC236}">
                <a16:creationId xmlns:a16="http://schemas.microsoft.com/office/drawing/2014/main" id="{07824833-215E-5CBF-9B67-8C5BFCFF600B}"/>
              </a:ext>
            </a:extLst>
          </p:cNvPr>
          <p:cNvSpPr>
            <a:spLocks noGrp="1"/>
          </p:cNvSpPr>
          <p:nvPr>
            <p:ph type="body" sz="quarter" idx="16" hasCustomPrompt="1"/>
          </p:nvPr>
        </p:nvSpPr>
        <p:spPr>
          <a:xfrm>
            <a:off x="2251074" y="3133126"/>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7" name="Picture Placeholder 3">
            <a:extLst>
              <a:ext uri="{FF2B5EF4-FFF2-40B4-BE49-F238E27FC236}">
                <a16:creationId xmlns:a16="http://schemas.microsoft.com/office/drawing/2014/main" id="{BC82D359-5E82-6645-4BA5-091395FFBE4D}"/>
              </a:ext>
            </a:extLst>
          </p:cNvPr>
          <p:cNvSpPr>
            <a:spLocks noGrp="1"/>
          </p:cNvSpPr>
          <p:nvPr>
            <p:ph type="pic" sz="quarter" idx="17" hasCustomPrompt="1"/>
          </p:nvPr>
        </p:nvSpPr>
        <p:spPr>
          <a:xfrm>
            <a:off x="4206876" y="1325991"/>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18" name="Text Placeholder 10">
            <a:extLst>
              <a:ext uri="{FF2B5EF4-FFF2-40B4-BE49-F238E27FC236}">
                <a16:creationId xmlns:a16="http://schemas.microsoft.com/office/drawing/2014/main" id="{988FBE5D-B4CD-CE1A-E7E9-92C4741B19DA}"/>
              </a:ext>
            </a:extLst>
          </p:cNvPr>
          <p:cNvSpPr>
            <a:spLocks noGrp="1"/>
          </p:cNvSpPr>
          <p:nvPr>
            <p:ph type="body" sz="quarter" idx="18" hasCustomPrompt="1"/>
          </p:nvPr>
        </p:nvSpPr>
        <p:spPr>
          <a:xfrm>
            <a:off x="4206875" y="3133126"/>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19" name="Picture Placeholder 3">
            <a:extLst>
              <a:ext uri="{FF2B5EF4-FFF2-40B4-BE49-F238E27FC236}">
                <a16:creationId xmlns:a16="http://schemas.microsoft.com/office/drawing/2014/main" id="{AE6CF7F4-E399-5395-4477-3A071CFE8BF6}"/>
              </a:ext>
            </a:extLst>
          </p:cNvPr>
          <p:cNvSpPr>
            <a:spLocks noGrp="1"/>
          </p:cNvSpPr>
          <p:nvPr>
            <p:ph type="pic" sz="quarter" idx="19" hasCustomPrompt="1"/>
          </p:nvPr>
        </p:nvSpPr>
        <p:spPr>
          <a:xfrm>
            <a:off x="6165852" y="1325991"/>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0" name="Text Placeholder 10">
            <a:extLst>
              <a:ext uri="{FF2B5EF4-FFF2-40B4-BE49-F238E27FC236}">
                <a16:creationId xmlns:a16="http://schemas.microsoft.com/office/drawing/2014/main" id="{7F69C6C1-FD43-DD7E-F8C1-DD938FA7E864}"/>
              </a:ext>
            </a:extLst>
          </p:cNvPr>
          <p:cNvSpPr>
            <a:spLocks noGrp="1"/>
          </p:cNvSpPr>
          <p:nvPr>
            <p:ph type="body" sz="quarter" idx="20" hasCustomPrompt="1"/>
          </p:nvPr>
        </p:nvSpPr>
        <p:spPr>
          <a:xfrm>
            <a:off x="6165849" y="3133126"/>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1" name="Picture Placeholder 3">
            <a:extLst>
              <a:ext uri="{FF2B5EF4-FFF2-40B4-BE49-F238E27FC236}">
                <a16:creationId xmlns:a16="http://schemas.microsoft.com/office/drawing/2014/main" id="{C3F6ED5E-6C41-2A6E-8284-782D115E0AC8}"/>
              </a:ext>
            </a:extLst>
          </p:cNvPr>
          <p:cNvSpPr>
            <a:spLocks noGrp="1"/>
          </p:cNvSpPr>
          <p:nvPr>
            <p:ph type="pic" sz="quarter" idx="21" hasCustomPrompt="1"/>
          </p:nvPr>
        </p:nvSpPr>
        <p:spPr>
          <a:xfrm>
            <a:off x="8129588" y="1325991"/>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2" name="Text Placeholder 10">
            <a:extLst>
              <a:ext uri="{FF2B5EF4-FFF2-40B4-BE49-F238E27FC236}">
                <a16:creationId xmlns:a16="http://schemas.microsoft.com/office/drawing/2014/main" id="{DE4654D5-A3A7-62DC-42E2-4450D8FF9149}"/>
              </a:ext>
            </a:extLst>
          </p:cNvPr>
          <p:cNvSpPr>
            <a:spLocks noGrp="1"/>
          </p:cNvSpPr>
          <p:nvPr>
            <p:ph type="body" sz="quarter" idx="22" hasCustomPrompt="1"/>
          </p:nvPr>
        </p:nvSpPr>
        <p:spPr>
          <a:xfrm>
            <a:off x="8129587" y="3133126"/>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10088563" y="1325991"/>
            <a:ext cx="1810800" cy="1742358"/>
          </a:xfrm>
          <a:solidFill>
            <a:schemeClr val="tx2"/>
          </a:solidFill>
        </p:spPr>
        <p:txBody>
          <a:bodyPr vert="horz" lIns="0" tIns="0" rIns="0" bIns="0" rtlCol="0">
            <a:noAutofit/>
          </a:bodyPr>
          <a:lstStyle>
            <a:lvl1pPr>
              <a:defRPr lang="en-GB" sz="12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10088562" y="3133126"/>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2" name="Text Placeholder 7">
            <a:extLst>
              <a:ext uri="{FF2B5EF4-FFF2-40B4-BE49-F238E27FC236}">
                <a16:creationId xmlns:a16="http://schemas.microsoft.com/office/drawing/2014/main" id="{7BD20165-AAB7-7FF2-32A4-4043B7F5215A}"/>
              </a:ext>
            </a:extLst>
          </p:cNvPr>
          <p:cNvSpPr>
            <a:spLocks noGrp="1"/>
          </p:cNvSpPr>
          <p:nvPr>
            <p:ph type="body" sz="quarter" idx="25" hasCustomPrompt="1"/>
          </p:nvPr>
        </p:nvSpPr>
        <p:spPr>
          <a:xfrm>
            <a:off x="8124206" y="295201"/>
            <a:ext cx="3778869"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30" name="Picture Placeholder 3">
            <a:extLst>
              <a:ext uri="{FF2B5EF4-FFF2-40B4-BE49-F238E27FC236}">
                <a16:creationId xmlns:a16="http://schemas.microsoft.com/office/drawing/2014/main" id="{1E351EF8-8286-87AC-38C6-7E9DC74AA5D5}"/>
              </a:ext>
            </a:extLst>
          </p:cNvPr>
          <p:cNvSpPr>
            <a:spLocks noGrp="1"/>
          </p:cNvSpPr>
          <p:nvPr>
            <p:ph type="pic" sz="quarter" idx="26" hasCustomPrompt="1"/>
          </p:nvPr>
        </p:nvSpPr>
        <p:spPr>
          <a:xfrm>
            <a:off x="292100" y="3832987"/>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31" name="Text Placeholder 10">
            <a:extLst>
              <a:ext uri="{FF2B5EF4-FFF2-40B4-BE49-F238E27FC236}">
                <a16:creationId xmlns:a16="http://schemas.microsoft.com/office/drawing/2014/main" id="{7D881FA5-55EC-F926-2B2E-C6A382AF84D6}"/>
              </a:ext>
            </a:extLst>
          </p:cNvPr>
          <p:cNvSpPr>
            <a:spLocks noGrp="1"/>
          </p:cNvSpPr>
          <p:nvPr>
            <p:ph type="body" sz="quarter" idx="27" hasCustomPrompt="1"/>
          </p:nvPr>
        </p:nvSpPr>
        <p:spPr>
          <a:xfrm>
            <a:off x="292099" y="5640121"/>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2" name="Picture Placeholder 3">
            <a:extLst>
              <a:ext uri="{FF2B5EF4-FFF2-40B4-BE49-F238E27FC236}">
                <a16:creationId xmlns:a16="http://schemas.microsoft.com/office/drawing/2014/main" id="{BBC82E01-F7FE-2EAB-B8E7-5960A7A58603}"/>
              </a:ext>
            </a:extLst>
          </p:cNvPr>
          <p:cNvSpPr>
            <a:spLocks noGrp="1"/>
          </p:cNvSpPr>
          <p:nvPr>
            <p:ph type="pic" sz="quarter" idx="28" hasCustomPrompt="1"/>
          </p:nvPr>
        </p:nvSpPr>
        <p:spPr>
          <a:xfrm>
            <a:off x="2251076" y="3832987"/>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33" name="Text Placeholder 10">
            <a:extLst>
              <a:ext uri="{FF2B5EF4-FFF2-40B4-BE49-F238E27FC236}">
                <a16:creationId xmlns:a16="http://schemas.microsoft.com/office/drawing/2014/main" id="{AF3DAD82-5491-5A1C-AF05-DBECB12413C0}"/>
              </a:ext>
            </a:extLst>
          </p:cNvPr>
          <p:cNvSpPr>
            <a:spLocks noGrp="1"/>
          </p:cNvSpPr>
          <p:nvPr>
            <p:ph type="body" sz="quarter" idx="29" hasCustomPrompt="1"/>
          </p:nvPr>
        </p:nvSpPr>
        <p:spPr>
          <a:xfrm>
            <a:off x="2251074" y="5640121"/>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4" name="Picture Placeholder 3">
            <a:extLst>
              <a:ext uri="{FF2B5EF4-FFF2-40B4-BE49-F238E27FC236}">
                <a16:creationId xmlns:a16="http://schemas.microsoft.com/office/drawing/2014/main" id="{D56B49B1-E5CE-83C1-0D25-0898269814D0}"/>
              </a:ext>
            </a:extLst>
          </p:cNvPr>
          <p:cNvSpPr>
            <a:spLocks noGrp="1"/>
          </p:cNvSpPr>
          <p:nvPr>
            <p:ph type="pic" sz="quarter" idx="30" hasCustomPrompt="1"/>
          </p:nvPr>
        </p:nvSpPr>
        <p:spPr>
          <a:xfrm>
            <a:off x="4206876" y="3832987"/>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35" name="Text Placeholder 10">
            <a:extLst>
              <a:ext uri="{FF2B5EF4-FFF2-40B4-BE49-F238E27FC236}">
                <a16:creationId xmlns:a16="http://schemas.microsoft.com/office/drawing/2014/main" id="{0D879563-9332-8DE6-BC2B-72B716864FC8}"/>
              </a:ext>
            </a:extLst>
          </p:cNvPr>
          <p:cNvSpPr>
            <a:spLocks noGrp="1"/>
          </p:cNvSpPr>
          <p:nvPr>
            <p:ph type="body" sz="quarter" idx="31" hasCustomPrompt="1"/>
          </p:nvPr>
        </p:nvSpPr>
        <p:spPr>
          <a:xfrm>
            <a:off x="4206875" y="5640121"/>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6" name="Picture Placeholder 3">
            <a:extLst>
              <a:ext uri="{FF2B5EF4-FFF2-40B4-BE49-F238E27FC236}">
                <a16:creationId xmlns:a16="http://schemas.microsoft.com/office/drawing/2014/main" id="{34E06054-2590-E998-043B-8F545070935C}"/>
              </a:ext>
            </a:extLst>
          </p:cNvPr>
          <p:cNvSpPr>
            <a:spLocks noGrp="1"/>
          </p:cNvSpPr>
          <p:nvPr>
            <p:ph type="pic" sz="quarter" idx="32" hasCustomPrompt="1"/>
          </p:nvPr>
        </p:nvSpPr>
        <p:spPr>
          <a:xfrm>
            <a:off x="6165852" y="3832987"/>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37" name="Text Placeholder 10">
            <a:extLst>
              <a:ext uri="{FF2B5EF4-FFF2-40B4-BE49-F238E27FC236}">
                <a16:creationId xmlns:a16="http://schemas.microsoft.com/office/drawing/2014/main" id="{B2E849EB-3C88-7D18-ED79-F55E7AB9250D}"/>
              </a:ext>
            </a:extLst>
          </p:cNvPr>
          <p:cNvSpPr>
            <a:spLocks noGrp="1"/>
          </p:cNvSpPr>
          <p:nvPr>
            <p:ph type="body" sz="quarter" idx="33" hasCustomPrompt="1"/>
          </p:nvPr>
        </p:nvSpPr>
        <p:spPr>
          <a:xfrm>
            <a:off x="6165849" y="5640121"/>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38" name="Picture Placeholder 3">
            <a:extLst>
              <a:ext uri="{FF2B5EF4-FFF2-40B4-BE49-F238E27FC236}">
                <a16:creationId xmlns:a16="http://schemas.microsoft.com/office/drawing/2014/main" id="{3A8CC4AE-06AB-5A91-10DC-6C53FFB4A23A}"/>
              </a:ext>
            </a:extLst>
          </p:cNvPr>
          <p:cNvSpPr>
            <a:spLocks noGrp="1"/>
          </p:cNvSpPr>
          <p:nvPr>
            <p:ph type="pic" sz="quarter" idx="34" hasCustomPrompt="1"/>
          </p:nvPr>
        </p:nvSpPr>
        <p:spPr>
          <a:xfrm>
            <a:off x="8129588" y="3832987"/>
            <a:ext cx="1810800" cy="1742358"/>
          </a:xfrm>
          <a:solidFill>
            <a:schemeClr val="tx2"/>
          </a:solidFill>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39" name="Text Placeholder 10">
            <a:extLst>
              <a:ext uri="{FF2B5EF4-FFF2-40B4-BE49-F238E27FC236}">
                <a16:creationId xmlns:a16="http://schemas.microsoft.com/office/drawing/2014/main" id="{5B2ACD70-936B-5D18-96B7-1BF64FC6E214}"/>
              </a:ext>
            </a:extLst>
          </p:cNvPr>
          <p:cNvSpPr>
            <a:spLocks noGrp="1"/>
          </p:cNvSpPr>
          <p:nvPr>
            <p:ph type="body" sz="quarter" idx="35" hasCustomPrompt="1"/>
          </p:nvPr>
        </p:nvSpPr>
        <p:spPr>
          <a:xfrm>
            <a:off x="8129587" y="5640121"/>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40" name="Picture Placeholder 3">
            <a:extLst>
              <a:ext uri="{FF2B5EF4-FFF2-40B4-BE49-F238E27FC236}">
                <a16:creationId xmlns:a16="http://schemas.microsoft.com/office/drawing/2014/main" id="{96B65B4A-309C-6AFF-3233-21C6FE13D295}"/>
              </a:ext>
            </a:extLst>
          </p:cNvPr>
          <p:cNvSpPr>
            <a:spLocks noGrp="1"/>
          </p:cNvSpPr>
          <p:nvPr>
            <p:ph type="pic" sz="quarter" idx="36" hasCustomPrompt="1"/>
          </p:nvPr>
        </p:nvSpPr>
        <p:spPr>
          <a:xfrm>
            <a:off x="10088563" y="3832987"/>
            <a:ext cx="1810800" cy="1742358"/>
          </a:xfrm>
          <a:solidFill>
            <a:schemeClr val="tx2"/>
          </a:solidFill>
        </p:spPr>
        <p:txBody>
          <a:bodyPr vert="horz" lIns="0" tIns="0" rIns="0" bIns="0" rtlCol="0">
            <a:noAutofit/>
          </a:bodyPr>
          <a:lstStyle>
            <a:lvl1pPr>
              <a:defRPr lang="en-GB" sz="12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r>
              <a:rPr lang="en-GB"/>
              <a:t> Delete if not required.</a:t>
            </a:r>
            <a:endParaRPr lang="en-US"/>
          </a:p>
        </p:txBody>
      </p:sp>
      <p:sp>
        <p:nvSpPr>
          <p:cNvPr id="41" name="Text Placeholder 10">
            <a:extLst>
              <a:ext uri="{FF2B5EF4-FFF2-40B4-BE49-F238E27FC236}">
                <a16:creationId xmlns:a16="http://schemas.microsoft.com/office/drawing/2014/main" id="{56786C68-DCD8-DE01-5F52-6FF88150DD6E}"/>
              </a:ext>
            </a:extLst>
          </p:cNvPr>
          <p:cNvSpPr>
            <a:spLocks noGrp="1"/>
          </p:cNvSpPr>
          <p:nvPr>
            <p:ph type="body" sz="quarter" idx="37" hasCustomPrompt="1"/>
          </p:nvPr>
        </p:nvSpPr>
        <p:spPr>
          <a:xfrm>
            <a:off x="10088562" y="5640121"/>
            <a:ext cx="1811339" cy="465127"/>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Surname</a:t>
            </a:r>
          </a:p>
          <a:p>
            <a:pPr lvl="1"/>
            <a:r>
              <a:rPr lang="en-GB"/>
              <a:t>Role, Location</a:t>
            </a:r>
          </a:p>
        </p:txBody>
      </p:sp>
      <p:sp>
        <p:nvSpPr>
          <p:cNvPr id="5" name="Title 7">
            <a:extLst>
              <a:ext uri="{FF2B5EF4-FFF2-40B4-BE49-F238E27FC236}">
                <a16:creationId xmlns:a16="http://schemas.microsoft.com/office/drawing/2014/main" id="{520EE9D3-6988-A53A-4B71-0F5506C1DB6D}"/>
              </a:ext>
            </a:extLst>
          </p:cNvPr>
          <p:cNvSpPr>
            <a:spLocks noGrp="1"/>
          </p:cNvSpPr>
          <p:nvPr>
            <p:ph type="title" hasCustomPrompt="1"/>
          </p:nvPr>
        </p:nvSpPr>
        <p:spPr>
          <a:xfrm>
            <a:off x="288303" y="262800"/>
            <a:ext cx="6710985" cy="468590"/>
          </a:xfrm>
        </p:spPr>
        <p:txBody>
          <a:bodyPr/>
          <a:lstStyle>
            <a:lvl1pPr>
              <a:defRPr>
                <a:solidFill>
                  <a:schemeClr val="accent1"/>
                </a:solidFill>
              </a:defRPr>
            </a:lvl1pPr>
          </a:lstStyle>
          <a:p>
            <a:r>
              <a:rPr lang="en-US"/>
              <a:t>Master title style</a:t>
            </a:r>
            <a:endParaRPr lang="en-GB"/>
          </a:p>
        </p:txBody>
      </p:sp>
      <p:sp>
        <p:nvSpPr>
          <p:cNvPr id="8" name="Subtitle 2">
            <a:extLst>
              <a:ext uri="{FF2B5EF4-FFF2-40B4-BE49-F238E27FC236}">
                <a16:creationId xmlns:a16="http://schemas.microsoft.com/office/drawing/2014/main" id="{A29A91CD-56E3-1B05-9890-3FE2231364A5}"/>
              </a:ext>
            </a:extLst>
          </p:cNvPr>
          <p:cNvSpPr>
            <a:spLocks noGrp="1"/>
          </p:cNvSpPr>
          <p:nvPr>
            <p:ph type="subTitle" idx="38"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3" name="Footer Placeholder 4">
            <a:extLst>
              <a:ext uri="{FF2B5EF4-FFF2-40B4-BE49-F238E27FC236}">
                <a16:creationId xmlns:a16="http://schemas.microsoft.com/office/drawing/2014/main" id="{2FD0E279-D09C-E44C-0FD5-7AAE367C5D97}"/>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41176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1E3-AC39-2207-0CC4-1E2486610795}"/>
              </a:ext>
            </a:extLst>
          </p:cNvPr>
          <p:cNvSpPr>
            <a:spLocks noGrp="1"/>
          </p:cNvSpPr>
          <p:nvPr>
            <p:ph type="ctrTitle"/>
          </p:nvPr>
        </p:nvSpPr>
        <p:spPr>
          <a:xfrm>
            <a:off x="291594" y="280800"/>
            <a:ext cx="5734050" cy="2620846"/>
          </a:xfrm>
        </p:spPr>
        <p:txBody>
          <a:bodyPr wrap="square" anchor="t">
            <a:spAutoFit/>
          </a:bodyPr>
          <a:lstStyle>
            <a:lvl1pPr algn="l">
              <a:lnSpc>
                <a:spcPct val="80000"/>
              </a:lnSpc>
              <a:defRPr sz="7001" b="0" i="0" spc="0" baseline="0">
                <a:solidFill>
                  <a:schemeClr val="bg1"/>
                </a:solidFill>
                <a:latin typeface="+mj-lt"/>
              </a:defRPr>
            </a:lvl1pPr>
          </a:lstStyle>
          <a:p>
            <a:r>
              <a:rPr lang="en-US"/>
              <a:t>Click to edit Master title style</a:t>
            </a:r>
            <a:endParaRPr lang="en-GB"/>
          </a:p>
        </p:txBody>
      </p:sp>
      <p:sp>
        <p:nvSpPr>
          <p:cNvPr id="3" name="Graphic 3">
            <a:extLst>
              <a:ext uri="{FF2B5EF4-FFF2-40B4-BE49-F238E27FC236}">
                <a16:creationId xmlns:a16="http://schemas.microsoft.com/office/drawing/2014/main" id="{414417D5-97B5-C408-55BC-A80D08E4AAB7}"/>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sz="1801"/>
          </a:p>
        </p:txBody>
      </p:sp>
      <p:sp>
        <p:nvSpPr>
          <p:cNvPr id="7" name="Text Placeholder 31">
            <a:extLst>
              <a:ext uri="{FF2B5EF4-FFF2-40B4-BE49-F238E27FC236}">
                <a16:creationId xmlns:a16="http://schemas.microsoft.com/office/drawing/2014/main" id="{B7E02200-51E6-11EB-F9C2-B25EC78CCA31}"/>
              </a:ext>
            </a:extLst>
          </p:cNvPr>
          <p:cNvSpPr>
            <a:spLocks noGrp="1"/>
          </p:cNvSpPr>
          <p:nvPr>
            <p:ph type="body" sz="quarter" idx="10" hasCustomPrompt="1"/>
          </p:nvPr>
        </p:nvSpPr>
        <p:spPr>
          <a:xfrm>
            <a:off x="287338" y="5035736"/>
            <a:ext cx="2795588" cy="717180"/>
          </a:xfrm>
        </p:spPr>
        <p:txBody>
          <a:bodyPr anchor="b"/>
          <a:lstStyle>
            <a:lvl1pPr>
              <a:lnSpc>
                <a:spcPct val="100000"/>
              </a:lnSpc>
              <a:spcBef>
                <a:spcPts val="0"/>
              </a:spcBef>
              <a:spcAft>
                <a:spcPts val="0"/>
              </a:spcAft>
              <a:defRPr sz="1001">
                <a:solidFill>
                  <a:schemeClr val="bg1"/>
                </a:solidFill>
              </a:defRPr>
            </a:lvl1pPr>
          </a:lstStyle>
          <a:p>
            <a:r>
              <a:rPr lang="en-GB"/>
              <a:t>Supporting details – delete if not required</a:t>
            </a:r>
          </a:p>
        </p:txBody>
      </p:sp>
    </p:spTree>
    <p:extLst>
      <p:ext uri="{BB962C8B-B14F-4D97-AF65-F5344CB8AC3E}">
        <p14:creationId xmlns:p14="http://schemas.microsoft.com/office/powerpoint/2010/main" val="8861898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 Slide [Accessible Version]">
    <p:bg>
      <p:bgPr>
        <a:solidFill>
          <a:schemeClr val="bg1"/>
        </a:solidFill>
        <a:effectLst/>
      </p:bgPr>
    </p:bg>
    <p:spTree>
      <p:nvGrpSpPr>
        <p:cNvPr id="1" name=""/>
        <p:cNvGrpSpPr/>
        <p:nvPr/>
      </p:nvGrpSpPr>
      <p:grpSpPr>
        <a:xfrm>
          <a:off x="0" y="0"/>
          <a:ext cx="0" cy="0"/>
          <a:chOff x="0" y="0"/>
          <a:chExt cx="0" cy="0"/>
        </a:xfrm>
      </p:grpSpPr>
      <p:sp>
        <p:nvSpPr>
          <p:cNvPr id="10" name="Text Placeholder 31">
            <a:extLst>
              <a:ext uri="{FF2B5EF4-FFF2-40B4-BE49-F238E27FC236}">
                <a16:creationId xmlns:a16="http://schemas.microsoft.com/office/drawing/2014/main" id="{938BB031-45ED-95FB-C1C5-66605571CD90}"/>
              </a:ext>
            </a:extLst>
          </p:cNvPr>
          <p:cNvSpPr>
            <a:spLocks noGrp="1"/>
          </p:cNvSpPr>
          <p:nvPr>
            <p:ph type="body" sz="quarter" idx="10" hasCustomPrompt="1"/>
          </p:nvPr>
        </p:nvSpPr>
        <p:spPr>
          <a:xfrm>
            <a:off x="287338" y="5035736"/>
            <a:ext cx="2795588" cy="717180"/>
          </a:xfrm>
        </p:spPr>
        <p:txBody>
          <a:bodyPr anchor="b"/>
          <a:lstStyle>
            <a:lvl1pPr>
              <a:lnSpc>
                <a:spcPct val="100000"/>
              </a:lnSpc>
              <a:spcBef>
                <a:spcPts val="0"/>
              </a:spcBef>
              <a:spcAft>
                <a:spcPts val="0"/>
              </a:spcAft>
              <a:defRPr sz="1001">
                <a:solidFill>
                  <a:schemeClr val="tx1"/>
                </a:solidFill>
              </a:defRPr>
            </a:lvl1pPr>
          </a:lstStyle>
          <a:p>
            <a:r>
              <a:rPr lang="en-GB"/>
              <a:t>Supporting details – delete if not required</a:t>
            </a:r>
          </a:p>
        </p:txBody>
      </p:sp>
      <p:sp>
        <p:nvSpPr>
          <p:cNvPr id="2" name="Title 1">
            <a:extLst>
              <a:ext uri="{FF2B5EF4-FFF2-40B4-BE49-F238E27FC236}">
                <a16:creationId xmlns:a16="http://schemas.microsoft.com/office/drawing/2014/main" id="{241F71E3-AC39-2207-0CC4-1E2486610795}"/>
              </a:ext>
            </a:extLst>
          </p:cNvPr>
          <p:cNvSpPr>
            <a:spLocks noGrp="1"/>
          </p:cNvSpPr>
          <p:nvPr>
            <p:ph type="ctrTitle"/>
          </p:nvPr>
        </p:nvSpPr>
        <p:spPr>
          <a:xfrm>
            <a:off x="291594" y="280800"/>
            <a:ext cx="5734050" cy="2620846"/>
          </a:xfrm>
        </p:spPr>
        <p:txBody>
          <a:bodyPr wrap="square" anchor="t">
            <a:spAutoFit/>
          </a:bodyPr>
          <a:lstStyle>
            <a:lvl1pPr algn="l">
              <a:lnSpc>
                <a:spcPct val="80000"/>
              </a:lnSpc>
              <a:defRPr sz="7001" b="0" i="0" spc="0" baseline="0">
                <a:solidFill>
                  <a:schemeClr val="accent1"/>
                </a:solidFill>
                <a:latin typeface="+mj-lt"/>
              </a:defRPr>
            </a:lvl1pPr>
          </a:lstStyle>
          <a:p>
            <a:r>
              <a:rPr lang="en-US"/>
              <a:t>Click to edit Master title style</a:t>
            </a:r>
            <a:endParaRPr lang="en-GB"/>
          </a:p>
        </p:txBody>
      </p:sp>
      <p:sp>
        <p:nvSpPr>
          <p:cNvPr id="3" name="Graphic 3">
            <a:extLst>
              <a:ext uri="{FF2B5EF4-FFF2-40B4-BE49-F238E27FC236}">
                <a16:creationId xmlns:a16="http://schemas.microsoft.com/office/drawing/2014/main" id="{E99F374C-18A8-5D23-9D20-654744EC23F1}"/>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accent1"/>
          </a:solidFill>
          <a:ln w="25765" cap="flat">
            <a:noFill/>
            <a:prstDash val="solid"/>
            <a:miter/>
          </a:ln>
        </p:spPr>
        <p:txBody>
          <a:bodyPr rtlCol="0" anchor="ctr"/>
          <a:lstStyle/>
          <a:p>
            <a:endParaRPr lang="en-GB" sz="1801"/>
          </a:p>
        </p:txBody>
      </p:sp>
    </p:spTree>
    <p:extLst>
      <p:ext uri="{BB962C8B-B14F-4D97-AF65-F5344CB8AC3E}">
        <p14:creationId xmlns:p14="http://schemas.microsoft.com/office/powerpoint/2010/main" val="16127172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wo Content 4">
    <p:bg>
      <p:bgPr>
        <a:solidFill>
          <a:srgbClr val="F4F2F0"/>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a:xfrm>
            <a:off x="288260" y="6140361"/>
            <a:ext cx="11610516" cy="130228"/>
          </a:xfrm>
        </p:spPr>
        <p:txBody>
          <a:bodyPr/>
          <a:lstStyle/>
          <a:p>
            <a:r>
              <a:rPr lang="en-GB"/>
              <a:t>- CONFIDENTIAL - </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5" y="368592"/>
            <a:ext cx="9649445" cy="468590"/>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7" y="1682750"/>
            <a:ext cx="5662777" cy="4602720"/>
          </a:xfrm>
          <a:solidFill>
            <a:schemeClr val="bg1"/>
          </a:solidFill>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82750"/>
            <a:ext cx="5662777" cy="4602720"/>
          </a:xfrm>
          <a:solidFill>
            <a:schemeClr val="bg1"/>
          </a:solidFill>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39483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a:xfrm>
            <a:off x="288260" y="6140361"/>
            <a:ext cx="11610516" cy="130228"/>
          </a:xfrm>
        </p:spPr>
        <p:txBody>
          <a:bodyPr/>
          <a:lstStyle/>
          <a:p>
            <a:r>
              <a:rPr lang="en-GB"/>
              <a:t>- CONFIDENTIAL - </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5" y="368592"/>
            <a:ext cx="9649445" cy="468590"/>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7" y="1682750"/>
            <a:ext cx="5662777" cy="4602720"/>
          </a:xfrm>
          <a:solidFill>
            <a:schemeClr val="tx2"/>
          </a:solidFill>
        </p:spPr>
        <p:txBody>
          <a:bodyPr lIns="91440" tIns="91440" rIns="91440" bIns="91440"/>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76400"/>
            <a:ext cx="5662777" cy="4602720"/>
          </a:xfrm>
          <a:solidFill>
            <a:schemeClr val="bg2"/>
          </a:solidFill>
        </p:spPr>
        <p:txBody>
          <a:bodyPr lIns="91440" tIns="91440" rIns="91440" bIns="91440"/>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082374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619694" y="1229455"/>
            <a:ext cx="10990476"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1B2DAE48-F363-4099-96F5-F048BE3C9B9D}"/>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703891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268E2-9DE0-FBFE-384B-0FAC273B7B2E}"/>
              </a:ext>
            </a:extLst>
          </p:cNvPr>
          <p:cNvSpPr>
            <a:spLocks noGrp="1"/>
          </p:cNvSpPr>
          <p:nvPr>
            <p:ph type="title"/>
          </p:nvPr>
        </p:nvSpPr>
        <p:spPr/>
        <p:txBody>
          <a:bodyPr/>
          <a:lstStyle/>
          <a:p>
            <a:r>
              <a:rPr lang="en-US"/>
              <a:t>Click to edit Master title style</a:t>
            </a:r>
          </a:p>
        </p:txBody>
      </p:sp>
      <p:sp>
        <p:nvSpPr>
          <p:cNvPr id="4" name="Text Placeholder 2">
            <a:extLst>
              <a:ext uri="{FF2B5EF4-FFF2-40B4-BE49-F238E27FC236}">
                <a16:creationId xmlns:a16="http://schemas.microsoft.com/office/drawing/2014/main" id="{751018B0-2467-FA05-3EC0-0EDCCBB95098}"/>
              </a:ext>
            </a:extLst>
          </p:cNvPr>
          <p:cNvSpPr>
            <a:spLocks noGrp="1"/>
          </p:cNvSpPr>
          <p:nvPr>
            <p:ph idx="1"/>
          </p:nvPr>
        </p:nvSpPr>
        <p:spPr>
          <a:xfrm>
            <a:off x="1074357" y="1218219"/>
            <a:ext cx="10658062" cy="49560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4077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a:extLst>
              <a:ext uri="{FF2B5EF4-FFF2-40B4-BE49-F238E27FC236}">
                <a16:creationId xmlns:a16="http://schemas.microsoft.com/office/drawing/2014/main" id="{65B587F7-0E47-48EC-A5BC-5623F62D615C}"/>
              </a:ext>
            </a:extLst>
          </p:cNvPr>
          <p:cNvSpPr>
            <a:spLocks noGrp="1"/>
          </p:cNvSpPr>
          <p:nvPr>
            <p:ph type="body" sz="quarter" idx="14" hasCustomPrompt="1"/>
          </p:nvPr>
        </p:nvSpPr>
        <p:spPr>
          <a:xfrm>
            <a:off x="8124825" y="295201"/>
            <a:ext cx="3778251"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6" name="Slide Number Placeholder 5">
            <a:extLst>
              <a:ext uri="{FF2B5EF4-FFF2-40B4-BE49-F238E27FC236}">
                <a16:creationId xmlns:a16="http://schemas.microsoft.com/office/drawing/2014/main" id="{3FB68AB9-3222-3CF5-BF4D-DB291E974D21}"/>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Subtitle 2">
            <a:extLst>
              <a:ext uri="{FF2B5EF4-FFF2-40B4-BE49-F238E27FC236}">
                <a16:creationId xmlns:a16="http://schemas.microsoft.com/office/drawing/2014/main" id="{443DEE11-107C-6B66-46B9-BE5E88B65B71}"/>
              </a:ext>
            </a:extLst>
          </p:cNvPr>
          <p:cNvSpPr>
            <a:spLocks noGrp="1"/>
          </p:cNvSpPr>
          <p:nvPr>
            <p:ph type="subTitle" idx="15" hasCustomPrompt="1"/>
          </p:nvPr>
        </p:nvSpPr>
        <p:spPr>
          <a:xfrm>
            <a:off x="288303" y="713621"/>
            <a:ext cx="5733083" cy="293094"/>
          </a:xfrm>
        </p:spPr>
        <p:txBody>
          <a:bodyPr wrap="square" anchor="t">
            <a:spAutoFit/>
          </a:bodyPr>
          <a:lstStyle>
            <a:lvl1pPr marL="0" indent="0" algn="l">
              <a:lnSpc>
                <a:spcPct val="110000"/>
              </a:lnSpc>
              <a:spcBef>
                <a:spcPts val="0"/>
              </a:spcBef>
              <a:spcAft>
                <a:spcPts val="0"/>
              </a:spcAft>
              <a:buNone/>
              <a:tabLst/>
              <a:defRPr lang="en-GB" sz="1801"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Subtitle. Delete if not required.</a:t>
            </a:r>
          </a:p>
        </p:txBody>
      </p:sp>
      <p:sp>
        <p:nvSpPr>
          <p:cNvPr id="8" name="Footer Placeholder 4">
            <a:extLst>
              <a:ext uri="{FF2B5EF4-FFF2-40B4-BE49-F238E27FC236}">
                <a16:creationId xmlns:a16="http://schemas.microsoft.com/office/drawing/2014/main" id="{7234E43D-E2A8-6090-A515-BA67D1DC031F}"/>
              </a:ext>
            </a:extLst>
          </p:cNvPr>
          <p:cNvSpPr>
            <a:spLocks noGrp="1"/>
          </p:cNvSpPr>
          <p:nvPr>
            <p:ph type="ftr" sz="quarter" idx="3"/>
          </p:nvPr>
        </p:nvSpPr>
        <p:spPr>
          <a:xfrm>
            <a:off x="288260" y="5868000"/>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2533989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Divider3">
    <p:bg>
      <p:bgPr>
        <a:solidFill>
          <a:srgbClr val="E8E6E3"/>
        </a:solidFill>
        <a:effectLst/>
      </p:bgPr>
    </p:bg>
    <p:spTree>
      <p:nvGrpSpPr>
        <p:cNvPr id="1" name=""/>
        <p:cNvGrpSpPr/>
        <p:nvPr/>
      </p:nvGrpSpPr>
      <p:grpSpPr>
        <a:xfrm>
          <a:off x="0" y="0"/>
          <a:ext cx="0" cy="0"/>
          <a:chOff x="0" y="0"/>
          <a:chExt cx="0" cy="0"/>
        </a:xfrm>
      </p:grpSpPr>
      <p:sp>
        <p:nvSpPr>
          <p:cNvPr id="10" name="Graphic 6">
            <a:extLst>
              <a:ext uri="{FF2B5EF4-FFF2-40B4-BE49-F238E27FC236}">
                <a16:creationId xmlns:a16="http://schemas.microsoft.com/office/drawing/2014/main" id="{AF0B85A5-9C99-621C-A009-04183FA7920E}"/>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solidFill>
                <a:schemeClr val="tx2"/>
              </a:solidFill>
            </a:endParaRPr>
          </a:p>
        </p:txBody>
      </p:sp>
      <p:sp>
        <p:nvSpPr>
          <p:cNvPr id="22" name="Title 1">
            <a:extLst>
              <a:ext uri="{FF2B5EF4-FFF2-40B4-BE49-F238E27FC236}">
                <a16:creationId xmlns:a16="http://schemas.microsoft.com/office/drawing/2014/main" id="{66C9EC32-E299-329C-772D-36857B12804B}"/>
              </a:ext>
            </a:extLst>
          </p:cNvPr>
          <p:cNvSpPr>
            <a:spLocks noGrp="1"/>
          </p:cNvSpPr>
          <p:nvPr>
            <p:ph type="ctrTitle" hasCustomPrompt="1"/>
          </p:nvPr>
        </p:nvSpPr>
        <p:spPr>
          <a:xfrm>
            <a:off x="304800" y="2032879"/>
            <a:ext cx="7239001"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section title</a:t>
            </a:r>
            <a:endParaRPr lang="en-GB"/>
          </a:p>
        </p:txBody>
      </p:sp>
      <p:sp>
        <p:nvSpPr>
          <p:cNvPr id="23" name="Text Placeholder 31">
            <a:extLst>
              <a:ext uri="{FF2B5EF4-FFF2-40B4-BE49-F238E27FC236}">
                <a16:creationId xmlns:a16="http://schemas.microsoft.com/office/drawing/2014/main" id="{4EE7E17E-6C58-B851-7FBD-141AA52DF261}"/>
              </a:ext>
            </a:extLst>
          </p:cNvPr>
          <p:cNvSpPr>
            <a:spLocks noGrp="1"/>
          </p:cNvSpPr>
          <p:nvPr>
            <p:ph type="body" sz="quarter" idx="12" hasCustomPrompt="1"/>
          </p:nvPr>
        </p:nvSpPr>
        <p:spPr>
          <a:xfrm>
            <a:off x="304800" y="3702420"/>
            <a:ext cx="7262201" cy="717180"/>
          </a:xfrm>
        </p:spPr>
        <p:txBody>
          <a:bodyPr anchor="t"/>
          <a:lstStyle>
            <a:lvl1pPr>
              <a:lnSpc>
                <a:spcPct val="100000"/>
              </a:lnSpc>
              <a:spcBef>
                <a:spcPts val="0"/>
              </a:spcBef>
              <a:spcAft>
                <a:spcPts val="0"/>
              </a:spcAft>
              <a:defRPr sz="2800" b="1">
                <a:solidFill>
                  <a:schemeClr val="tx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14592414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sub, columns 1x3 wht headers">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605368" y="378458"/>
            <a:ext cx="10981268" cy="468590"/>
          </a:xfrm>
        </p:spPr>
        <p:txBody>
          <a:bodyPr/>
          <a:lstStyle>
            <a:lvl1pPr>
              <a:defRPr>
                <a:solidFill>
                  <a:schemeClr val="tx1"/>
                </a:solidFill>
              </a:defRPr>
            </a:lvl1pPr>
          </a:lstStyle>
          <a:p>
            <a:r>
              <a:rPr lang="en-US"/>
              <a:t>Click to edit Master title style</a:t>
            </a:r>
          </a:p>
        </p:txBody>
      </p:sp>
      <p:sp>
        <p:nvSpPr>
          <p:cNvPr id="15" name="Text Placeholder 4"/>
          <p:cNvSpPr>
            <a:spLocks noGrp="1"/>
          </p:cNvSpPr>
          <p:nvPr>
            <p:ph type="body" sz="quarter" idx="10"/>
          </p:nvPr>
        </p:nvSpPr>
        <p:spPr>
          <a:xfrm>
            <a:off x="605368" y="974217"/>
            <a:ext cx="10981268" cy="358111"/>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2"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9" name="Text Placeholder 8"/>
          <p:cNvSpPr>
            <a:spLocks noGrp="1"/>
          </p:cNvSpPr>
          <p:nvPr>
            <p:ph type="body" sz="quarter" idx="22"/>
          </p:nvPr>
        </p:nvSpPr>
        <p:spPr>
          <a:xfrm>
            <a:off x="604750" y="1680828"/>
            <a:ext cx="3508199" cy="433917"/>
          </a:xfrm>
          <a:solidFill>
            <a:srgbClr val="FFFFFF"/>
          </a:solidFill>
        </p:spPr>
        <p:txBody>
          <a:bodyPr anchor="ctr"/>
          <a:lstStyle>
            <a:lvl1pPr marL="91279" indent="0">
              <a:buNone/>
              <a:defRPr sz="1668" b="1">
                <a:solidFill>
                  <a:schemeClr val="accent2"/>
                </a:solidFill>
              </a:defRPr>
            </a:lvl1pPr>
          </a:lstStyle>
          <a:p>
            <a:pPr lvl="0"/>
            <a:r>
              <a:rPr lang="en-US"/>
              <a:t>Edit Master text styles</a:t>
            </a:r>
          </a:p>
        </p:txBody>
      </p:sp>
      <p:sp>
        <p:nvSpPr>
          <p:cNvPr id="19" name="Text Placeholder 8"/>
          <p:cNvSpPr>
            <a:spLocks noGrp="1"/>
          </p:cNvSpPr>
          <p:nvPr>
            <p:ph type="body" sz="quarter" idx="23"/>
          </p:nvPr>
        </p:nvSpPr>
        <p:spPr>
          <a:xfrm>
            <a:off x="4344117" y="1680828"/>
            <a:ext cx="3508199" cy="433917"/>
          </a:xfrm>
          <a:solidFill>
            <a:srgbClr val="FFFFFF"/>
          </a:solidFill>
        </p:spPr>
        <p:txBody>
          <a:bodyPr anchor="ctr"/>
          <a:lstStyle>
            <a:lvl1pPr marL="91279" indent="0">
              <a:buNone/>
              <a:defRPr sz="1668" b="1">
                <a:solidFill>
                  <a:schemeClr val="accent3"/>
                </a:solidFill>
              </a:defRPr>
            </a:lvl1pPr>
          </a:lstStyle>
          <a:p>
            <a:pPr lvl="0"/>
            <a:r>
              <a:rPr lang="en-US"/>
              <a:t>Edit Master text styles</a:t>
            </a:r>
          </a:p>
        </p:txBody>
      </p:sp>
      <p:sp>
        <p:nvSpPr>
          <p:cNvPr id="20" name="Text Placeholder 8"/>
          <p:cNvSpPr>
            <a:spLocks noGrp="1"/>
          </p:cNvSpPr>
          <p:nvPr>
            <p:ph type="body" sz="quarter" idx="24"/>
          </p:nvPr>
        </p:nvSpPr>
        <p:spPr>
          <a:xfrm>
            <a:off x="8073406" y="1680828"/>
            <a:ext cx="3517625" cy="433917"/>
          </a:xfrm>
          <a:solidFill>
            <a:srgbClr val="FFFFFF"/>
          </a:solidFill>
        </p:spPr>
        <p:txBody>
          <a:bodyPr anchor="ctr"/>
          <a:lstStyle>
            <a:lvl1pPr marL="91279" indent="0">
              <a:buNone/>
              <a:defRPr sz="1668" b="1">
                <a:solidFill>
                  <a:schemeClr val="accent1"/>
                </a:solidFill>
              </a:defRPr>
            </a:lvl1pPr>
          </a:lstStyle>
          <a:p>
            <a:pPr lvl="0"/>
            <a:r>
              <a:rPr lang="en-US"/>
              <a:t>Edit Master text styles</a:t>
            </a:r>
          </a:p>
        </p:txBody>
      </p:sp>
      <p:sp>
        <p:nvSpPr>
          <p:cNvPr id="13" name="Slide Number Placeholder 5">
            <a:extLst>
              <a:ext uri="{FF2B5EF4-FFF2-40B4-BE49-F238E27FC236}">
                <a16:creationId xmlns:a16="http://schemas.microsoft.com/office/drawing/2014/main" id="{7E561F91-B993-0B49-BECC-FB685B52BFAD}"/>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21" name="Text Placeholder 4"/>
          <p:cNvSpPr>
            <a:spLocks noGrp="1"/>
          </p:cNvSpPr>
          <p:nvPr>
            <p:ph type="body" sz="quarter" idx="25" hasCustomPrompt="1"/>
          </p:nvPr>
        </p:nvSpPr>
        <p:spPr>
          <a:xfrm>
            <a:off x="601930" y="6279364"/>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
        <p:nvSpPr>
          <p:cNvPr id="12" name="Content Placeholder 11">
            <a:extLst>
              <a:ext uri="{FF2B5EF4-FFF2-40B4-BE49-F238E27FC236}">
                <a16:creationId xmlns:a16="http://schemas.microsoft.com/office/drawing/2014/main" id="{1CC18CFF-4BF3-CA4E-8F95-D701F0CCFA87}"/>
              </a:ext>
            </a:extLst>
          </p:cNvPr>
          <p:cNvSpPr>
            <a:spLocks noGrp="1"/>
          </p:cNvSpPr>
          <p:nvPr>
            <p:ph sz="quarter" idx="15" hasCustomPrompt="1"/>
          </p:nvPr>
        </p:nvSpPr>
        <p:spPr>
          <a:xfrm>
            <a:off x="4341285" y="2342029"/>
            <a:ext cx="3509433" cy="3540560"/>
          </a:xfrm>
          <a:noFill/>
        </p:spPr>
        <p:txBody>
          <a:bodyPr/>
          <a:lstStyle>
            <a:lvl1pPr marL="234150" marR="0" indent="-234150" algn="l" defTabSz="761979" rtl="0" eaLnBrk="1" fontAlgn="base" latinLnBrk="0" hangingPunct="1">
              <a:lnSpc>
                <a:spcPct val="100000"/>
              </a:lnSpc>
              <a:spcBef>
                <a:spcPts val="1801"/>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7" marR="0" indent="-242087"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501"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49"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24" marR="0" indent="-19113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22" name="Content Placeholder 11">
            <a:extLst>
              <a:ext uri="{FF2B5EF4-FFF2-40B4-BE49-F238E27FC236}">
                <a16:creationId xmlns:a16="http://schemas.microsoft.com/office/drawing/2014/main" id="{896B4205-B62E-3242-8289-60E7F9493C23}"/>
              </a:ext>
            </a:extLst>
          </p:cNvPr>
          <p:cNvSpPr>
            <a:spLocks noGrp="1"/>
          </p:cNvSpPr>
          <p:nvPr>
            <p:ph sz="quarter" idx="19" hasCustomPrompt="1"/>
          </p:nvPr>
        </p:nvSpPr>
        <p:spPr>
          <a:xfrm>
            <a:off x="609728" y="2342029"/>
            <a:ext cx="3509433" cy="3540560"/>
          </a:xfrm>
          <a:noFill/>
        </p:spPr>
        <p:txBody>
          <a:bodyPr/>
          <a:lstStyle>
            <a:lvl1pPr marL="234150" marR="0" indent="-234150" algn="l" defTabSz="761979" rtl="0" eaLnBrk="1" fontAlgn="base" latinLnBrk="0" hangingPunct="1">
              <a:lnSpc>
                <a:spcPct val="100000"/>
              </a:lnSpc>
              <a:spcBef>
                <a:spcPts val="1801"/>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7" marR="0" indent="-242087"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501"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49"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24" marR="0" indent="-19113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
        <p:nvSpPr>
          <p:cNvPr id="23" name="Content Placeholder 11">
            <a:extLst>
              <a:ext uri="{FF2B5EF4-FFF2-40B4-BE49-F238E27FC236}">
                <a16:creationId xmlns:a16="http://schemas.microsoft.com/office/drawing/2014/main" id="{DFC91DCB-4C78-934E-A38D-005F54B99929}"/>
              </a:ext>
            </a:extLst>
          </p:cNvPr>
          <p:cNvSpPr>
            <a:spLocks noGrp="1"/>
          </p:cNvSpPr>
          <p:nvPr>
            <p:ph sz="quarter" idx="20" hasCustomPrompt="1"/>
          </p:nvPr>
        </p:nvSpPr>
        <p:spPr>
          <a:xfrm>
            <a:off x="8072841" y="2342029"/>
            <a:ext cx="3509433" cy="3540560"/>
          </a:xfrm>
          <a:noFill/>
        </p:spPr>
        <p:txBody>
          <a:bodyPr/>
          <a:lstStyle>
            <a:lvl1pPr marL="234150" marR="0" indent="-234150" algn="l" defTabSz="761979" rtl="0" eaLnBrk="1" fontAlgn="base" latinLnBrk="0" hangingPunct="1">
              <a:lnSpc>
                <a:spcPct val="100000"/>
              </a:lnSpc>
              <a:spcBef>
                <a:spcPts val="1801"/>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476237" marR="0" indent="-242087"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501"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49"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24" marR="0" indent="-19113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lvl="0"/>
            <a:r>
              <a:rPr lang="en-US">
                <a:sym typeface="Arial" pitchFamily="-65" charset="0"/>
              </a:rPr>
              <a:t>Edit Master text styles</a:t>
            </a:r>
          </a:p>
          <a:p>
            <a:pPr lvl="1"/>
            <a:r>
              <a:rPr lang="en-US">
                <a:sym typeface="Arial" pitchFamily="-65" charset="0"/>
              </a:rPr>
              <a:t>Second level</a:t>
            </a:r>
          </a:p>
          <a:p>
            <a:pPr lvl="2"/>
            <a:r>
              <a:rPr lang="en-US">
                <a:sym typeface="Arial" pitchFamily="-65" charset="0"/>
              </a:rPr>
              <a:t>Third level</a:t>
            </a:r>
          </a:p>
          <a:p>
            <a:pPr lvl="3"/>
            <a:r>
              <a:rPr lang="en-US">
                <a:sym typeface="Arial" pitchFamily="-65" charset="0"/>
              </a:rPr>
              <a:t>Fourth level</a:t>
            </a:r>
          </a:p>
          <a:p>
            <a:pPr lvl="4"/>
            <a:r>
              <a:rPr lang="en-US">
                <a:sym typeface="Arial" pitchFamily="-65" charset="0"/>
              </a:rPr>
              <a:t>Fifth level</a:t>
            </a:r>
          </a:p>
        </p:txBody>
      </p:sp>
    </p:spTree>
    <p:extLst>
      <p:ext uri="{BB962C8B-B14F-4D97-AF65-F5344CB8AC3E}">
        <p14:creationId xmlns:p14="http://schemas.microsoft.com/office/powerpoint/2010/main" val="223061400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_Section Header Red with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9385" y="266400"/>
            <a:ext cx="5732004" cy="3681136"/>
          </a:xfrm>
        </p:spPr>
        <p:txBody>
          <a:bodyPr anchor="t">
            <a:normAutofit/>
          </a:bodyPr>
          <a:lstStyle>
            <a:lvl1pPr>
              <a:lnSpc>
                <a:spcPct val="80000"/>
              </a:lnSpc>
              <a:defRPr sz="7401" spc="0" baseline="0">
                <a:solidFill>
                  <a:schemeClr val="bg1"/>
                </a:solidFill>
              </a:defRPr>
            </a:lvl1pPr>
          </a:lstStyle>
          <a:p>
            <a:r>
              <a:rPr lang="en-GB"/>
              <a:t>Click to edit Master title style</a:t>
            </a:r>
            <a:br>
              <a:rPr lang="en-GB"/>
            </a:br>
            <a:endParaRPr lang="en-GB"/>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4" name="Picture Placeholder 3">
            <a:extLst>
              <a:ext uri="{FF2B5EF4-FFF2-40B4-BE49-F238E27FC236}">
                <a16:creationId xmlns:a16="http://schemas.microsoft.com/office/drawing/2014/main" id="{E97FF01E-CE3E-39E2-D61B-0FA837B6BDA6}"/>
              </a:ext>
            </a:extLst>
          </p:cNvPr>
          <p:cNvSpPr>
            <a:spLocks noGrp="1"/>
          </p:cNvSpPr>
          <p:nvPr>
            <p:ph type="pic" sz="quarter" idx="13" hasCustomPrompt="1"/>
          </p:nvPr>
        </p:nvSpPr>
        <p:spPr>
          <a:xfrm>
            <a:off x="6170615" y="0"/>
            <a:ext cx="6021387" cy="6858000"/>
          </a:xfrm>
          <a:solidFill>
            <a:srgbClr val="F6F3F2"/>
          </a:solidFill>
        </p:spPr>
        <p:txBody>
          <a:bodyPr/>
          <a:lstStyle>
            <a:lvl1pPr>
              <a:defRPr lang="en-US"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7" name="Graphic 6">
            <a:extLst>
              <a:ext uri="{FF2B5EF4-FFF2-40B4-BE49-F238E27FC236}">
                <a16:creationId xmlns:a16="http://schemas.microsoft.com/office/drawing/2014/main" id="{EB33CF25-C637-277A-8434-3B5FD6EEA889}"/>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12730552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sub, graphic">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A80C8231-7B8C-0F4F-A787-491646ADCB9E}"/>
              </a:ext>
            </a:extLst>
          </p:cNvPr>
          <p:cNvSpPr>
            <a:spLocks noGrp="1"/>
          </p:cNvSpPr>
          <p:nvPr>
            <p:ph type="sldNum" sz="quarter" idx="4"/>
          </p:nvPr>
        </p:nvSpPr>
        <p:spPr>
          <a:xfrm>
            <a:off x="11586635" y="6434868"/>
            <a:ext cx="454400" cy="333375"/>
          </a:xfrm>
          <a:prstGeom prst="rect">
            <a:avLst/>
          </a:prstGeom>
        </p:spPr>
        <p:txBody>
          <a:bodyPr vert="horz" lIns="91440" tIns="45720" rIns="91440" bIns="45720" rtlCol="0" anchor="ctr"/>
          <a:lstStyle>
            <a:lvl1pPr algn="r">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D816501-AAE5-214E-B100-00C3DC5F5E3F}" type="slidenum">
              <a:rPr lang="en-US" smtClean="0"/>
              <a:pPr/>
              <a:t>‹#›</a:t>
            </a:fld>
            <a:endParaRPr lang="en-US"/>
          </a:p>
        </p:txBody>
      </p:sp>
      <p:sp>
        <p:nvSpPr>
          <p:cNvPr id="15" name="Title 1">
            <a:extLst>
              <a:ext uri="{FF2B5EF4-FFF2-40B4-BE49-F238E27FC236}">
                <a16:creationId xmlns:a16="http://schemas.microsoft.com/office/drawing/2014/main" id="{E9907C00-9B28-4F43-92BC-2EA6BC8658AA}"/>
              </a:ext>
            </a:extLst>
          </p:cNvPr>
          <p:cNvSpPr>
            <a:spLocks noGrp="1"/>
          </p:cNvSpPr>
          <p:nvPr>
            <p:ph type="title"/>
          </p:nvPr>
        </p:nvSpPr>
        <p:spPr>
          <a:xfrm>
            <a:off x="605367" y="378458"/>
            <a:ext cx="10145760" cy="401841"/>
          </a:xfrm>
        </p:spPr>
        <p:txBody>
          <a:bodyPr/>
          <a:lstStyle>
            <a:lvl1pPr>
              <a:defRPr sz="3001" spc="-43" baseline="0">
                <a:solidFill>
                  <a:schemeClr val="tx1"/>
                </a:solidFill>
              </a:defRPr>
            </a:lvl1pPr>
          </a:lstStyle>
          <a:p>
            <a:r>
              <a:rPr lang="en-US"/>
              <a:t>Click to edit Master title style</a:t>
            </a:r>
          </a:p>
        </p:txBody>
      </p:sp>
      <p:sp>
        <p:nvSpPr>
          <p:cNvPr id="16" name="Text Placeholder 4">
            <a:extLst>
              <a:ext uri="{FF2B5EF4-FFF2-40B4-BE49-F238E27FC236}">
                <a16:creationId xmlns:a16="http://schemas.microsoft.com/office/drawing/2014/main" id="{CC642790-D690-4443-BC0C-C44E39020B1B}"/>
              </a:ext>
            </a:extLst>
          </p:cNvPr>
          <p:cNvSpPr>
            <a:spLocks noGrp="1"/>
          </p:cNvSpPr>
          <p:nvPr>
            <p:ph type="body" sz="quarter" idx="10"/>
          </p:nvPr>
        </p:nvSpPr>
        <p:spPr>
          <a:xfrm>
            <a:off x="605368" y="882534"/>
            <a:ext cx="10981268" cy="30707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spc="-84" baseline="0" dirty="0">
                <a:solidFill>
                  <a:schemeClr val="accent1"/>
                </a:solidFill>
                <a:latin typeface="Verdana" panose="020B0604030504040204" pitchFamily="34" charset="0"/>
                <a:ea typeface="Verdana" panose="020B0604030504040204" pitchFamily="34" charset="0"/>
                <a:cs typeface="Verdana" panose="020B0604030504040204" pitchFamily="34" charset="0"/>
                <a:sym typeface="Arial" pitchFamily="-65" charset="0"/>
              </a:defRPr>
            </a:lvl1pPr>
            <a:lvl2pPr>
              <a:defRPr sz="2084"/>
            </a:lvl2pPr>
            <a:lvl3pPr>
              <a:defRPr sz="2084"/>
            </a:lvl3pPr>
            <a:lvl4pPr>
              <a:defRPr sz="2084"/>
            </a:lvl4pPr>
            <a:lvl5pPr>
              <a:defRPr sz="2084"/>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7" name="Text Placeholder 3">
            <a:extLst>
              <a:ext uri="{FF2B5EF4-FFF2-40B4-BE49-F238E27FC236}">
                <a16:creationId xmlns:a16="http://schemas.microsoft.com/office/drawing/2014/main" id="{B371FD49-BED0-9340-ADD8-459F51C38170}"/>
              </a:ext>
            </a:extLst>
          </p:cNvPr>
          <p:cNvSpPr>
            <a:spLocks noGrp="1"/>
          </p:cNvSpPr>
          <p:nvPr>
            <p:ph type="body" sz="quarter" idx="18"/>
          </p:nvPr>
        </p:nvSpPr>
        <p:spPr>
          <a:xfrm>
            <a:off x="601927" y="1729947"/>
            <a:ext cx="10984178" cy="4153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0F562656-A4F1-614A-A820-8D21234DF8D6}"/>
              </a:ext>
            </a:extLst>
          </p:cNvPr>
          <p:cNvSpPr>
            <a:spLocks noGrp="1"/>
          </p:cNvSpPr>
          <p:nvPr>
            <p:ph type="body" sz="quarter" idx="17" hasCustomPrompt="1"/>
          </p:nvPr>
        </p:nvSpPr>
        <p:spPr>
          <a:xfrm>
            <a:off x="601930" y="594372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6714802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sub, graphic">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A80C8231-7B8C-0F4F-A787-491646ADCB9E}"/>
              </a:ext>
            </a:extLst>
          </p:cNvPr>
          <p:cNvSpPr>
            <a:spLocks noGrp="1"/>
          </p:cNvSpPr>
          <p:nvPr>
            <p:ph type="sldNum" sz="quarter" idx="4"/>
          </p:nvPr>
        </p:nvSpPr>
        <p:spPr>
          <a:xfrm>
            <a:off x="11586635" y="6434868"/>
            <a:ext cx="454400" cy="333375"/>
          </a:xfrm>
          <a:prstGeom prst="rect">
            <a:avLst/>
          </a:prstGeom>
        </p:spPr>
        <p:txBody>
          <a:bodyPr vert="horz" lIns="91440" tIns="45720" rIns="91440" bIns="45720" rtlCol="0" anchor="ctr"/>
          <a:lstStyle>
            <a:lvl1pPr algn="r">
              <a:defRPr sz="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D816501-AAE5-214E-B100-00C3DC5F5E3F}" type="slidenum">
              <a:rPr lang="en-US" smtClean="0"/>
              <a:pPr/>
              <a:t>‹#›</a:t>
            </a:fld>
            <a:endParaRPr lang="en-US"/>
          </a:p>
        </p:txBody>
      </p:sp>
      <p:sp>
        <p:nvSpPr>
          <p:cNvPr id="15" name="Title 1">
            <a:extLst>
              <a:ext uri="{FF2B5EF4-FFF2-40B4-BE49-F238E27FC236}">
                <a16:creationId xmlns:a16="http://schemas.microsoft.com/office/drawing/2014/main" id="{E9907C00-9B28-4F43-92BC-2EA6BC8658AA}"/>
              </a:ext>
            </a:extLst>
          </p:cNvPr>
          <p:cNvSpPr>
            <a:spLocks noGrp="1"/>
          </p:cNvSpPr>
          <p:nvPr>
            <p:ph type="title"/>
          </p:nvPr>
        </p:nvSpPr>
        <p:spPr>
          <a:xfrm>
            <a:off x="605367" y="378459"/>
            <a:ext cx="10145760" cy="312265"/>
          </a:xfrm>
        </p:spPr>
        <p:txBody>
          <a:bodyPr/>
          <a:lstStyle>
            <a:lvl1pPr>
              <a:defRPr sz="2332" spc="-43" baseline="0">
                <a:solidFill>
                  <a:schemeClr val="tx1"/>
                </a:solidFill>
              </a:defRPr>
            </a:lvl1pPr>
          </a:lstStyle>
          <a:p>
            <a:r>
              <a:rPr lang="en-US"/>
              <a:t>Click to edit Master title style</a:t>
            </a:r>
          </a:p>
        </p:txBody>
      </p:sp>
      <p:sp>
        <p:nvSpPr>
          <p:cNvPr id="16" name="Text Placeholder 4">
            <a:extLst>
              <a:ext uri="{FF2B5EF4-FFF2-40B4-BE49-F238E27FC236}">
                <a16:creationId xmlns:a16="http://schemas.microsoft.com/office/drawing/2014/main" id="{CC642790-D690-4443-BC0C-C44E39020B1B}"/>
              </a:ext>
            </a:extLst>
          </p:cNvPr>
          <p:cNvSpPr>
            <a:spLocks noGrp="1"/>
          </p:cNvSpPr>
          <p:nvPr>
            <p:ph type="body" sz="quarter" idx="10"/>
          </p:nvPr>
        </p:nvSpPr>
        <p:spPr>
          <a:xfrm>
            <a:off x="605368" y="882534"/>
            <a:ext cx="10981268" cy="30707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spc="-84" baseline="0" dirty="0">
                <a:solidFill>
                  <a:schemeClr val="accent1"/>
                </a:solidFill>
                <a:latin typeface="Verdana" panose="020B0604030504040204" pitchFamily="34" charset="0"/>
                <a:ea typeface="Verdana" panose="020B0604030504040204" pitchFamily="34" charset="0"/>
                <a:cs typeface="Verdana" panose="020B0604030504040204" pitchFamily="34" charset="0"/>
                <a:sym typeface="Arial" pitchFamily="-65" charset="0"/>
              </a:defRPr>
            </a:lvl1pPr>
            <a:lvl2pPr>
              <a:defRPr sz="2084"/>
            </a:lvl2pPr>
            <a:lvl3pPr>
              <a:defRPr sz="2084"/>
            </a:lvl3pPr>
            <a:lvl4pPr>
              <a:defRPr sz="2084"/>
            </a:lvl4pPr>
            <a:lvl5pPr>
              <a:defRPr sz="2084"/>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8" name="Text Placeholder 4">
            <a:extLst>
              <a:ext uri="{FF2B5EF4-FFF2-40B4-BE49-F238E27FC236}">
                <a16:creationId xmlns:a16="http://schemas.microsoft.com/office/drawing/2014/main" id="{0F562656-A4F1-614A-A820-8D21234DF8D6}"/>
              </a:ext>
            </a:extLst>
          </p:cNvPr>
          <p:cNvSpPr>
            <a:spLocks noGrp="1"/>
          </p:cNvSpPr>
          <p:nvPr>
            <p:ph type="body" sz="quarter" idx="17" hasCustomPrompt="1"/>
          </p:nvPr>
        </p:nvSpPr>
        <p:spPr>
          <a:xfrm>
            <a:off x="601930" y="594372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cxnSp>
        <p:nvCxnSpPr>
          <p:cNvPr id="7" name="Straight Connector 6">
            <a:extLst>
              <a:ext uri="{FF2B5EF4-FFF2-40B4-BE49-F238E27FC236}">
                <a16:creationId xmlns:a16="http://schemas.microsoft.com/office/drawing/2014/main" id="{645F9679-3EEB-4954-B15C-295109C51AEF}"/>
              </a:ext>
            </a:extLst>
          </p:cNvPr>
          <p:cNvCxnSpPr/>
          <p:nvPr userDrawn="1"/>
        </p:nvCxnSpPr>
        <p:spPr bwMode="auto">
          <a:xfrm>
            <a:off x="3175433" y="6451170"/>
            <a:ext cx="0" cy="228600"/>
          </a:xfrm>
          <a:prstGeom prst="line">
            <a:avLst/>
          </a:prstGeom>
          <a:solidFill>
            <a:srgbClr val="C0C0C0"/>
          </a:solidFill>
          <a:ln w="12700" cap="flat" cmpd="sng" algn="ctr">
            <a:solidFill>
              <a:srgbClr val="777777"/>
            </a:solidFill>
            <a:prstDash val="solid"/>
            <a:round/>
            <a:headEnd type="none" w="med" len="med"/>
            <a:tailEnd type="none" w="med" len="med"/>
          </a:ln>
          <a:effectLst/>
        </p:spPr>
      </p:cxnSp>
    </p:spTree>
    <p:extLst>
      <p:ext uri="{BB962C8B-B14F-4D97-AF65-F5344CB8AC3E}">
        <p14:creationId xmlns:p14="http://schemas.microsoft.com/office/powerpoint/2010/main" val="239654261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ntent-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4815-4091-68A3-E757-BBBCFE258042}"/>
              </a:ext>
            </a:extLst>
          </p:cNvPr>
          <p:cNvSpPr>
            <a:spLocks noGrp="1"/>
          </p:cNvSpPr>
          <p:nvPr>
            <p:ph type="title" hasCustomPrompt="1"/>
          </p:nvPr>
        </p:nvSpPr>
        <p:spPr>
          <a:xfrm>
            <a:off x="288305" y="368592"/>
            <a:ext cx="9649445" cy="468590"/>
          </a:xfrm>
        </p:spPr>
        <p:txBody>
          <a:bodyPr anchor="b"/>
          <a:lstStyle/>
          <a:p>
            <a:r>
              <a:rPr lang="en-US"/>
              <a:t>Content slide-bullets</a:t>
            </a:r>
          </a:p>
        </p:txBody>
      </p:sp>
      <p:sp>
        <p:nvSpPr>
          <p:cNvPr id="3" name="Footer Placeholder 2">
            <a:extLst>
              <a:ext uri="{FF2B5EF4-FFF2-40B4-BE49-F238E27FC236}">
                <a16:creationId xmlns:a16="http://schemas.microsoft.com/office/drawing/2014/main" id="{D998A1EB-51B0-F1BD-E581-C715DE73BB19}"/>
              </a:ext>
            </a:extLst>
          </p:cNvPr>
          <p:cNvSpPr>
            <a:spLocks noGrp="1"/>
          </p:cNvSpPr>
          <p:nvPr>
            <p:ph type="ftr" sz="quarter" idx="10"/>
          </p:nvPr>
        </p:nvSpPr>
        <p:spPr>
          <a:xfrm>
            <a:off x="288260" y="6140361"/>
            <a:ext cx="11610516" cy="130228"/>
          </a:xfrm>
        </p:spPr>
        <p:txBody>
          <a:bodyPr/>
          <a:lstStyle/>
          <a:p>
            <a:endParaRPr lang="en-GB"/>
          </a:p>
        </p:txBody>
      </p:sp>
      <p:sp>
        <p:nvSpPr>
          <p:cNvPr id="4" name="Slide Number Placeholder 3">
            <a:extLst>
              <a:ext uri="{FF2B5EF4-FFF2-40B4-BE49-F238E27FC236}">
                <a16:creationId xmlns:a16="http://schemas.microsoft.com/office/drawing/2014/main" id="{73417FD4-4140-CD43-8431-8172E19E555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D914B08B-E3EC-5B6C-52D7-394475A4A1DA}"/>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p>
        </p:txBody>
      </p:sp>
      <p:sp>
        <p:nvSpPr>
          <p:cNvPr id="11" name="Subtitle 2">
            <a:extLst>
              <a:ext uri="{FF2B5EF4-FFF2-40B4-BE49-F238E27FC236}">
                <a16:creationId xmlns:a16="http://schemas.microsoft.com/office/drawing/2014/main" id="{0726C4AD-8F81-6EAE-E2A0-4C2A2EAC3765}"/>
              </a:ext>
            </a:extLst>
          </p:cNvPr>
          <p:cNvSpPr>
            <a:spLocks noGrp="1"/>
          </p:cNvSpPr>
          <p:nvPr>
            <p:ph type="subTitle" idx="12"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2" name="Text Placeholder 5">
            <a:extLst>
              <a:ext uri="{FF2B5EF4-FFF2-40B4-BE49-F238E27FC236}">
                <a16:creationId xmlns:a16="http://schemas.microsoft.com/office/drawing/2014/main" id="{FCD1CE92-80F6-BCB5-D5A8-3DC98724073D}"/>
              </a:ext>
            </a:extLst>
          </p:cNvPr>
          <p:cNvSpPr>
            <a:spLocks noGrp="1"/>
          </p:cNvSpPr>
          <p:nvPr>
            <p:ph type="body" sz="quarter" idx="13" hasCustomPrompt="1"/>
          </p:nvPr>
        </p:nvSpPr>
        <p:spPr>
          <a:xfrm>
            <a:off x="304885" y="1682750"/>
            <a:ext cx="11590553"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33836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9"/>
            <a:ext cx="10145760" cy="446276"/>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2" y="1713179"/>
            <a:ext cx="10985780" cy="4169411"/>
          </a:xfrm>
        </p:spPr>
        <p:txBody>
          <a:bodyPr/>
          <a:lstStyle>
            <a:lvl1pPr marL="234150" marR="0" indent="-234150" algn="l" defTabSz="761979" rtl="0" eaLnBrk="1" fontAlgn="base" latinLnBrk="0" hangingPunct="1">
              <a:lnSpc>
                <a:spcPct val="100000"/>
              </a:lnSpc>
              <a:spcBef>
                <a:spcPts val="1801"/>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44" marR="0" indent="-23415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501"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49"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24" marR="0" indent="-19113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50" marR="0" lvl="0" indent="-234150" algn="l" defTabSz="761979" rtl="0" eaLnBrk="1" fontAlgn="base" latinLnBrk="0" hangingPunct="1">
              <a:lnSpc>
                <a:spcPct val="100000"/>
              </a:lnSpc>
              <a:spcBef>
                <a:spcPts val="1801"/>
              </a:spcBef>
              <a:spcAft>
                <a:spcPct val="0"/>
              </a:spcAft>
              <a:buClr>
                <a:srgbClr val="212121"/>
              </a:buClr>
              <a:buSzPct val="100000"/>
              <a:buFont typeface="Arial" pitchFamily="-65" charset="0"/>
              <a:buChar char="•"/>
              <a:tabLst/>
              <a:defRPr/>
            </a:pPr>
            <a:r>
              <a:rPr kumimoji="0" lang="en-US" sz="2332"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44" marR="0" lvl="1" indent="-23415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501" marR="0" lvl="2"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1"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49" marR="0" lvl="3"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24" marR="0" lvl="4" indent="-19113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10" name="Text Placeholder 4"/>
          <p:cNvSpPr>
            <a:spLocks noGrp="1"/>
          </p:cNvSpPr>
          <p:nvPr>
            <p:ph type="body" sz="quarter" idx="17" hasCustomPrompt="1"/>
          </p:nvPr>
        </p:nvSpPr>
        <p:spPr>
          <a:xfrm>
            <a:off x="601930" y="6279364"/>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17669436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7338" y="266400"/>
            <a:ext cx="8674100" cy="2770117"/>
          </a:xfrm>
        </p:spPr>
        <p:txBody>
          <a:bodyPr anchor="t">
            <a:normAutofit/>
          </a:bodyPr>
          <a:lstStyle>
            <a:lvl1pPr>
              <a:lnSpc>
                <a:spcPct val="80000"/>
              </a:lnSpc>
              <a:defRPr sz="7400" spc="0" baseline="0">
                <a:solidFill>
                  <a:schemeClr val="tx1"/>
                </a:solidFill>
              </a:defRPr>
            </a:lvl1pPr>
          </a:lstStyle>
          <a:p>
            <a:r>
              <a:rPr lang="en-GB"/>
              <a:t>Click to edit Master title style</a:t>
            </a:r>
            <a:br>
              <a:rPr lang="en-GB"/>
            </a:br>
            <a:endParaRPr lang="en-GB"/>
          </a:p>
        </p:txBody>
      </p:sp>
      <p:sp>
        <p:nvSpPr>
          <p:cNvPr id="5" name="Footer Placeholder 4">
            <a:extLst>
              <a:ext uri="{FF2B5EF4-FFF2-40B4-BE49-F238E27FC236}">
                <a16:creationId xmlns:a16="http://schemas.microsoft.com/office/drawing/2014/main" id="{895F487D-4064-92B3-E439-C4C68E6D7889}"/>
              </a:ext>
            </a:extLst>
          </p:cNvPr>
          <p:cNvSpPr>
            <a:spLocks noGrp="1"/>
          </p:cNvSpPr>
          <p:nvPr>
            <p:ph type="ftr" sz="quarter" idx="11"/>
          </p:nvPr>
        </p:nvSpPr>
        <p:spPr/>
        <p:txBody>
          <a:bodyPr/>
          <a:lstStyle/>
          <a:p>
            <a:r>
              <a:rPr lang="en-GB"/>
              <a:t>Slide footer goes here if required</a:t>
            </a:r>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p>
            <a:fld id="{AEC8D767-5246-2244-A4A3-B8AFB218393C}" type="slidenum">
              <a:rPr lang="en-GB" smtClean="0"/>
              <a:t>‹#›</a:t>
            </a:fld>
            <a:endParaRPr lang="en-GB"/>
          </a:p>
        </p:txBody>
      </p:sp>
    </p:spTree>
    <p:extLst>
      <p:ext uri="{BB962C8B-B14F-4D97-AF65-F5344CB8AC3E}">
        <p14:creationId xmlns:p14="http://schemas.microsoft.com/office/powerpoint/2010/main" val="9061234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Accessible Vers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A17AB-0114-CDE0-D80E-3AAA53BE4837}"/>
              </a:ext>
            </a:extLst>
          </p:cNvPr>
          <p:cNvSpPr>
            <a:spLocks noGrp="1"/>
          </p:cNvSpPr>
          <p:nvPr>
            <p:ph type="ctrTitle" hasCustomPrompt="1"/>
          </p:nvPr>
        </p:nvSpPr>
        <p:spPr>
          <a:xfrm>
            <a:off x="284805" y="261082"/>
            <a:ext cx="8676633" cy="3930563"/>
          </a:xfrm>
        </p:spPr>
        <p:txBody>
          <a:bodyPr anchor="t">
            <a:normAutofit/>
          </a:bodyPr>
          <a:lstStyle>
            <a:lvl1pPr algn="l">
              <a:lnSpc>
                <a:spcPct val="80000"/>
              </a:lnSpc>
              <a:defRPr sz="10500" b="0" i="0" spc="0" baseline="0">
                <a:solidFill>
                  <a:schemeClr val="accent1"/>
                </a:solidFill>
                <a:latin typeface="+mj-lt"/>
              </a:defRPr>
            </a:lvl1pPr>
          </a:lstStyle>
          <a:p>
            <a:r>
              <a:rPr lang="en-GB"/>
              <a:t>Longer titles will shrink automatically</a:t>
            </a:r>
          </a:p>
        </p:txBody>
      </p:sp>
      <p:sp>
        <p:nvSpPr>
          <p:cNvPr id="9" name="Subtitle 2">
            <a:extLst>
              <a:ext uri="{FF2B5EF4-FFF2-40B4-BE49-F238E27FC236}">
                <a16:creationId xmlns:a16="http://schemas.microsoft.com/office/drawing/2014/main" id="{565D7B25-1665-DB97-EC26-F653F638EABF}"/>
              </a:ext>
            </a:extLst>
          </p:cNvPr>
          <p:cNvSpPr>
            <a:spLocks noGrp="1"/>
          </p:cNvSpPr>
          <p:nvPr>
            <p:ph type="subTitle" idx="1" hasCustomPrompt="1"/>
          </p:nvPr>
        </p:nvSpPr>
        <p:spPr>
          <a:xfrm>
            <a:off x="6165850" y="5892920"/>
            <a:ext cx="2795587" cy="717180"/>
          </a:xfrm>
        </p:spPr>
        <p:txBody>
          <a:bodyPr anchor="b"/>
          <a:lstStyle>
            <a:lvl1pPr marL="0" indent="0" algn="l">
              <a:lnSpc>
                <a:spcPct val="100000"/>
              </a:lnSpc>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Supporting details. Delete if not required.</a:t>
            </a:r>
          </a:p>
        </p:txBody>
      </p:sp>
      <p:sp>
        <p:nvSpPr>
          <p:cNvPr id="10" name="Text Placeholder 31">
            <a:extLst>
              <a:ext uri="{FF2B5EF4-FFF2-40B4-BE49-F238E27FC236}">
                <a16:creationId xmlns:a16="http://schemas.microsoft.com/office/drawing/2014/main" id="{938BB031-45ED-95FB-C1C5-66605571CD90}"/>
              </a:ext>
            </a:extLst>
          </p:cNvPr>
          <p:cNvSpPr>
            <a:spLocks noGrp="1"/>
          </p:cNvSpPr>
          <p:nvPr>
            <p:ph type="body" sz="quarter" idx="10" hasCustomPrompt="1"/>
          </p:nvPr>
        </p:nvSpPr>
        <p:spPr>
          <a:xfrm>
            <a:off x="9104313" y="5892920"/>
            <a:ext cx="2795587" cy="717180"/>
          </a:xfrm>
        </p:spPr>
        <p:txBody>
          <a:bodyPr anchor="b"/>
          <a:lstStyle>
            <a:lvl1pPr>
              <a:lnSpc>
                <a:spcPct val="100000"/>
              </a:lnSpc>
              <a:spcBef>
                <a:spcPts val="0"/>
              </a:spcBef>
              <a:spcAft>
                <a:spcPts val="0"/>
              </a:spcAft>
              <a:defRPr sz="1400">
                <a:solidFill>
                  <a:schemeClr val="tx1"/>
                </a:solidFill>
              </a:defRPr>
            </a:lvl1pPr>
          </a:lstStyle>
          <a:p>
            <a:r>
              <a:rPr lang="en-GB"/>
              <a:t>Supporting details. Delete if not required.</a:t>
            </a:r>
          </a:p>
        </p:txBody>
      </p:sp>
      <p:sp>
        <p:nvSpPr>
          <p:cNvPr id="2" name="Graphic 3">
            <a:extLst>
              <a:ext uri="{FF2B5EF4-FFF2-40B4-BE49-F238E27FC236}">
                <a16:creationId xmlns:a16="http://schemas.microsoft.com/office/drawing/2014/main" id="{451705C3-64AD-B944-7DD9-8FF5ECC05A8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accent1"/>
          </a:solidFill>
          <a:ln w="25765" cap="flat">
            <a:noFill/>
            <a:prstDash val="solid"/>
            <a:miter/>
          </a:ln>
        </p:spPr>
        <p:txBody>
          <a:bodyPr rtlCol="0" anchor="ctr"/>
          <a:lstStyle/>
          <a:p>
            <a:endParaRPr lang="en-GB"/>
          </a:p>
        </p:txBody>
      </p:sp>
    </p:spTree>
    <p:extLst>
      <p:ext uri="{BB962C8B-B14F-4D97-AF65-F5344CB8AC3E}">
        <p14:creationId xmlns:p14="http://schemas.microsoft.com/office/powerpoint/2010/main" val="34096987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558AF5-DFC0-6B58-4F40-BC742ECD3FD9}"/>
              </a:ext>
            </a:extLst>
          </p:cNvPr>
          <p:cNvPicPr>
            <a:picLocks noChangeAspect="1"/>
          </p:cNvPicPr>
          <p:nvPr userDrawn="1"/>
        </p:nvPicPr>
        <p:blipFill>
          <a:blip r:embed="rId2"/>
          <a:stretch>
            <a:fillRect/>
          </a:stretch>
        </p:blipFill>
        <p:spPr>
          <a:xfrm>
            <a:off x="10089180" y="292579"/>
            <a:ext cx="1790700" cy="279400"/>
          </a:xfrm>
          <a:prstGeom prst="rect">
            <a:avLst/>
          </a:prstGeom>
        </p:spPr>
      </p:pic>
      <p:sp>
        <p:nvSpPr>
          <p:cNvPr id="6" name="Content Placeholder 5">
            <a:extLst>
              <a:ext uri="{FF2B5EF4-FFF2-40B4-BE49-F238E27FC236}">
                <a16:creationId xmlns:a16="http://schemas.microsoft.com/office/drawing/2014/main" id="{BE11B252-08ED-2487-2BB0-B1E4E398ACC7}"/>
              </a:ext>
            </a:extLst>
          </p:cNvPr>
          <p:cNvSpPr>
            <a:spLocks noGrp="1"/>
          </p:cNvSpPr>
          <p:nvPr>
            <p:ph sz="quarter" idx="10"/>
          </p:nvPr>
        </p:nvSpPr>
        <p:spPr>
          <a:xfrm>
            <a:off x="420553" y="1518894"/>
            <a:ext cx="11393227" cy="4510432"/>
          </a:xfrm>
          <a:prstGeom prst="rect">
            <a:avLst/>
          </a:prstGeom>
        </p:spPr>
        <p:txBody>
          <a:bodyPr anchor="ctr" anchorCtr="0"/>
          <a:lstStyle/>
          <a:p>
            <a:pPr lvl="0"/>
            <a:endParaRPr lang="en-US"/>
          </a:p>
        </p:txBody>
      </p:sp>
      <p:pic>
        <p:nvPicPr>
          <p:cNvPr id="7" name="Picture 6">
            <a:extLst>
              <a:ext uri="{FF2B5EF4-FFF2-40B4-BE49-F238E27FC236}">
                <a16:creationId xmlns:a16="http://schemas.microsoft.com/office/drawing/2014/main" id="{F8F98243-5D9B-7D88-6FF5-181C5D2AB580}"/>
              </a:ext>
            </a:extLst>
          </p:cNvPr>
          <p:cNvPicPr>
            <a:picLocks noChangeAspect="1"/>
          </p:cNvPicPr>
          <p:nvPr userDrawn="1"/>
        </p:nvPicPr>
        <p:blipFill>
          <a:blip r:embed="rId3"/>
          <a:stretch>
            <a:fillRect/>
          </a:stretch>
        </p:blipFill>
        <p:spPr>
          <a:xfrm>
            <a:off x="9500839" y="6170276"/>
            <a:ext cx="2263786" cy="462942"/>
          </a:xfrm>
          <a:prstGeom prst="rect">
            <a:avLst/>
          </a:prstGeom>
        </p:spPr>
      </p:pic>
      <p:sp>
        <p:nvSpPr>
          <p:cNvPr id="8" name="Title 7">
            <a:extLst>
              <a:ext uri="{FF2B5EF4-FFF2-40B4-BE49-F238E27FC236}">
                <a16:creationId xmlns:a16="http://schemas.microsoft.com/office/drawing/2014/main" id="{6EE8F639-49DB-C2D8-0017-AB8550DAD512}"/>
              </a:ext>
            </a:extLst>
          </p:cNvPr>
          <p:cNvSpPr>
            <a:spLocks noGrp="1"/>
          </p:cNvSpPr>
          <p:nvPr>
            <p:ph type="title" hasCustomPrompt="1"/>
          </p:nvPr>
        </p:nvSpPr>
        <p:spPr/>
        <p:txBody>
          <a:bodyPr/>
          <a:lstStyle/>
          <a:p>
            <a:r>
              <a:rPr lang="en-US"/>
              <a:t>HEADER</a:t>
            </a:r>
          </a:p>
        </p:txBody>
      </p:sp>
      <p:sp>
        <p:nvSpPr>
          <p:cNvPr id="3" name="Footer Placeholder 2">
            <a:extLst>
              <a:ext uri="{FF2B5EF4-FFF2-40B4-BE49-F238E27FC236}">
                <a16:creationId xmlns:a16="http://schemas.microsoft.com/office/drawing/2014/main" id="{5E20C480-D06E-7426-1166-B63B842F1AF6}"/>
              </a:ext>
            </a:extLst>
          </p:cNvPr>
          <p:cNvSpPr>
            <a:spLocks noGrp="1"/>
          </p:cNvSpPr>
          <p:nvPr>
            <p:ph type="ftr" sz="quarter" idx="11"/>
          </p:nvPr>
        </p:nvSpPr>
        <p:spPr/>
        <p:txBody>
          <a:bodyPr/>
          <a:lstStyle/>
          <a:p>
            <a:r>
              <a:rPr lang="en-US"/>
              <a:t>Confidential and Proprietary</a:t>
            </a:r>
            <a:br>
              <a:rPr lang="en-US"/>
            </a:br>
            <a:r>
              <a:rPr lang="en-US"/>
              <a:t>Janssen Research &amp; Development, LLC</a:t>
            </a:r>
          </a:p>
        </p:txBody>
      </p:sp>
    </p:spTree>
    <p:extLst>
      <p:ext uri="{BB962C8B-B14F-4D97-AF65-F5344CB8AC3E}">
        <p14:creationId xmlns:p14="http://schemas.microsoft.com/office/powerpoint/2010/main" val="1294221226"/>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BDF8-1AE1-4880-81DF-468EA49C6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6D82E4-7522-40C5-B8BE-F6A9E7BD1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5E56F-1361-4ADE-A06C-EF1F84547E64}"/>
              </a:ext>
            </a:extLst>
          </p:cNvPr>
          <p:cNvSpPr>
            <a:spLocks noGrp="1"/>
          </p:cNvSpPr>
          <p:nvPr>
            <p:ph type="dt" sz="half" idx="10"/>
          </p:nvPr>
        </p:nvSpPr>
        <p:spPr/>
        <p:txBody>
          <a:bodyPr/>
          <a:lstStyle/>
          <a:p>
            <a:fld id="{105A37B2-73D7-4715-A060-A6B7A4CD2160}" type="datetimeFigureOut">
              <a:rPr lang="en-US" smtClean="0"/>
              <a:t>5/28/2026</a:t>
            </a:fld>
            <a:endParaRPr lang="en-US"/>
          </a:p>
        </p:txBody>
      </p:sp>
      <p:sp>
        <p:nvSpPr>
          <p:cNvPr id="5" name="Footer Placeholder 4">
            <a:extLst>
              <a:ext uri="{FF2B5EF4-FFF2-40B4-BE49-F238E27FC236}">
                <a16:creationId xmlns:a16="http://schemas.microsoft.com/office/drawing/2014/main" id="{FBBD7E43-7A00-47DB-959A-93EA55A8F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6AEFE-E234-4F5D-95A5-E6D32CBF7A02}"/>
              </a:ext>
            </a:extLst>
          </p:cNvPr>
          <p:cNvSpPr>
            <a:spLocks noGrp="1"/>
          </p:cNvSpPr>
          <p:nvPr>
            <p:ph type="sldNum" sz="quarter" idx="12"/>
          </p:nvPr>
        </p:nvSpPr>
        <p:spPr/>
        <p:txBody>
          <a:bodyPr/>
          <a:lstStyle/>
          <a:p>
            <a:fld id="{382874C4-AAB7-42F0-92FD-2BF13A4D4A6A}" type="slidenum">
              <a:rPr lang="en-US" smtClean="0"/>
              <a:t>‹#›</a:t>
            </a:fld>
            <a:endParaRPr lang="en-US"/>
          </a:p>
        </p:txBody>
      </p:sp>
    </p:spTree>
    <p:extLst>
      <p:ext uri="{BB962C8B-B14F-4D97-AF65-F5344CB8AC3E}">
        <p14:creationId xmlns:p14="http://schemas.microsoft.com/office/powerpoint/2010/main" val="208365933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ubtitle-Molecules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3F492-71E4-8F8E-BA39-DC5E5902EC7F}"/>
              </a:ext>
            </a:extLst>
          </p:cNvPr>
          <p:cNvPicPr>
            <a:picLocks noChangeAspect="1"/>
          </p:cNvPicPr>
          <p:nvPr userDrawn="1"/>
        </p:nvPicPr>
        <p:blipFill>
          <a:blip r:embed="rId2">
            <a:alphaModFix amt="77000"/>
          </a:blip>
          <a:stretch>
            <a:fillRect/>
          </a:stretch>
        </p:blipFill>
        <p:spPr>
          <a:xfrm>
            <a:off x="0" y="3568"/>
            <a:ext cx="12192000" cy="6850864"/>
          </a:xfrm>
          <a:prstGeom prst="rect">
            <a:avLst/>
          </a:prstGeom>
          <a:solidFill>
            <a:schemeClr val="tx1"/>
          </a:solidFill>
        </p:spPr>
      </p:pic>
      <p:sp>
        <p:nvSpPr>
          <p:cNvPr id="18" name="Rectangle 17">
            <a:extLst>
              <a:ext uri="{FF2B5EF4-FFF2-40B4-BE49-F238E27FC236}">
                <a16:creationId xmlns:a16="http://schemas.microsoft.com/office/drawing/2014/main" id="{9E78AC21-EF77-6B64-B7D6-7757EBFB8096}"/>
              </a:ext>
            </a:extLst>
          </p:cNvPr>
          <p:cNvSpPr/>
          <p:nvPr userDrawn="1"/>
        </p:nvSpPr>
        <p:spPr>
          <a:xfrm rot="10800000">
            <a:off x="1" y="-3568"/>
            <a:ext cx="8001001" cy="6858000"/>
          </a:xfrm>
          <a:prstGeom prst="rect">
            <a:avLst/>
          </a:prstGeom>
          <a:gradFill>
            <a:gsLst>
              <a:gs pos="35000">
                <a:schemeClr val="tx1">
                  <a:alpha val="0"/>
                </a:schemeClr>
              </a:gs>
              <a:gs pos="80000">
                <a:schemeClr val="tx1">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34" name="Graphic 6">
            <a:extLst>
              <a:ext uri="{FF2B5EF4-FFF2-40B4-BE49-F238E27FC236}">
                <a16:creationId xmlns:a16="http://schemas.microsoft.com/office/drawing/2014/main" id="{6D0D5153-F894-040B-7142-34B8818AA758}"/>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solidFill>
                <a:schemeClr val="bg1"/>
              </a:solidFill>
            </a:endParaRPr>
          </a:p>
        </p:txBody>
      </p:sp>
      <p:sp>
        <p:nvSpPr>
          <p:cNvPr id="36" name="Title 1">
            <a:extLst>
              <a:ext uri="{FF2B5EF4-FFF2-40B4-BE49-F238E27FC236}">
                <a16:creationId xmlns:a16="http://schemas.microsoft.com/office/drawing/2014/main" id="{5671DA64-F270-65B6-51A5-48009C47560B}"/>
              </a:ext>
            </a:extLst>
          </p:cNvPr>
          <p:cNvSpPr>
            <a:spLocks noGrp="1"/>
          </p:cNvSpPr>
          <p:nvPr>
            <p:ph type="ctrTitle" hasCustomPrompt="1"/>
          </p:nvPr>
        </p:nvSpPr>
        <p:spPr>
          <a:xfrm>
            <a:off x="304800" y="2183304"/>
            <a:ext cx="4876800" cy="1356975"/>
          </a:xfrm>
        </p:spPr>
        <p:txBody>
          <a:bodyPr wrap="square" anchor="b">
            <a:spAutoFit/>
          </a:bodyPr>
          <a:lstStyle>
            <a:lvl1pPr algn="l">
              <a:lnSpc>
                <a:spcPct val="80000"/>
              </a:lnSpc>
              <a:defRPr sz="5401" b="1" i="0" spc="0" baseline="0">
                <a:solidFill>
                  <a:schemeClr val="bg1"/>
                </a:solidFill>
                <a:latin typeface="+mj-lt"/>
              </a:defRPr>
            </a:lvl1pPr>
          </a:lstStyle>
          <a:p>
            <a:r>
              <a:rPr lang="en-US"/>
              <a:t>Click to edit </a:t>
            </a:r>
            <a:br>
              <a:rPr lang="en-US"/>
            </a:br>
            <a:r>
              <a:rPr lang="en-US"/>
              <a:t>section title</a:t>
            </a:r>
            <a:endParaRPr lang="en-GB"/>
          </a:p>
        </p:txBody>
      </p:sp>
      <p:sp>
        <p:nvSpPr>
          <p:cNvPr id="37" name="Text Placeholder 31">
            <a:extLst>
              <a:ext uri="{FF2B5EF4-FFF2-40B4-BE49-F238E27FC236}">
                <a16:creationId xmlns:a16="http://schemas.microsoft.com/office/drawing/2014/main" id="{C68BB8CC-61FD-06CB-2D6D-BA72A9FA5DC8}"/>
              </a:ext>
            </a:extLst>
          </p:cNvPr>
          <p:cNvSpPr>
            <a:spLocks noGrp="1"/>
          </p:cNvSpPr>
          <p:nvPr>
            <p:ph type="body" sz="quarter" idx="12" hasCustomPrompt="1"/>
          </p:nvPr>
        </p:nvSpPr>
        <p:spPr>
          <a:xfrm>
            <a:off x="304801" y="3702420"/>
            <a:ext cx="4892428"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a:t>
            </a:r>
            <a:br>
              <a:rPr lang="en-GB"/>
            </a:br>
            <a:r>
              <a:rPr lang="en-GB"/>
              <a:t>deleted if not needed</a:t>
            </a:r>
          </a:p>
        </p:txBody>
      </p:sp>
      <p:sp>
        <p:nvSpPr>
          <p:cNvPr id="2" name="Slide Number Placeholder 5">
            <a:extLst>
              <a:ext uri="{FF2B5EF4-FFF2-40B4-BE49-F238E27FC236}">
                <a16:creationId xmlns:a16="http://schemas.microsoft.com/office/drawing/2014/main" id="{380BB0E6-94C7-6D2D-3841-9EB86FEBEEA8}"/>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bg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15693706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9"/>
            <a:ext cx="10985780" cy="4169411"/>
          </a:xfrm>
        </p:spPr>
        <p:txBody>
          <a:bodyPr/>
          <a:lstStyle>
            <a:lvl1pPr marL="234137" marR="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15" marR="0"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6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192" marR="0"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45" marR="0"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37" marR="0" lvl="0" indent="-234137" algn="l" defTabSz="76194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15" marR="0" lvl="1" indent="-234137"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62" marR="0" lvl="2"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192" marR="0" lvl="3" indent="-201152"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45" marR="0" lvl="4" indent="-191119" algn="l" defTabSz="76194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6" name="TextBox 5">
            <a:extLst>
              <a:ext uri="{FF2B5EF4-FFF2-40B4-BE49-F238E27FC236}">
                <a16:creationId xmlns:a16="http://schemas.microsoft.com/office/drawing/2014/main" id="{23A0B111-687F-467D-9A21-BC763B0382D0}"/>
              </a:ext>
            </a:extLst>
          </p:cNvPr>
          <p:cNvSpPr txBox="1"/>
          <p:nvPr userDrawn="1"/>
        </p:nvSpPr>
        <p:spPr>
          <a:xfrm>
            <a:off x="733853" y="6253448"/>
            <a:ext cx="2933272" cy="297454"/>
          </a:xfrm>
          <a:prstGeom prst="rect">
            <a:avLst/>
          </a:prstGeom>
          <a:noFill/>
        </p:spPr>
        <p:txBody>
          <a:bodyPr wrap="square" rtlCol="0" anchor="ctr">
            <a:spAutoFit/>
          </a:bodyPr>
          <a:lstStyle/>
          <a:p>
            <a:r>
              <a:rPr lang="en-US" sz="1333">
                <a:latin typeface="Verdana" panose="020B0604030504040204" pitchFamily="34" charset="0"/>
                <a:ea typeface="Verdana" panose="020B0604030504040204" pitchFamily="34" charset="0"/>
              </a:rPr>
              <a:t>Feasibility Center of Excellence </a:t>
            </a:r>
          </a:p>
        </p:txBody>
      </p:sp>
      <p:sp>
        <p:nvSpPr>
          <p:cNvPr id="8" name="Text Placeholder 9">
            <a:extLst>
              <a:ext uri="{FF2B5EF4-FFF2-40B4-BE49-F238E27FC236}">
                <a16:creationId xmlns:a16="http://schemas.microsoft.com/office/drawing/2014/main" id="{C5EA2DCC-C6AB-4A54-A24A-BDA58D809C6E}"/>
              </a:ext>
            </a:extLst>
          </p:cNvPr>
          <p:cNvSpPr>
            <a:spLocks noGrp="1"/>
          </p:cNvSpPr>
          <p:nvPr>
            <p:ph type="body" sz="quarter" idx="12" hasCustomPrompt="1"/>
          </p:nvPr>
        </p:nvSpPr>
        <p:spPr>
          <a:xfrm>
            <a:off x="3667125" y="6276011"/>
            <a:ext cx="1809750" cy="267229"/>
          </a:xfrm>
        </p:spPr>
        <p:txBody>
          <a:bodyPr anchor="ctr"/>
          <a:lstStyle>
            <a:lvl1pPr marL="0" indent="0">
              <a:buNone/>
              <a:defRPr sz="1333"/>
            </a:lvl1pPr>
          </a:lstStyle>
          <a:p>
            <a:pPr lvl="0"/>
            <a:r>
              <a:rPr lang="en-US"/>
              <a:t>Date</a:t>
            </a:r>
          </a:p>
        </p:txBody>
      </p:sp>
    </p:spTree>
    <p:extLst>
      <p:ext uri="{BB962C8B-B14F-4D97-AF65-F5344CB8AC3E}">
        <p14:creationId xmlns:p14="http://schemas.microsoft.com/office/powerpoint/2010/main" val="369181126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sub,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4583EDC4-237D-9841-A7A3-2E3EB25AA979}"/>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2543949996"/>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Content-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4815-4091-68A3-E757-BBBCFE258042}"/>
              </a:ext>
            </a:extLst>
          </p:cNvPr>
          <p:cNvSpPr>
            <a:spLocks noGrp="1"/>
          </p:cNvSpPr>
          <p:nvPr>
            <p:ph type="title" hasCustomPrompt="1"/>
          </p:nvPr>
        </p:nvSpPr>
        <p:spPr>
          <a:xfrm>
            <a:off x="288303" y="368592"/>
            <a:ext cx="9649446" cy="468590"/>
          </a:xfrm>
        </p:spPr>
        <p:txBody>
          <a:bodyPr anchor="b"/>
          <a:lstStyle/>
          <a:p>
            <a:r>
              <a:rPr lang="en-US"/>
              <a:t>Content slide-bullets</a:t>
            </a:r>
          </a:p>
        </p:txBody>
      </p:sp>
      <p:sp>
        <p:nvSpPr>
          <p:cNvPr id="3" name="Footer Placeholder 2">
            <a:extLst>
              <a:ext uri="{FF2B5EF4-FFF2-40B4-BE49-F238E27FC236}">
                <a16:creationId xmlns:a16="http://schemas.microsoft.com/office/drawing/2014/main" id="{D998A1EB-51B0-F1BD-E581-C715DE73BB19}"/>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417FD4-4140-CD43-8431-8172E19E555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D914B08B-E3EC-5B6C-52D7-394475A4A1DA}"/>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p>
        </p:txBody>
      </p:sp>
      <p:sp>
        <p:nvSpPr>
          <p:cNvPr id="11" name="Subtitle 2">
            <a:extLst>
              <a:ext uri="{FF2B5EF4-FFF2-40B4-BE49-F238E27FC236}">
                <a16:creationId xmlns:a16="http://schemas.microsoft.com/office/drawing/2014/main" id="{0726C4AD-8F81-6EAE-E2A0-4C2A2EAC3765}"/>
              </a:ext>
            </a:extLst>
          </p:cNvPr>
          <p:cNvSpPr>
            <a:spLocks noGrp="1"/>
          </p:cNvSpPr>
          <p:nvPr>
            <p:ph type="subTitle" idx="12"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2" name="Text Placeholder 5">
            <a:extLst>
              <a:ext uri="{FF2B5EF4-FFF2-40B4-BE49-F238E27FC236}">
                <a16:creationId xmlns:a16="http://schemas.microsoft.com/office/drawing/2014/main" id="{FCD1CE92-80F6-BCB5-D5A8-3DC98724073D}"/>
              </a:ext>
            </a:extLst>
          </p:cNvPr>
          <p:cNvSpPr>
            <a:spLocks noGrp="1"/>
          </p:cNvSpPr>
          <p:nvPr>
            <p:ph type="body" sz="quarter" idx="13" hasCustomPrompt="1"/>
          </p:nvPr>
        </p:nvSpPr>
        <p:spPr>
          <a:xfrm>
            <a:off x="304886" y="1682750"/>
            <a:ext cx="11590552" cy="4602720"/>
          </a:xfrm>
        </p:spPr>
        <p:txBody>
          <a:bodyPr/>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76047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3" y="368592"/>
            <a:ext cx="9649446" cy="468590"/>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6" y="1682750"/>
            <a:ext cx="5662777" cy="4602720"/>
          </a:xfrm>
        </p:spPr>
        <p:txBody>
          <a:bodyPr/>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82750"/>
            <a:ext cx="5662777" cy="4602720"/>
          </a:xfrm>
        </p:spPr>
        <p:txBody>
          <a:bodyPr/>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462013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3DE09C-0B1B-D45B-6ABB-863B5E08717C}"/>
              </a:ext>
            </a:extLst>
          </p:cNvPr>
          <p:cNvSpPr>
            <a:spLocks noGrp="1"/>
          </p:cNvSpPr>
          <p:nvPr>
            <p:ph type="ftr" sz="quarter" idx="11"/>
          </p:nvPr>
        </p:nvSpPr>
        <p:spPr/>
        <p:txBody>
          <a:bodyPr/>
          <a:lstStyle/>
          <a:p>
            <a:r>
              <a:rPr lang="en-GB"/>
              <a:t>Slide footer goes here if required</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Text Placeholder 7">
            <a:extLst>
              <a:ext uri="{FF2B5EF4-FFF2-40B4-BE49-F238E27FC236}">
                <a16:creationId xmlns:a16="http://schemas.microsoft.com/office/drawing/2014/main" id="{17F42810-DCAF-7A30-3A4F-E23EA682FA39}"/>
              </a:ext>
            </a:extLst>
          </p:cNvPr>
          <p:cNvSpPr>
            <a:spLocks noGrp="1"/>
          </p:cNvSpPr>
          <p:nvPr>
            <p:ph type="body" sz="quarter" idx="14"/>
          </p:nvPr>
        </p:nvSpPr>
        <p:spPr>
          <a:xfrm>
            <a:off x="8124825" y="293525"/>
            <a:ext cx="3778250" cy="878050"/>
          </a:xfrm>
        </p:spPr>
        <p:txBody>
          <a:bodyPr/>
          <a:lstStyle>
            <a:lvl1pPr>
              <a:defRPr sz="14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5373482F-4FA8-181D-CA6D-04D8D98AD13B}"/>
              </a:ext>
            </a:extLst>
          </p:cNvPr>
          <p:cNvSpPr>
            <a:spLocks noGrp="1"/>
          </p:cNvSpPr>
          <p:nvPr>
            <p:ph type="title"/>
          </p:nvPr>
        </p:nvSpPr>
        <p:spPr>
          <a:xfrm>
            <a:off x="288303" y="262267"/>
            <a:ext cx="6713538" cy="457818"/>
          </a:xfrm>
        </p:spPr>
        <p:txBody>
          <a:bodyPr/>
          <a:lstStyle/>
          <a:p>
            <a:r>
              <a:rPr lang="en-US"/>
              <a:t>Click to edit Master title style</a:t>
            </a:r>
            <a:endParaRPr lang="en-GB"/>
          </a:p>
        </p:txBody>
      </p:sp>
      <p:sp>
        <p:nvSpPr>
          <p:cNvPr id="6" name="Subtitle 2">
            <a:extLst>
              <a:ext uri="{FF2B5EF4-FFF2-40B4-BE49-F238E27FC236}">
                <a16:creationId xmlns:a16="http://schemas.microsoft.com/office/drawing/2014/main" id="{64BCB963-058E-5C5B-947F-AC1D9DD6C9FB}"/>
              </a:ext>
            </a:extLst>
          </p:cNvPr>
          <p:cNvSpPr>
            <a:spLocks noGrp="1"/>
          </p:cNvSpPr>
          <p:nvPr>
            <p:ph type="subTitle" idx="16" hasCustomPrompt="1"/>
          </p:nvPr>
        </p:nvSpPr>
        <p:spPr>
          <a:xfrm>
            <a:off x="288302" y="713620"/>
            <a:ext cx="6713538" cy="292965"/>
          </a:xfrm>
        </p:spPr>
        <p:txBody>
          <a:bodyPr vert="horz" wrap="square" lIns="0" tIns="0" rIns="0" bIns="0" rtlCol="0" anchor="t">
            <a:spAutoFit/>
          </a:bodyPr>
          <a:lstStyle>
            <a:lvl1pPr>
              <a:defRPr lang="en-GB" b="1" dirty="0"/>
            </a:lvl1pPr>
          </a:lstStyle>
          <a:p>
            <a:pPr lvl="0">
              <a:spcBef>
                <a:spcPts val="0"/>
              </a:spcBef>
              <a:spcAft>
                <a:spcPts val="0"/>
              </a:spcAft>
            </a:pPr>
            <a:r>
              <a:rPr lang="en-GB"/>
              <a:t>Subtitle goes here if required</a:t>
            </a:r>
          </a:p>
        </p:txBody>
      </p:sp>
    </p:spTree>
    <p:extLst>
      <p:ext uri="{BB962C8B-B14F-4D97-AF65-F5344CB8AC3E}">
        <p14:creationId xmlns:p14="http://schemas.microsoft.com/office/powerpoint/2010/main" val="16181220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4" y="1822451"/>
            <a:ext cx="3773029" cy="4448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4208923" y="1822451"/>
            <a:ext cx="3773028" cy="4448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D07DFA4-9148-416B-352F-29E5676A6A00}"/>
              </a:ext>
            </a:extLst>
          </p:cNvPr>
          <p:cNvSpPr>
            <a:spLocks noGrp="1"/>
          </p:cNvSpPr>
          <p:nvPr>
            <p:ph idx="14"/>
          </p:nvPr>
        </p:nvSpPr>
        <p:spPr>
          <a:xfrm>
            <a:off x="8129587" y="1822451"/>
            <a:ext cx="3773028" cy="4448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Title 1">
            <a:extLst>
              <a:ext uri="{FF2B5EF4-FFF2-40B4-BE49-F238E27FC236}">
                <a16:creationId xmlns:a16="http://schemas.microsoft.com/office/drawing/2014/main" id="{81862974-6846-5930-C77D-C154B6620299}"/>
              </a:ext>
            </a:extLst>
          </p:cNvPr>
          <p:cNvSpPr>
            <a:spLocks noGrp="1"/>
          </p:cNvSpPr>
          <p:nvPr>
            <p:ph type="title" hasCustomPrompt="1"/>
          </p:nvPr>
        </p:nvSpPr>
        <p:spPr>
          <a:xfrm>
            <a:off x="288303" y="368592"/>
            <a:ext cx="9649446" cy="468590"/>
          </a:xfrm>
        </p:spPr>
        <p:txBody>
          <a:bodyPr anchor="b"/>
          <a:lstStyle/>
          <a:p>
            <a:r>
              <a:rPr lang="en-US"/>
              <a:t>Content slide-bullets</a:t>
            </a:r>
          </a:p>
        </p:txBody>
      </p:sp>
    </p:spTree>
    <p:extLst>
      <p:ext uri="{BB962C8B-B14F-4D97-AF65-F5344CB8AC3E}">
        <p14:creationId xmlns:p14="http://schemas.microsoft.com/office/powerpoint/2010/main" val="16867267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with Hero1">
    <p:bg>
      <p:bgPr>
        <a:solidFill>
          <a:schemeClr val="tx2"/>
        </a:solidFill>
        <a:effectLst/>
      </p:bgPr>
    </p:bg>
    <p:spTree>
      <p:nvGrpSpPr>
        <p:cNvPr id="1" name=""/>
        <p:cNvGrpSpPr/>
        <p:nvPr/>
      </p:nvGrpSpPr>
      <p:grpSpPr>
        <a:xfrm>
          <a:off x="0" y="0"/>
          <a:ext cx="0" cy="0"/>
          <a:chOff x="0" y="0"/>
          <a:chExt cx="0" cy="0"/>
        </a:xfrm>
      </p:grpSpPr>
      <p:pic>
        <p:nvPicPr>
          <p:cNvPr id="4" name="Picture 3" descr="A group of people sitting on a bench&#10;&#10;Description automatically generated">
            <a:extLst>
              <a:ext uri="{FF2B5EF4-FFF2-40B4-BE49-F238E27FC236}">
                <a16:creationId xmlns:a16="http://schemas.microsoft.com/office/drawing/2014/main" id="{3F1DEBF3-1CAD-0538-694E-E176192CD0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371302" y="0"/>
            <a:ext cx="5835445" cy="6858000"/>
          </a:xfrm>
          <a:prstGeom prst="rect">
            <a:avLst/>
          </a:prstGeom>
        </p:spPr>
      </p:pic>
      <p:sp>
        <p:nvSpPr>
          <p:cNvPr id="152" name="Graphic 3">
            <a:extLst>
              <a:ext uri="{FF2B5EF4-FFF2-40B4-BE49-F238E27FC236}">
                <a16:creationId xmlns:a16="http://schemas.microsoft.com/office/drawing/2014/main" id="{78F84B8D-2512-100A-FB7E-5BB935886D2A}"/>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a:p>
        </p:txBody>
      </p:sp>
      <p:sp>
        <p:nvSpPr>
          <p:cNvPr id="11" name="Title 1">
            <a:extLst>
              <a:ext uri="{FF2B5EF4-FFF2-40B4-BE49-F238E27FC236}">
                <a16:creationId xmlns:a16="http://schemas.microsoft.com/office/drawing/2014/main" id="{F17125AE-4E3B-2BB2-05F6-EBF9F31BFC17}"/>
              </a:ext>
            </a:extLst>
          </p:cNvPr>
          <p:cNvSpPr>
            <a:spLocks noGrp="1"/>
          </p:cNvSpPr>
          <p:nvPr>
            <p:ph type="ctrTitle" hasCustomPrompt="1"/>
          </p:nvPr>
        </p:nvSpPr>
        <p:spPr>
          <a:xfrm>
            <a:off x="285980" y="1835659"/>
            <a:ext cx="5900012"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title text</a:t>
            </a:r>
            <a:endParaRPr lang="en-GB"/>
          </a:p>
        </p:txBody>
      </p:sp>
      <p:sp>
        <p:nvSpPr>
          <p:cNvPr id="12" name="Text Placeholder 31">
            <a:extLst>
              <a:ext uri="{FF2B5EF4-FFF2-40B4-BE49-F238E27FC236}">
                <a16:creationId xmlns:a16="http://schemas.microsoft.com/office/drawing/2014/main" id="{B26D6C03-1102-5945-C972-B36AD641F15D}"/>
              </a:ext>
            </a:extLst>
          </p:cNvPr>
          <p:cNvSpPr>
            <a:spLocks noGrp="1"/>
          </p:cNvSpPr>
          <p:nvPr>
            <p:ph type="body" sz="quarter" idx="12" hasCustomPrompt="1"/>
          </p:nvPr>
        </p:nvSpPr>
        <p:spPr>
          <a:xfrm>
            <a:off x="285980" y="3581400"/>
            <a:ext cx="5879870" cy="717180"/>
          </a:xfrm>
        </p:spPr>
        <p:txBody>
          <a:bodyPr anchor="t"/>
          <a:lstStyle>
            <a:lvl1pPr>
              <a:lnSpc>
                <a:spcPct val="100000"/>
              </a:lnSpc>
              <a:spcBef>
                <a:spcPts val="0"/>
              </a:spcBef>
              <a:spcAft>
                <a:spcPts val="0"/>
              </a:spcAft>
              <a:defRPr sz="2400" b="1">
                <a:solidFill>
                  <a:schemeClr val="bg1"/>
                </a:solidFill>
              </a:defRPr>
            </a:lvl1pPr>
          </a:lstStyle>
          <a:p>
            <a:r>
              <a:rPr lang="en-GB"/>
              <a:t>Subtitle text – can be deleted </a:t>
            </a:r>
            <a:br>
              <a:rPr lang="en-GB"/>
            </a:br>
            <a:r>
              <a:rPr lang="en-GB"/>
              <a:t>if not needed</a:t>
            </a:r>
          </a:p>
        </p:txBody>
      </p:sp>
      <p:sp>
        <p:nvSpPr>
          <p:cNvPr id="13" name="Text Placeholder 31">
            <a:extLst>
              <a:ext uri="{FF2B5EF4-FFF2-40B4-BE49-F238E27FC236}">
                <a16:creationId xmlns:a16="http://schemas.microsoft.com/office/drawing/2014/main" id="{25E490B3-2906-A4DF-E752-48E82DC95576}"/>
              </a:ext>
            </a:extLst>
          </p:cNvPr>
          <p:cNvSpPr>
            <a:spLocks noGrp="1"/>
          </p:cNvSpPr>
          <p:nvPr>
            <p:ph type="body" sz="quarter" idx="14" hasCustomPrompt="1"/>
          </p:nvPr>
        </p:nvSpPr>
        <p:spPr>
          <a:xfrm>
            <a:off x="3684693" y="6322568"/>
            <a:ext cx="2572721" cy="272627"/>
          </a:xfrm>
        </p:spPr>
        <p:txBody>
          <a:bodyPr anchor="b"/>
          <a:lstStyle>
            <a:lvl1pPr algn="r">
              <a:lnSpc>
                <a:spcPct val="100000"/>
              </a:lnSpc>
              <a:spcBef>
                <a:spcPts val="0"/>
              </a:spcBef>
              <a:spcAft>
                <a:spcPts val="0"/>
              </a:spcAft>
              <a:defRPr sz="1400" b="0" i="0">
                <a:solidFill>
                  <a:schemeClr val="bg1"/>
                </a:solidFill>
              </a:defRPr>
            </a:lvl1pPr>
          </a:lstStyle>
          <a:p>
            <a:r>
              <a:rPr lang="en-GB"/>
              <a:t>Date</a:t>
            </a:r>
          </a:p>
        </p:txBody>
      </p:sp>
      <p:sp>
        <p:nvSpPr>
          <p:cNvPr id="17" name="Text Placeholder 31">
            <a:extLst>
              <a:ext uri="{FF2B5EF4-FFF2-40B4-BE49-F238E27FC236}">
                <a16:creationId xmlns:a16="http://schemas.microsoft.com/office/drawing/2014/main" id="{DFABCF3A-EC2C-F72E-9BC7-0B70F0072FCC}"/>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18" name="Text Placeholder 31">
            <a:extLst>
              <a:ext uri="{FF2B5EF4-FFF2-40B4-BE49-F238E27FC236}">
                <a16:creationId xmlns:a16="http://schemas.microsoft.com/office/drawing/2014/main" id="{1F9CADA7-3C08-6536-659D-F791DC4E65B4}"/>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3885173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With Hero2">
    <p:bg>
      <p:bgPr>
        <a:solidFill>
          <a:schemeClr val="bg1"/>
        </a:solidFill>
        <a:effectLst/>
      </p:bgPr>
    </p:bg>
    <p:spTree>
      <p:nvGrpSpPr>
        <p:cNvPr id="1" name=""/>
        <p:cNvGrpSpPr/>
        <p:nvPr/>
      </p:nvGrpSpPr>
      <p:grpSpPr>
        <a:xfrm>
          <a:off x="0" y="0"/>
          <a:ext cx="0" cy="0"/>
          <a:chOff x="0" y="0"/>
          <a:chExt cx="0" cy="0"/>
        </a:xfrm>
      </p:grpSpPr>
      <p:pic>
        <p:nvPicPr>
          <p:cNvPr id="4" name="Picture 3" descr="A doctor explaining something to a child&#10;&#10;Description automatically generated">
            <a:extLst>
              <a:ext uri="{FF2B5EF4-FFF2-40B4-BE49-F238E27FC236}">
                <a16:creationId xmlns:a16="http://schemas.microsoft.com/office/drawing/2014/main" id="{D1ACDD10-6DCA-6F27-18FA-1FBCFFDD8A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77780" y="0"/>
            <a:ext cx="5614219" cy="6858000"/>
          </a:xfrm>
          <a:prstGeom prst="rect">
            <a:avLst/>
          </a:prstGeom>
        </p:spPr>
      </p:pic>
      <p:sp>
        <p:nvSpPr>
          <p:cNvPr id="5" name="Rectangle 4">
            <a:extLst>
              <a:ext uri="{FF2B5EF4-FFF2-40B4-BE49-F238E27FC236}">
                <a16:creationId xmlns:a16="http://schemas.microsoft.com/office/drawing/2014/main" id="{40064473-335E-2448-97D6-3C6180410BFA}"/>
              </a:ext>
            </a:extLst>
          </p:cNvPr>
          <p:cNvSpPr/>
          <p:nvPr userDrawn="1"/>
        </p:nvSpPr>
        <p:spPr>
          <a:xfrm>
            <a:off x="6577781" y="4454013"/>
            <a:ext cx="5614219" cy="2403987"/>
          </a:xfrm>
          <a:prstGeom prst="rect">
            <a:avLst/>
          </a:prstGeom>
          <a:gradFill>
            <a:gsLst>
              <a:gs pos="41000">
                <a:schemeClr val="bg1">
                  <a:alpha val="0"/>
                </a:schemeClr>
              </a:gs>
              <a:gs pos="63000">
                <a:schemeClr val="bg1">
                  <a:alpha val="49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2" name="Graphic 3">
            <a:extLst>
              <a:ext uri="{FF2B5EF4-FFF2-40B4-BE49-F238E27FC236}">
                <a16:creationId xmlns:a16="http://schemas.microsoft.com/office/drawing/2014/main" id="{78F84B8D-2512-100A-FB7E-5BB935886D2A}"/>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a:p>
        </p:txBody>
      </p:sp>
      <p:sp>
        <p:nvSpPr>
          <p:cNvPr id="14" name="Rectangle 13">
            <a:extLst>
              <a:ext uri="{FF2B5EF4-FFF2-40B4-BE49-F238E27FC236}">
                <a16:creationId xmlns:a16="http://schemas.microsoft.com/office/drawing/2014/main" id="{82DEF93D-8791-1CBA-07B4-A919C28C1FC4}"/>
              </a:ext>
            </a:extLst>
          </p:cNvPr>
          <p:cNvSpPr/>
          <p:nvPr userDrawn="1"/>
        </p:nvSpPr>
        <p:spPr>
          <a:xfrm>
            <a:off x="0" y="6858000"/>
            <a:ext cx="12289536" cy="71323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itle 1">
            <a:extLst>
              <a:ext uri="{FF2B5EF4-FFF2-40B4-BE49-F238E27FC236}">
                <a16:creationId xmlns:a16="http://schemas.microsoft.com/office/drawing/2014/main" id="{EAE69E1E-DDD2-FB12-C52A-C4ECF0F7EB29}"/>
              </a:ext>
            </a:extLst>
          </p:cNvPr>
          <p:cNvSpPr>
            <a:spLocks noGrp="1"/>
          </p:cNvSpPr>
          <p:nvPr>
            <p:ph type="ctrTitle" hasCustomPrompt="1"/>
          </p:nvPr>
        </p:nvSpPr>
        <p:spPr>
          <a:xfrm>
            <a:off x="285980" y="1822450"/>
            <a:ext cx="5900012"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title text</a:t>
            </a:r>
            <a:endParaRPr lang="en-GB"/>
          </a:p>
        </p:txBody>
      </p:sp>
      <p:sp>
        <p:nvSpPr>
          <p:cNvPr id="20" name="Text Placeholder 31">
            <a:extLst>
              <a:ext uri="{FF2B5EF4-FFF2-40B4-BE49-F238E27FC236}">
                <a16:creationId xmlns:a16="http://schemas.microsoft.com/office/drawing/2014/main" id="{5C2D4EC0-B053-84C5-3BC6-C61AD10815AA}"/>
              </a:ext>
            </a:extLst>
          </p:cNvPr>
          <p:cNvSpPr>
            <a:spLocks noGrp="1"/>
          </p:cNvSpPr>
          <p:nvPr>
            <p:ph type="body" sz="quarter" idx="12" hasCustomPrompt="1"/>
          </p:nvPr>
        </p:nvSpPr>
        <p:spPr>
          <a:xfrm>
            <a:off x="285980" y="3581400"/>
            <a:ext cx="5879870" cy="717180"/>
          </a:xfrm>
        </p:spPr>
        <p:txBody>
          <a:bodyPr anchor="t"/>
          <a:lstStyle>
            <a:lvl1pPr>
              <a:lnSpc>
                <a:spcPct val="100000"/>
              </a:lnSpc>
              <a:spcBef>
                <a:spcPts val="0"/>
              </a:spcBef>
              <a:spcAft>
                <a:spcPts val="0"/>
              </a:spcAft>
              <a:defRPr sz="24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21" name="Text Placeholder 31">
            <a:extLst>
              <a:ext uri="{FF2B5EF4-FFF2-40B4-BE49-F238E27FC236}">
                <a16:creationId xmlns:a16="http://schemas.microsoft.com/office/drawing/2014/main" id="{F5625BAD-E547-9575-77A4-9CB0FE85C729}"/>
              </a:ext>
            </a:extLst>
          </p:cNvPr>
          <p:cNvSpPr>
            <a:spLocks noGrp="1"/>
          </p:cNvSpPr>
          <p:nvPr>
            <p:ph type="body" sz="quarter" idx="14" hasCustomPrompt="1"/>
          </p:nvPr>
        </p:nvSpPr>
        <p:spPr>
          <a:xfrm>
            <a:off x="3684693" y="6322568"/>
            <a:ext cx="2572721" cy="272627"/>
          </a:xfrm>
        </p:spPr>
        <p:txBody>
          <a:bodyPr anchor="b"/>
          <a:lstStyle>
            <a:lvl1pPr algn="r">
              <a:lnSpc>
                <a:spcPct val="100000"/>
              </a:lnSpc>
              <a:spcBef>
                <a:spcPts val="0"/>
              </a:spcBef>
              <a:spcAft>
                <a:spcPts val="0"/>
              </a:spcAft>
              <a:defRPr sz="1400" b="0" i="0">
                <a:solidFill>
                  <a:schemeClr val="tx1"/>
                </a:solidFill>
              </a:defRPr>
            </a:lvl1pPr>
          </a:lstStyle>
          <a:p>
            <a:r>
              <a:rPr lang="en-GB"/>
              <a:t>Date</a:t>
            </a:r>
          </a:p>
        </p:txBody>
      </p:sp>
      <p:sp>
        <p:nvSpPr>
          <p:cNvPr id="22" name="Text Placeholder 31">
            <a:extLst>
              <a:ext uri="{FF2B5EF4-FFF2-40B4-BE49-F238E27FC236}">
                <a16:creationId xmlns:a16="http://schemas.microsoft.com/office/drawing/2014/main" id="{4863AAE7-E3D5-FD40-7539-C40D470AC94A}"/>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23" name="Text Placeholder 31">
            <a:extLst>
              <a:ext uri="{FF2B5EF4-FFF2-40B4-BE49-F238E27FC236}">
                <a16:creationId xmlns:a16="http://schemas.microsoft.com/office/drawing/2014/main" id="{35E07E9C-0695-85F5-BEF8-3DE1D7655D1D}"/>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18475779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Hero3">
    <p:bg>
      <p:bgPr>
        <a:solidFill>
          <a:schemeClr val="bg1"/>
        </a:solidFill>
        <a:effectLst/>
      </p:bgPr>
    </p:bg>
    <p:spTree>
      <p:nvGrpSpPr>
        <p:cNvPr id="1" name=""/>
        <p:cNvGrpSpPr/>
        <p:nvPr/>
      </p:nvGrpSpPr>
      <p:grpSpPr>
        <a:xfrm>
          <a:off x="0" y="0"/>
          <a:ext cx="0" cy="0"/>
          <a:chOff x="0" y="0"/>
          <a:chExt cx="0" cy="0"/>
        </a:xfrm>
      </p:grpSpPr>
      <p:pic>
        <p:nvPicPr>
          <p:cNvPr id="4" name="Picture 3" descr="A person wearing a mask and looking through a microscope&#10;&#10;Description automatically generated">
            <a:extLst>
              <a:ext uri="{FF2B5EF4-FFF2-40B4-BE49-F238E27FC236}">
                <a16:creationId xmlns:a16="http://schemas.microsoft.com/office/drawing/2014/main" id="{6B1DBFC3-D4E0-2205-B4D2-F9E95F8C9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04038" y="0"/>
            <a:ext cx="5687961" cy="6858000"/>
          </a:xfrm>
          <a:prstGeom prst="rect">
            <a:avLst/>
          </a:prstGeom>
        </p:spPr>
      </p:pic>
      <p:sp>
        <p:nvSpPr>
          <p:cNvPr id="152" name="Graphic 3">
            <a:extLst>
              <a:ext uri="{FF2B5EF4-FFF2-40B4-BE49-F238E27FC236}">
                <a16:creationId xmlns:a16="http://schemas.microsoft.com/office/drawing/2014/main" id="{78F84B8D-2512-100A-FB7E-5BB935886D2A}"/>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a:p>
        </p:txBody>
      </p:sp>
      <p:sp>
        <p:nvSpPr>
          <p:cNvPr id="14" name="Rectangle 13">
            <a:extLst>
              <a:ext uri="{FF2B5EF4-FFF2-40B4-BE49-F238E27FC236}">
                <a16:creationId xmlns:a16="http://schemas.microsoft.com/office/drawing/2014/main" id="{82DEF93D-8791-1CBA-07B4-A919C28C1FC4}"/>
              </a:ext>
            </a:extLst>
          </p:cNvPr>
          <p:cNvSpPr/>
          <p:nvPr userDrawn="1"/>
        </p:nvSpPr>
        <p:spPr>
          <a:xfrm>
            <a:off x="0" y="6858000"/>
            <a:ext cx="12289536" cy="71323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Text Placeholder 31">
            <a:extLst>
              <a:ext uri="{FF2B5EF4-FFF2-40B4-BE49-F238E27FC236}">
                <a16:creationId xmlns:a16="http://schemas.microsoft.com/office/drawing/2014/main" id="{D2FF512A-B706-26DB-21C6-9A28346A2672}"/>
              </a:ext>
            </a:extLst>
          </p:cNvPr>
          <p:cNvSpPr>
            <a:spLocks noGrp="1"/>
          </p:cNvSpPr>
          <p:nvPr>
            <p:ph type="body" sz="quarter" idx="14" hasCustomPrompt="1"/>
          </p:nvPr>
        </p:nvSpPr>
        <p:spPr>
          <a:xfrm>
            <a:off x="3684693" y="6322568"/>
            <a:ext cx="2572721" cy="272627"/>
          </a:xfrm>
        </p:spPr>
        <p:txBody>
          <a:bodyPr anchor="b"/>
          <a:lstStyle>
            <a:lvl1pPr algn="r">
              <a:lnSpc>
                <a:spcPct val="100000"/>
              </a:lnSpc>
              <a:spcBef>
                <a:spcPts val="0"/>
              </a:spcBef>
              <a:spcAft>
                <a:spcPts val="0"/>
              </a:spcAft>
              <a:defRPr sz="1400" b="0" i="0">
                <a:solidFill>
                  <a:schemeClr val="tx1"/>
                </a:solidFill>
              </a:defRPr>
            </a:lvl1pPr>
          </a:lstStyle>
          <a:p>
            <a:r>
              <a:rPr lang="en-GB"/>
              <a:t>Date</a:t>
            </a:r>
          </a:p>
        </p:txBody>
      </p:sp>
      <p:sp>
        <p:nvSpPr>
          <p:cNvPr id="17" name="Title 1">
            <a:extLst>
              <a:ext uri="{FF2B5EF4-FFF2-40B4-BE49-F238E27FC236}">
                <a16:creationId xmlns:a16="http://schemas.microsoft.com/office/drawing/2014/main" id="{526BD7A8-BAF0-1640-21A5-E0BE5627B44F}"/>
              </a:ext>
            </a:extLst>
          </p:cNvPr>
          <p:cNvSpPr>
            <a:spLocks noGrp="1"/>
          </p:cNvSpPr>
          <p:nvPr>
            <p:ph type="ctrTitle" hasCustomPrompt="1"/>
          </p:nvPr>
        </p:nvSpPr>
        <p:spPr>
          <a:xfrm>
            <a:off x="285980" y="1822450"/>
            <a:ext cx="5900012"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title text</a:t>
            </a:r>
            <a:endParaRPr lang="en-GB"/>
          </a:p>
        </p:txBody>
      </p:sp>
      <p:sp>
        <p:nvSpPr>
          <p:cNvPr id="21" name="Text Placeholder 31">
            <a:extLst>
              <a:ext uri="{FF2B5EF4-FFF2-40B4-BE49-F238E27FC236}">
                <a16:creationId xmlns:a16="http://schemas.microsoft.com/office/drawing/2014/main" id="{C9F17A79-0B9F-9075-396B-25BED7854312}"/>
              </a:ext>
            </a:extLst>
          </p:cNvPr>
          <p:cNvSpPr>
            <a:spLocks noGrp="1"/>
          </p:cNvSpPr>
          <p:nvPr>
            <p:ph type="body" sz="quarter" idx="12" hasCustomPrompt="1"/>
          </p:nvPr>
        </p:nvSpPr>
        <p:spPr>
          <a:xfrm>
            <a:off x="285980" y="3581400"/>
            <a:ext cx="5879870" cy="717180"/>
          </a:xfrm>
        </p:spPr>
        <p:txBody>
          <a:bodyPr anchor="t"/>
          <a:lstStyle>
            <a:lvl1pPr>
              <a:lnSpc>
                <a:spcPct val="100000"/>
              </a:lnSpc>
              <a:spcBef>
                <a:spcPts val="0"/>
              </a:spcBef>
              <a:spcAft>
                <a:spcPts val="0"/>
              </a:spcAft>
              <a:defRPr sz="24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18" name="Text Placeholder 31">
            <a:extLst>
              <a:ext uri="{FF2B5EF4-FFF2-40B4-BE49-F238E27FC236}">
                <a16:creationId xmlns:a16="http://schemas.microsoft.com/office/drawing/2014/main" id="{657716C8-71AF-5AB9-062C-5238500C714B}"/>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19" name="Text Placeholder 31">
            <a:extLst>
              <a:ext uri="{FF2B5EF4-FFF2-40B4-BE49-F238E27FC236}">
                <a16:creationId xmlns:a16="http://schemas.microsoft.com/office/drawing/2014/main" id="{198BFDC1-4D53-2912-C6B6-3EA996A0D589}"/>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29330819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Custom Image1">
    <p:bg>
      <p:bgPr>
        <a:solidFill>
          <a:schemeClr val="tx2"/>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1FB0A9C-04B7-C7A2-29FC-BF580AA79857}"/>
              </a:ext>
            </a:extLst>
          </p:cNvPr>
          <p:cNvSpPr>
            <a:spLocks noGrp="1"/>
          </p:cNvSpPr>
          <p:nvPr>
            <p:ph type="pic" sz="quarter" idx="15"/>
          </p:nvPr>
        </p:nvSpPr>
        <p:spPr>
          <a:xfrm>
            <a:off x="6507678" y="-23751"/>
            <a:ext cx="5684322" cy="6881751"/>
          </a:xfrm>
          <a:solidFill>
            <a:schemeClr val="accent1"/>
          </a:solidFill>
          <a:effectLst/>
        </p:spPr>
        <p:txBody>
          <a:bodyPr anchor="ctr"/>
          <a:lstStyle>
            <a:lvl1pPr algn="ctr">
              <a:defRPr/>
            </a:lvl1pPr>
          </a:lstStyle>
          <a:p>
            <a:endParaRPr lang="en-US"/>
          </a:p>
        </p:txBody>
      </p:sp>
      <p:sp>
        <p:nvSpPr>
          <p:cNvPr id="152" name="Graphic 3">
            <a:extLst>
              <a:ext uri="{FF2B5EF4-FFF2-40B4-BE49-F238E27FC236}">
                <a16:creationId xmlns:a16="http://schemas.microsoft.com/office/drawing/2014/main" id="{78F84B8D-2512-100A-FB7E-5BB935886D2A}"/>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a:p>
        </p:txBody>
      </p:sp>
      <p:sp>
        <p:nvSpPr>
          <p:cNvPr id="13" name="Text Placeholder 31">
            <a:extLst>
              <a:ext uri="{FF2B5EF4-FFF2-40B4-BE49-F238E27FC236}">
                <a16:creationId xmlns:a16="http://schemas.microsoft.com/office/drawing/2014/main" id="{25E490B3-2906-A4DF-E752-48E82DC95576}"/>
              </a:ext>
            </a:extLst>
          </p:cNvPr>
          <p:cNvSpPr>
            <a:spLocks noGrp="1"/>
          </p:cNvSpPr>
          <p:nvPr>
            <p:ph type="body" sz="quarter" idx="14" hasCustomPrompt="1"/>
          </p:nvPr>
        </p:nvSpPr>
        <p:spPr>
          <a:xfrm>
            <a:off x="3684693" y="6322568"/>
            <a:ext cx="2572721" cy="272627"/>
          </a:xfrm>
        </p:spPr>
        <p:txBody>
          <a:bodyPr anchor="b"/>
          <a:lstStyle>
            <a:lvl1pPr algn="r">
              <a:lnSpc>
                <a:spcPct val="100000"/>
              </a:lnSpc>
              <a:spcBef>
                <a:spcPts val="0"/>
              </a:spcBef>
              <a:spcAft>
                <a:spcPts val="0"/>
              </a:spcAft>
              <a:defRPr sz="1400" b="0" i="0">
                <a:solidFill>
                  <a:schemeClr val="bg1"/>
                </a:solidFill>
              </a:defRPr>
            </a:lvl1pPr>
          </a:lstStyle>
          <a:p>
            <a:r>
              <a:rPr lang="en-GB"/>
              <a:t>Date</a:t>
            </a:r>
          </a:p>
        </p:txBody>
      </p:sp>
      <p:sp>
        <p:nvSpPr>
          <p:cNvPr id="16" name="Title 1">
            <a:extLst>
              <a:ext uri="{FF2B5EF4-FFF2-40B4-BE49-F238E27FC236}">
                <a16:creationId xmlns:a16="http://schemas.microsoft.com/office/drawing/2014/main" id="{EC1CB63B-7448-9D59-763A-3DE564649FE7}"/>
              </a:ext>
            </a:extLst>
          </p:cNvPr>
          <p:cNvSpPr>
            <a:spLocks noGrp="1"/>
          </p:cNvSpPr>
          <p:nvPr>
            <p:ph type="ctrTitle" hasCustomPrompt="1"/>
          </p:nvPr>
        </p:nvSpPr>
        <p:spPr>
          <a:xfrm>
            <a:off x="285980" y="1822450"/>
            <a:ext cx="5900012"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title text</a:t>
            </a:r>
            <a:endParaRPr lang="en-GB"/>
          </a:p>
        </p:txBody>
      </p:sp>
      <p:sp>
        <p:nvSpPr>
          <p:cNvPr id="18" name="Text Placeholder 31">
            <a:extLst>
              <a:ext uri="{FF2B5EF4-FFF2-40B4-BE49-F238E27FC236}">
                <a16:creationId xmlns:a16="http://schemas.microsoft.com/office/drawing/2014/main" id="{C46B3069-2964-4900-F760-3ABBDCEBBAD9}"/>
              </a:ext>
            </a:extLst>
          </p:cNvPr>
          <p:cNvSpPr>
            <a:spLocks noGrp="1"/>
          </p:cNvSpPr>
          <p:nvPr>
            <p:ph type="body" sz="quarter" idx="12" hasCustomPrompt="1"/>
          </p:nvPr>
        </p:nvSpPr>
        <p:spPr>
          <a:xfrm>
            <a:off x="285980" y="3581400"/>
            <a:ext cx="5879870" cy="717180"/>
          </a:xfrm>
        </p:spPr>
        <p:txBody>
          <a:bodyPr anchor="t"/>
          <a:lstStyle>
            <a:lvl1pPr>
              <a:lnSpc>
                <a:spcPct val="100000"/>
              </a:lnSpc>
              <a:spcBef>
                <a:spcPts val="0"/>
              </a:spcBef>
              <a:spcAft>
                <a:spcPts val="0"/>
              </a:spcAft>
              <a:defRPr sz="24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9" name="Text Placeholder 31">
            <a:extLst>
              <a:ext uri="{FF2B5EF4-FFF2-40B4-BE49-F238E27FC236}">
                <a16:creationId xmlns:a16="http://schemas.microsoft.com/office/drawing/2014/main" id="{9AE5032F-D7F9-32CB-DC54-1E47FED433E2}"/>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10" name="Text Placeholder 31">
            <a:extLst>
              <a:ext uri="{FF2B5EF4-FFF2-40B4-BE49-F238E27FC236}">
                <a16:creationId xmlns:a16="http://schemas.microsoft.com/office/drawing/2014/main" id="{AA2B95F2-FA31-A969-7CAE-4AD83CAD6343}"/>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656611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ubtitle-Molecules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23746-A69C-E525-97DC-515C17670CB2}"/>
              </a:ext>
            </a:extLst>
          </p:cNvPr>
          <p:cNvPicPr>
            <a:picLocks noChangeAspect="1"/>
          </p:cNvPicPr>
          <p:nvPr userDrawn="1"/>
        </p:nvPicPr>
        <p:blipFill>
          <a:blip r:embed="rId2"/>
          <a:srcRect/>
          <a:stretch/>
        </p:blipFill>
        <p:spPr>
          <a:xfrm>
            <a:off x="0" y="0"/>
            <a:ext cx="12192000" cy="6858000"/>
          </a:xfrm>
          <a:prstGeom prst="rect">
            <a:avLst/>
          </a:prstGeom>
        </p:spPr>
      </p:pic>
      <p:sp>
        <p:nvSpPr>
          <p:cNvPr id="34" name="Graphic 6">
            <a:extLst>
              <a:ext uri="{FF2B5EF4-FFF2-40B4-BE49-F238E27FC236}">
                <a16:creationId xmlns:a16="http://schemas.microsoft.com/office/drawing/2014/main" id="{6D0D5153-F894-040B-7142-34B8818AA758}"/>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solidFill>
                <a:schemeClr val="bg1"/>
              </a:solidFill>
            </a:endParaRPr>
          </a:p>
        </p:txBody>
      </p:sp>
      <p:sp>
        <p:nvSpPr>
          <p:cNvPr id="36" name="Title 1">
            <a:extLst>
              <a:ext uri="{FF2B5EF4-FFF2-40B4-BE49-F238E27FC236}">
                <a16:creationId xmlns:a16="http://schemas.microsoft.com/office/drawing/2014/main" id="{5671DA64-F270-65B6-51A5-48009C47560B}"/>
              </a:ext>
            </a:extLst>
          </p:cNvPr>
          <p:cNvSpPr>
            <a:spLocks noGrp="1"/>
          </p:cNvSpPr>
          <p:nvPr>
            <p:ph type="ctrTitle" hasCustomPrompt="1"/>
          </p:nvPr>
        </p:nvSpPr>
        <p:spPr>
          <a:xfrm>
            <a:off x="304800" y="2183304"/>
            <a:ext cx="7239001" cy="1356975"/>
          </a:xfrm>
        </p:spPr>
        <p:txBody>
          <a:bodyPr wrap="square" anchor="b">
            <a:spAutoFit/>
          </a:bodyPr>
          <a:lstStyle>
            <a:lvl1pPr algn="l">
              <a:lnSpc>
                <a:spcPct val="80000"/>
              </a:lnSpc>
              <a:defRPr sz="5401" b="1" i="0" spc="0" baseline="0">
                <a:solidFill>
                  <a:schemeClr val="bg1"/>
                </a:solidFill>
                <a:latin typeface="+mj-lt"/>
              </a:defRPr>
            </a:lvl1pPr>
          </a:lstStyle>
          <a:p>
            <a:r>
              <a:rPr lang="en-US"/>
              <a:t>Click to edit </a:t>
            </a:r>
            <a:br>
              <a:rPr lang="en-US"/>
            </a:br>
            <a:r>
              <a:rPr lang="en-US"/>
              <a:t>section title</a:t>
            </a:r>
            <a:endParaRPr lang="en-GB"/>
          </a:p>
        </p:txBody>
      </p:sp>
      <p:sp>
        <p:nvSpPr>
          <p:cNvPr id="37" name="Text Placeholder 31">
            <a:extLst>
              <a:ext uri="{FF2B5EF4-FFF2-40B4-BE49-F238E27FC236}">
                <a16:creationId xmlns:a16="http://schemas.microsoft.com/office/drawing/2014/main" id="{C68BB8CC-61FD-06CB-2D6D-BA72A9FA5DC8}"/>
              </a:ext>
            </a:extLst>
          </p:cNvPr>
          <p:cNvSpPr>
            <a:spLocks noGrp="1"/>
          </p:cNvSpPr>
          <p:nvPr>
            <p:ph type="body" sz="quarter" idx="12" hasCustomPrompt="1"/>
          </p:nvPr>
        </p:nvSpPr>
        <p:spPr>
          <a:xfrm>
            <a:off x="304800" y="3702420"/>
            <a:ext cx="7262201"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a:t>
            </a:r>
            <a:br>
              <a:rPr lang="en-GB"/>
            </a:br>
            <a:r>
              <a:rPr lang="en-GB"/>
              <a:t>deleted if not needed</a:t>
            </a:r>
          </a:p>
        </p:txBody>
      </p:sp>
      <p:sp>
        <p:nvSpPr>
          <p:cNvPr id="2" name="Slide Number Placeholder 5">
            <a:extLst>
              <a:ext uri="{FF2B5EF4-FFF2-40B4-BE49-F238E27FC236}">
                <a16:creationId xmlns:a16="http://schemas.microsoft.com/office/drawing/2014/main" id="{0866D17B-3816-896E-3514-04FFA3550A72}"/>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bg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23258515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With Custom Image2">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4DC90750-427F-3E92-B68D-B09719F72EF8}"/>
              </a:ext>
            </a:extLst>
          </p:cNvPr>
          <p:cNvSpPr>
            <a:spLocks noGrp="1"/>
          </p:cNvSpPr>
          <p:nvPr>
            <p:ph type="pic" sz="quarter" idx="15"/>
          </p:nvPr>
        </p:nvSpPr>
        <p:spPr>
          <a:xfrm>
            <a:off x="6507678" y="-13591"/>
            <a:ext cx="5684322" cy="6881751"/>
          </a:xfrm>
          <a:solidFill>
            <a:schemeClr val="accent1"/>
          </a:solidFill>
          <a:effectLst/>
        </p:spPr>
        <p:txBody>
          <a:bodyPr anchor="ctr"/>
          <a:lstStyle>
            <a:lvl1pPr algn="ctr">
              <a:defRPr/>
            </a:lvl1pPr>
          </a:lstStyle>
          <a:p>
            <a:endParaRPr lang="en-US"/>
          </a:p>
        </p:txBody>
      </p:sp>
      <p:sp>
        <p:nvSpPr>
          <p:cNvPr id="152" name="Graphic 3">
            <a:extLst>
              <a:ext uri="{FF2B5EF4-FFF2-40B4-BE49-F238E27FC236}">
                <a16:creationId xmlns:a16="http://schemas.microsoft.com/office/drawing/2014/main" id="{78F84B8D-2512-100A-FB7E-5BB935886D2A}"/>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a:p>
        </p:txBody>
      </p:sp>
      <p:sp>
        <p:nvSpPr>
          <p:cNvPr id="14" name="Rectangle 13">
            <a:extLst>
              <a:ext uri="{FF2B5EF4-FFF2-40B4-BE49-F238E27FC236}">
                <a16:creationId xmlns:a16="http://schemas.microsoft.com/office/drawing/2014/main" id="{82DEF93D-8791-1CBA-07B4-A919C28C1FC4}"/>
              </a:ext>
            </a:extLst>
          </p:cNvPr>
          <p:cNvSpPr/>
          <p:nvPr userDrawn="1"/>
        </p:nvSpPr>
        <p:spPr>
          <a:xfrm>
            <a:off x="0" y="6858000"/>
            <a:ext cx="12289536" cy="71323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ext Placeholder 31">
            <a:extLst>
              <a:ext uri="{FF2B5EF4-FFF2-40B4-BE49-F238E27FC236}">
                <a16:creationId xmlns:a16="http://schemas.microsoft.com/office/drawing/2014/main" id="{F5625BAD-E547-9575-77A4-9CB0FE85C729}"/>
              </a:ext>
            </a:extLst>
          </p:cNvPr>
          <p:cNvSpPr>
            <a:spLocks noGrp="1"/>
          </p:cNvSpPr>
          <p:nvPr>
            <p:ph type="body" sz="quarter" idx="14" hasCustomPrompt="1"/>
          </p:nvPr>
        </p:nvSpPr>
        <p:spPr>
          <a:xfrm>
            <a:off x="3684693" y="6322568"/>
            <a:ext cx="2572721" cy="272627"/>
          </a:xfrm>
        </p:spPr>
        <p:txBody>
          <a:bodyPr anchor="b"/>
          <a:lstStyle>
            <a:lvl1pPr algn="r">
              <a:lnSpc>
                <a:spcPct val="100000"/>
              </a:lnSpc>
              <a:spcBef>
                <a:spcPts val="0"/>
              </a:spcBef>
              <a:spcAft>
                <a:spcPts val="0"/>
              </a:spcAft>
              <a:defRPr sz="1400" b="0" i="0">
                <a:solidFill>
                  <a:schemeClr val="tx1"/>
                </a:solidFill>
              </a:defRPr>
            </a:lvl1pPr>
          </a:lstStyle>
          <a:p>
            <a:r>
              <a:rPr lang="en-GB"/>
              <a:t>Date</a:t>
            </a:r>
          </a:p>
        </p:txBody>
      </p:sp>
      <p:sp>
        <p:nvSpPr>
          <p:cNvPr id="13" name="Title 1">
            <a:extLst>
              <a:ext uri="{FF2B5EF4-FFF2-40B4-BE49-F238E27FC236}">
                <a16:creationId xmlns:a16="http://schemas.microsoft.com/office/drawing/2014/main" id="{FC29B01A-90EE-8A67-EA1E-731E4483BEE4}"/>
              </a:ext>
            </a:extLst>
          </p:cNvPr>
          <p:cNvSpPr>
            <a:spLocks noGrp="1"/>
          </p:cNvSpPr>
          <p:nvPr>
            <p:ph type="ctrTitle" hasCustomPrompt="1"/>
          </p:nvPr>
        </p:nvSpPr>
        <p:spPr>
          <a:xfrm>
            <a:off x="285980" y="1822450"/>
            <a:ext cx="5900012"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title text</a:t>
            </a:r>
            <a:endParaRPr lang="en-GB"/>
          </a:p>
        </p:txBody>
      </p:sp>
      <p:sp>
        <p:nvSpPr>
          <p:cNvPr id="17" name="Text Placeholder 31">
            <a:extLst>
              <a:ext uri="{FF2B5EF4-FFF2-40B4-BE49-F238E27FC236}">
                <a16:creationId xmlns:a16="http://schemas.microsoft.com/office/drawing/2014/main" id="{C6729711-5752-40A4-2FC2-7842F7CE8FE7}"/>
              </a:ext>
            </a:extLst>
          </p:cNvPr>
          <p:cNvSpPr>
            <a:spLocks noGrp="1"/>
          </p:cNvSpPr>
          <p:nvPr>
            <p:ph type="body" sz="quarter" idx="12" hasCustomPrompt="1"/>
          </p:nvPr>
        </p:nvSpPr>
        <p:spPr>
          <a:xfrm>
            <a:off x="285980" y="3581400"/>
            <a:ext cx="5879870" cy="717180"/>
          </a:xfrm>
        </p:spPr>
        <p:txBody>
          <a:bodyPr anchor="t"/>
          <a:lstStyle>
            <a:lvl1pPr>
              <a:lnSpc>
                <a:spcPct val="100000"/>
              </a:lnSpc>
              <a:spcBef>
                <a:spcPts val="0"/>
              </a:spcBef>
              <a:spcAft>
                <a:spcPts val="0"/>
              </a:spcAft>
              <a:defRPr sz="24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10" name="Text Placeholder 31">
            <a:extLst>
              <a:ext uri="{FF2B5EF4-FFF2-40B4-BE49-F238E27FC236}">
                <a16:creationId xmlns:a16="http://schemas.microsoft.com/office/drawing/2014/main" id="{BBBB4104-4D44-675D-1220-2EE90AFD0520}"/>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12" name="Text Placeholder 31">
            <a:extLst>
              <a:ext uri="{FF2B5EF4-FFF2-40B4-BE49-F238E27FC236}">
                <a16:creationId xmlns:a16="http://schemas.microsoft.com/office/drawing/2014/main" id="{54233371-B51F-D380-8774-8623EDEF185D}"/>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17939754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1">
    <p:bg>
      <p:bgPr>
        <a:solidFill>
          <a:schemeClr val="bg1"/>
        </a:solidFill>
        <a:effectLst/>
      </p:bgPr>
    </p:bg>
    <p:spTree>
      <p:nvGrpSpPr>
        <p:cNvPr id="1" name=""/>
        <p:cNvGrpSpPr/>
        <p:nvPr/>
      </p:nvGrpSpPr>
      <p:grpSpPr>
        <a:xfrm>
          <a:off x="0" y="0"/>
          <a:ext cx="0" cy="0"/>
          <a:chOff x="0" y="0"/>
          <a:chExt cx="0" cy="0"/>
        </a:xfrm>
      </p:grpSpPr>
      <p:pic>
        <p:nvPicPr>
          <p:cNvPr id="3" name="Picture 2" descr="A doctor showing a baby something on a tablet&#10;&#10;Description automatically generated">
            <a:extLst>
              <a:ext uri="{FF2B5EF4-FFF2-40B4-BE49-F238E27FC236}">
                <a16:creationId xmlns:a16="http://schemas.microsoft.com/office/drawing/2014/main" id="{7BE6C33A-DD27-5EE7-E3CA-15223D4FE7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76333" y="1106128"/>
            <a:ext cx="6115665" cy="5751871"/>
          </a:xfrm>
          <a:prstGeom prst="rect">
            <a:avLst/>
          </a:prstGeom>
        </p:spPr>
      </p:pic>
      <p:sp>
        <p:nvSpPr>
          <p:cNvPr id="13" name="Rectangle 12">
            <a:extLst>
              <a:ext uri="{FF2B5EF4-FFF2-40B4-BE49-F238E27FC236}">
                <a16:creationId xmlns:a16="http://schemas.microsoft.com/office/drawing/2014/main" id="{43E8BD3F-0C42-6FE5-36E4-40F71CC094FF}"/>
              </a:ext>
            </a:extLst>
          </p:cNvPr>
          <p:cNvSpPr/>
          <p:nvPr userDrawn="1"/>
        </p:nvSpPr>
        <p:spPr>
          <a:xfrm>
            <a:off x="6076335" y="4454013"/>
            <a:ext cx="6115665" cy="2403987"/>
          </a:xfrm>
          <a:prstGeom prst="rect">
            <a:avLst/>
          </a:prstGeom>
          <a:gradFill>
            <a:gsLst>
              <a:gs pos="34000">
                <a:schemeClr val="tx1">
                  <a:alpha val="0"/>
                </a:schemeClr>
              </a:gs>
              <a:gs pos="70000">
                <a:schemeClr val="tx1">
                  <a:alpha val="33486"/>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2" name="Graphic 3">
            <a:extLst>
              <a:ext uri="{FF2B5EF4-FFF2-40B4-BE49-F238E27FC236}">
                <a16:creationId xmlns:a16="http://schemas.microsoft.com/office/drawing/2014/main" id="{AE274A5D-A1C4-E611-F875-134A2521B97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a:solidFill>
                <a:srgbClr val="FF0000"/>
              </a:solidFill>
            </a:endParaRPr>
          </a:p>
        </p:txBody>
      </p:sp>
      <p:pic>
        <p:nvPicPr>
          <p:cNvPr id="34" name="Picture 33" descr="A close up of bubbles&#10;&#10;Description automatically generated">
            <a:extLst>
              <a:ext uri="{FF2B5EF4-FFF2-40B4-BE49-F238E27FC236}">
                <a16:creationId xmlns:a16="http://schemas.microsoft.com/office/drawing/2014/main" id="{6BA9856E-DD87-B300-E311-2DCCBC195AB3}"/>
              </a:ext>
            </a:extLst>
          </p:cNvPr>
          <p:cNvPicPr>
            <a:picLocks noChangeAspect="1"/>
          </p:cNvPicPr>
          <p:nvPr userDrawn="1"/>
        </p:nvPicPr>
        <p:blipFill rotWithShape="1">
          <a:blip r:embed="rId3" cstate="screen">
            <a:alphaModFix amt="0"/>
            <a:extLst>
              <a:ext uri="{28A0092B-C50C-407E-A947-70E740481C1C}">
                <a14:useLocalDpi xmlns:a14="http://schemas.microsoft.com/office/drawing/2010/main"/>
              </a:ext>
            </a:extLst>
          </a:blip>
          <a:srcRect t="-22"/>
          <a:stretch/>
        </p:blipFill>
        <p:spPr>
          <a:xfrm flipH="1">
            <a:off x="-1" y="-1"/>
            <a:ext cx="6079067" cy="5706533"/>
          </a:xfrm>
          <a:prstGeom prst="rect">
            <a:avLst/>
          </a:prstGeom>
          <a:solidFill>
            <a:schemeClr val="tx2"/>
          </a:solidFill>
          <a:effectLst/>
        </p:spPr>
      </p:pic>
      <p:sp>
        <p:nvSpPr>
          <p:cNvPr id="17" name="Title 1">
            <a:extLst>
              <a:ext uri="{FF2B5EF4-FFF2-40B4-BE49-F238E27FC236}">
                <a16:creationId xmlns:a16="http://schemas.microsoft.com/office/drawing/2014/main" id="{0B986F0E-4946-5FD8-9177-B8AD29110C55}"/>
              </a:ext>
            </a:extLst>
          </p:cNvPr>
          <p:cNvSpPr>
            <a:spLocks noGrp="1"/>
          </p:cNvSpPr>
          <p:nvPr>
            <p:ph type="ctrTitle" hasCustomPrompt="1"/>
          </p:nvPr>
        </p:nvSpPr>
        <p:spPr>
          <a:xfrm>
            <a:off x="303858" y="1310725"/>
            <a:ext cx="5547469"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title text</a:t>
            </a:r>
            <a:endParaRPr lang="en-GB"/>
          </a:p>
        </p:txBody>
      </p:sp>
      <p:sp>
        <p:nvSpPr>
          <p:cNvPr id="21" name="Text Placeholder 31">
            <a:extLst>
              <a:ext uri="{FF2B5EF4-FFF2-40B4-BE49-F238E27FC236}">
                <a16:creationId xmlns:a16="http://schemas.microsoft.com/office/drawing/2014/main" id="{ED68FB6A-F1B5-6F6B-B014-C7441A2D97F3}"/>
              </a:ext>
            </a:extLst>
          </p:cNvPr>
          <p:cNvSpPr>
            <a:spLocks noGrp="1"/>
          </p:cNvSpPr>
          <p:nvPr>
            <p:ph type="body" sz="quarter" idx="12" hasCustomPrompt="1"/>
          </p:nvPr>
        </p:nvSpPr>
        <p:spPr>
          <a:xfrm>
            <a:off x="303858" y="3056466"/>
            <a:ext cx="5547469" cy="717180"/>
          </a:xfrm>
        </p:spPr>
        <p:txBody>
          <a:bodyPr anchor="t"/>
          <a:lstStyle>
            <a:lvl1pPr>
              <a:lnSpc>
                <a:spcPct val="100000"/>
              </a:lnSpc>
              <a:spcBef>
                <a:spcPts val="0"/>
              </a:spcBef>
              <a:spcAft>
                <a:spcPts val="0"/>
              </a:spcAft>
              <a:defRPr sz="24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15" name="Text Placeholder 31">
            <a:extLst>
              <a:ext uri="{FF2B5EF4-FFF2-40B4-BE49-F238E27FC236}">
                <a16:creationId xmlns:a16="http://schemas.microsoft.com/office/drawing/2014/main" id="{56AC9307-3D03-91BC-DD0E-9CBD5C18476C}"/>
              </a:ext>
            </a:extLst>
          </p:cNvPr>
          <p:cNvSpPr>
            <a:spLocks noGrp="1"/>
          </p:cNvSpPr>
          <p:nvPr>
            <p:ph type="body" sz="quarter" idx="14" hasCustomPrompt="1"/>
          </p:nvPr>
        </p:nvSpPr>
        <p:spPr>
          <a:xfrm>
            <a:off x="287338" y="3987030"/>
            <a:ext cx="2572721" cy="272627"/>
          </a:xfrm>
        </p:spPr>
        <p:txBody>
          <a:bodyPr anchor="b"/>
          <a:lstStyle>
            <a:lvl1pPr algn="l">
              <a:lnSpc>
                <a:spcPct val="100000"/>
              </a:lnSpc>
              <a:spcBef>
                <a:spcPts val="0"/>
              </a:spcBef>
              <a:spcAft>
                <a:spcPts val="0"/>
              </a:spcAft>
              <a:defRPr sz="1400" b="0" i="0">
                <a:solidFill>
                  <a:schemeClr val="bg1"/>
                </a:solidFill>
              </a:defRPr>
            </a:lvl1pPr>
          </a:lstStyle>
          <a:p>
            <a:r>
              <a:rPr lang="en-GB"/>
              <a:t>Date</a:t>
            </a:r>
          </a:p>
        </p:txBody>
      </p:sp>
      <p:sp>
        <p:nvSpPr>
          <p:cNvPr id="12" name="Text Placeholder 31">
            <a:extLst>
              <a:ext uri="{FF2B5EF4-FFF2-40B4-BE49-F238E27FC236}">
                <a16:creationId xmlns:a16="http://schemas.microsoft.com/office/drawing/2014/main" id="{378CC3E9-3C21-07D3-E3E2-2EE71794C94B}"/>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14" name="Text Placeholder 31">
            <a:extLst>
              <a:ext uri="{FF2B5EF4-FFF2-40B4-BE49-F238E27FC236}">
                <a16:creationId xmlns:a16="http://schemas.microsoft.com/office/drawing/2014/main" id="{D4927BF0-EE12-059C-5117-3A06378ECE24}"/>
              </a:ext>
            </a:extLst>
          </p:cNvPr>
          <p:cNvSpPr>
            <a:spLocks noGrp="1"/>
          </p:cNvSpPr>
          <p:nvPr>
            <p:ph type="body" sz="quarter" idx="15"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6772355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pic>
        <p:nvPicPr>
          <p:cNvPr id="19" name="Picture 18" descr="A person with curly hair smiling&#10;&#10;Description automatically generated">
            <a:extLst>
              <a:ext uri="{FF2B5EF4-FFF2-40B4-BE49-F238E27FC236}">
                <a16:creationId xmlns:a16="http://schemas.microsoft.com/office/drawing/2014/main" id="{151E1EA6-2C0D-F18B-B51B-A0B0804F01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7533" y="1125798"/>
            <a:ext cx="6104467" cy="5732202"/>
          </a:xfrm>
          <a:prstGeom prst="rect">
            <a:avLst/>
          </a:prstGeom>
        </p:spPr>
      </p:pic>
      <p:sp>
        <p:nvSpPr>
          <p:cNvPr id="32" name="Graphic 3">
            <a:extLst>
              <a:ext uri="{FF2B5EF4-FFF2-40B4-BE49-F238E27FC236}">
                <a16:creationId xmlns:a16="http://schemas.microsoft.com/office/drawing/2014/main" id="{AE274A5D-A1C4-E611-F875-134A2521B97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a:solidFill>
                <a:srgbClr val="FF0000"/>
              </a:solidFill>
            </a:endParaRPr>
          </a:p>
        </p:txBody>
      </p:sp>
      <p:pic>
        <p:nvPicPr>
          <p:cNvPr id="28" name="Picture 27" descr="A close up of bubbles&#10;&#10;Description automatically generated">
            <a:extLst>
              <a:ext uri="{FF2B5EF4-FFF2-40B4-BE49-F238E27FC236}">
                <a16:creationId xmlns:a16="http://schemas.microsoft.com/office/drawing/2014/main" id="{C135CE8D-7D81-39AD-7690-7EC0B07A7B74}"/>
              </a:ext>
            </a:extLst>
          </p:cNvPr>
          <p:cNvPicPr>
            <a:picLocks noChangeAspect="1"/>
          </p:cNvPicPr>
          <p:nvPr userDrawn="1"/>
        </p:nvPicPr>
        <p:blipFill rotWithShape="1">
          <a:blip r:embed="rId3" cstate="screen">
            <a:alphaModFix amt="0"/>
            <a:extLst>
              <a:ext uri="{28A0092B-C50C-407E-A947-70E740481C1C}">
                <a14:useLocalDpi xmlns:a14="http://schemas.microsoft.com/office/drawing/2010/main"/>
              </a:ext>
            </a:extLst>
          </a:blip>
          <a:srcRect t="-22"/>
          <a:stretch/>
        </p:blipFill>
        <p:spPr>
          <a:xfrm flipH="1">
            <a:off x="-2" y="-1"/>
            <a:ext cx="6087534" cy="5706533"/>
          </a:xfrm>
          <a:prstGeom prst="rect">
            <a:avLst/>
          </a:prstGeom>
          <a:solidFill>
            <a:srgbClr val="E8E6E3"/>
          </a:solidFill>
          <a:effectLst/>
        </p:spPr>
      </p:pic>
      <p:sp>
        <p:nvSpPr>
          <p:cNvPr id="30" name="Title 1">
            <a:extLst>
              <a:ext uri="{FF2B5EF4-FFF2-40B4-BE49-F238E27FC236}">
                <a16:creationId xmlns:a16="http://schemas.microsoft.com/office/drawing/2014/main" id="{C03A5633-CC33-6B5C-9279-E9D9D0014EC7}"/>
              </a:ext>
            </a:extLst>
          </p:cNvPr>
          <p:cNvSpPr>
            <a:spLocks noGrp="1"/>
          </p:cNvSpPr>
          <p:nvPr>
            <p:ph type="ctrTitle" hasCustomPrompt="1"/>
          </p:nvPr>
        </p:nvSpPr>
        <p:spPr>
          <a:xfrm>
            <a:off x="303858" y="1310725"/>
            <a:ext cx="5547469"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title text</a:t>
            </a:r>
            <a:endParaRPr lang="en-GB"/>
          </a:p>
        </p:txBody>
      </p:sp>
      <p:sp>
        <p:nvSpPr>
          <p:cNvPr id="34" name="Text Placeholder 31">
            <a:extLst>
              <a:ext uri="{FF2B5EF4-FFF2-40B4-BE49-F238E27FC236}">
                <a16:creationId xmlns:a16="http://schemas.microsoft.com/office/drawing/2014/main" id="{7CB736FC-866B-1E8D-5D82-C522C81E198F}"/>
              </a:ext>
            </a:extLst>
          </p:cNvPr>
          <p:cNvSpPr>
            <a:spLocks noGrp="1"/>
          </p:cNvSpPr>
          <p:nvPr>
            <p:ph type="body" sz="quarter" idx="12" hasCustomPrompt="1"/>
          </p:nvPr>
        </p:nvSpPr>
        <p:spPr>
          <a:xfrm>
            <a:off x="303858" y="3056466"/>
            <a:ext cx="5547469" cy="717180"/>
          </a:xfrm>
        </p:spPr>
        <p:txBody>
          <a:bodyPr anchor="t"/>
          <a:lstStyle>
            <a:lvl1pPr>
              <a:lnSpc>
                <a:spcPct val="100000"/>
              </a:lnSpc>
              <a:spcBef>
                <a:spcPts val="0"/>
              </a:spcBef>
              <a:spcAft>
                <a:spcPts val="0"/>
              </a:spcAft>
              <a:defRPr sz="24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35" name="Text Placeholder 31">
            <a:extLst>
              <a:ext uri="{FF2B5EF4-FFF2-40B4-BE49-F238E27FC236}">
                <a16:creationId xmlns:a16="http://schemas.microsoft.com/office/drawing/2014/main" id="{94388405-D01F-A723-39E4-A340DA3B7663}"/>
              </a:ext>
            </a:extLst>
          </p:cNvPr>
          <p:cNvSpPr>
            <a:spLocks noGrp="1"/>
          </p:cNvSpPr>
          <p:nvPr>
            <p:ph type="body" sz="quarter" idx="14" hasCustomPrompt="1"/>
          </p:nvPr>
        </p:nvSpPr>
        <p:spPr>
          <a:xfrm>
            <a:off x="287338" y="3987030"/>
            <a:ext cx="2572721" cy="272627"/>
          </a:xfrm>
        </p:spPr>
        <p:txBody>
          <a:bodyPr anchor="b"/>
          <a:lstStyle>
            <a:lvl1pPr algn="l">
              <a:lnSpc>
                <a:spcPct val="100000"/>
              </a:lnSpc>
              <a:spcBef>
                <a:spcPts val="0"/>
              </a:spcBef>
              <a:spcAft>
                <a:spcPts val="0"/>
              </a:spcAft>
              <a:defRPr sz="1400" b="0" i="0">
                <a:solidFill>
                  <a:schemeClr val="tx1"/>
                </a:solidFill>
              </a:defRPr>
            </a:lvl1pPr>
          </a:lstStyle>
          <a:p>
            <a:r>
              <a:rPr lang="en-GB"/>
              <a:t>Date</a:t>
            </a:r>
          </a:p>
        </p:txBody>
      </p:sp>
      <p:sp>
        <p:nvSpPr>
          <p:cNvPr id="37" name="Text Placeholder 31">
            <a:extLst>
              <a:ext uri="{FF2B5EF4-FFF2-40B4-BE49-F238E27FC236}">
                <a16:creationId xmlns:a16="http://schemas.microsoft.com/office/drawing/2014/main" id="{A65CBB1E-4CD1-EAB3-AA26-28EEC6CE7266}"/>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38" name="Text Placeholder 31">
            <a:extLst>
              <a:ext uri="{FF2B5EF4-FFF2-40B4-BE49-F238E27FC236}">
                <a16:creationId xmlns:a16="http://schemas.microsoft.com/office/drawing/2014/main" id="{B9011CE5-76EB-B53D-6F77-09265D671B21}"/>
              </a:ext>
            </a:extLst>
          </p:cNvPr>
          <p:cNvSpPr>
            <a:spLocks noGrp="1"/>
          </p:cNvSpPr>
          <p:nvPr>
            <p:ph type="body" sz="quarter" idx="15"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5148338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4" name="Picture 3" descr="A group of women in medical scrubs&#10;&#10;Description automatically generated">
            <a:extLst>
              <a:ext uri="{FF2B5EF4-FFF2-40B4-BE49-F238E27FC236}">
                <a16:creationId xmlns:a16="http://schemas.microsoft.com/office/drawing/2014/main" id="{9F35EF31-DB0E-1F5C-148A-F87452B8F4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061587" y="1164302"/>
            <a:ext cx="6130414" cy="5693697"/>
          </a:xfrm>
          <a:prstGeom prst="rect">
            <a:avLst/>
          </a:prstGeom>
        </p:spPr>
      </p:pic>
      <p:sp>
        <p:nvSpPr>
          <p:cNvPr id="12" name="Rectangle 11">
            <a:extLst>
              <a:ext uri="{FF2B5EF4-FFF2-40B4-BE49-F238E27FC236}">
                <a16:creationId xmlns:a16="http://schemas.microsoft.com/office/drawing/2014/main" id="{DBA4434A-62DE-54B0-8E2A-972A5E6EF746}"/>
              </a:ext>
            </a:extLst>
          </p:cNvPr>
          <p:cNvSpPr/>
          <p:nvPr userDrawn="1"/>
        </p:nvSpPr>
        <p:spPr>
          <a:xfrm>
            <a:off x="6076335" y="4454013"/>
            <a:ext cx="6115665" cy="2403987"/>
          </a:xfrm>
          <a:prstGeom prst="rect">
            <a:avLst/>
          </a:prstGeom>
          <a:gradFill>
            <a:gsLst>
              <a:gs pos="41000">
                <a:schemeClr val="bg1">
                  <a:alpha val="0"/>
                </a:schemeClr>
              </a:gs>
              <a:gs pos="62000">
                <a:schemeClr val="bg1">
                  <a:alpha val="45034"/>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2" name="Graphic 3">
            <a:extLst>
              <a:ext uri="{FF2B5EF4-FFF2-40B4-BE49-F238E27FC236}">
                <a16:creationId xmlns:a16="http://schemas.microsoft.com/office/drawing/2014/main" id="{AE274A5D-A1C4-E611-F875-134A2521B97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a:solidFill>
                <a:srgbClr val="FF0000"/>
              </a:solidFill>
            </a:endParaRPr>
          </a:p>
        </p:txBody>
      </p:sp>
      <p:pic>
        <p:nvPicPr>
          <p:cNvPr id="11" name="Picture 10" descr="A close up of bubbles&#10;&#10;Description automatically generated">
            <a:extLst>
              <a:ext uri="{FF2B5EF4-FFF2-40B4-BE49-F238E27FC236}">
                <a16:creationId xmlns:a16="http://schemas.microsoft.com/office/drawing/2014/main" id="{63BDF86D-C392-3BF4-4A2B-DEE567C87E2B}"/>
              </a:ext>
            </a:extLst>
          </p:cNvPr>
          <p:cNvPicPr>
            <a:picLocks noChangeAspect="1"/>
          </p:cNvPicPr>
          <p:nvPr userDrawn="1"/>
        </p:nvPicPr>
        <p:blipFill rotWithShape="1">
          <a:blip r:embed="rId3" cstate="screen">
            <a:alphaModFix amt="0"/>
            <a:extLst>
              <a:ext uri="{28A0092B-C50C-407E-A947-70E740481C1C}">
                <a14:useLocalDpi xmlns:a14="http://schemas.microsoft.com/office/drawing/2010/main"/>
              </a:ext>
            </a:extLst>
          </a:blip>
          <a:srcRect t="-22"/>
          <a:stretch/>
        </p:blipFill>
        <p:spPr>
          <a:xfrm flipH="1">
            <a:off x="-1" y="-1"/>
            <a:ext cx="6079067" cy="5706533"/>
          </a:xfrm>
          <a:prstGeom prst="rect">
            <a:avLst/>
          </a:prstGeom>
          <a:solidFill>
            <a:schemeClr val="tx2"/>
          </a:solidFill>
          <a:effectLst/>
        </p:spPr>
      </p:pic>
      <p:sp>
        <p:nvSpPr>
          <p:cNvPr id="14" name="Title 1">
            <a:extLst>
              <a:ext uri="{FF2B5EF4-FFF2-40B4-BE49-F238E27FC236}">
                <a16:creationId xmlns:a16="http://schemas.microsoft.com/office/drawing/2014/main" id="{AE7CAC06-5663-ECD2-5D51-E7887DCD4B08}"/>
              </a:ext>
            </a:extLst>
          </p:cNvPr>
          <p:cNvSpPr>
            <a:spLocks noGrp="1"/>
          </p:cNvSpPr>
          <p:nvPr>
            <p:ph type="ctrTitle" hasCustomPrompt="1"/>
          </p:nvPr>
        </p:nvSpPr>
        <p:spPr>
          <a:xfrm>
            <a:off x="303858" y="1310725"/>
            <a:ext cx="5547469"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title text</a:t>
            </a:r>
            <a:endParaRPr lang="en-GB"/>
          </a:p>
        </p:txBody>
      </p:sp>
      <p:sp>
        <p:nvSpPr>
          <p:cNvPr id="15" name="Text Placeholder 31">
            <a:extLst>
              <a:ext uri="{FF2B5EF4-FFF2-40B4-BE49-F238E27FC236}">
                <a16:creationId xmlns:a16="http://schemas.microsoft.com/office/drawing/2014/main" id="{343C589C-341B-F3E3-4581-AB55081589C8}"/>
              </a:ext>
            </a:extLst>
          </p:cNvPr>
          <p:cNvSpPr>
            <a:spLocks noGrp="1"/>
          </p:cNvSpPr>
          <p:nvPr>
            <p:ph type="body" sz="quarter" idx="12" hasCustomPrompt="1"/>
          </p:nvPr>
        </p:nvSpPr>
        <p:spPr>
          <a:xfrm>
            <a:off x="303858" y="3056466"/>
            <a:ext cx="5547469" cy="717180"/>
          </a:xfrm>
        </p:spPr>
        <p:txBody>
          <a:bodyPr anchor="t"/>
          <a:lstStyle>
            <a:lvl1pPr>
              <a:lnSpc>
                <a:spcPct val="100000"/>
              </a:lnSpc>
              <a:spcBef>
                <a:spcPts val="0"/>
              </a:spcBef>
              <a:spcAft>
                <a:spcPts val="0"/>
              </a:spcAft>
              <a:defRPr sz="24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16" name="Text Placeholder 31">
            <a:extLst>
              <a:ext uri="{FF2B5EF4-FFF2-40B4-BE49-F238E27FC236}">
                <a16:creationId xmlns:a16="http://schemas.microsoft.com/office/drawing/2014/main" id="{5BA333B1-5B5D-7D16-22D5-C43F1AB57C48}"/>
              </a:ext>
            </a:extLst>
          </p:cNvPr>
          <p:cNvSpPr>
            <a:spLocks noGrp="1"/>
          </p:cNvSpPr>
          <p:nvPr>
            <p:ph type="body" sz="quarter" idx="14" hasCustomPrompt="1"/>
          </p:nvPr>
        </p:nvSpPr>
        <p:spPr>
          <a:xfrm>
            <a:off x="287338" y="3987030"/>
            <a:ext cx="2572721" cy="272627"/>
          </a:xfrm>
        </p:spPr>
        <p:txBody>
          <a:bodyPr anchor="b"/>
          <a:lstStyle>
            <a:lvl1pPr algn="l">
              <a:lnSpc>
                <a:spcPct val="100000"/>
              </a:lnSpc>
              <a:spcBef>
                <a:spcPts val="0"/>
              </a:spcBef>
              <a:spcAft>
                <a:spcPts val="0"/>
              </a:spcAft>
              <a:defRPr sz="1400" b="0" i="0">
                <a:solidFill>
                  <a:schemeClr val="bg1"/>
                </a:solidFill>
              </a:defRPr>
            </a:lvl1pPr>
          </a:lstStyle>
          <a:p>
            <a:r>
              <a:rPr lang="en-GB"/>
              <a:t>Date</a:t>
            </a:r>
          </a:p>
        </p:txBody>
      </p:sp>
      <p:sp>
        <p:nvSpPr>
          <p:cNvPr id="27" name="Text Placeholder 31">
            <a:extLst>
              <a:ext uri="{FF2B5EF4-FFF2-40B4-BE49-F238E27FC236}">
                <a16:creationId xmlns:a16="http://schemas.microsoft.com/office/drawing/2014/main" id="{55652E74-37B1-126D-DE48-60A6860372CF}"/>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28" name="Text Placeholder 31">
            <a:extLst>
              <a:ext uri="{FF2B5EF4-FFF2-40B4-BE49-F238E27FC236}">
                <a16:creationId xmlns:a16="http://schemas.microsoft.com/office/drawing/2014/main" id="{346E333F-7AEF-B69F-AD36-DA00C08005E7}"/>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861738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tx2"/>
        </a:solidFill>
        <a:effectLst/>
      </p:bgPr>
    </p:bg>
    <p:spTree>
      <p:nvGrpSpPr>
        <p:cNvPr id="1" name=""/>
        <p:cNvGrpSpPr/>
        <p:nvPr/>
      </p:nvGrpSpPr>
      <p:grpSpPr>
        <a:xfrm>
          <a:off x="0" y="0"/>
          <a:ext cx="0" cy="0"/>
          <a:chOff x="0" y="0"/>
          <a:chExt cx="0" cy="0"/>
        </a:xfrm>
      </p:grpSpPr>
      <p:pic>
        <p:nvPicPr>
          <p:cNvPr id="4" name="Picture 3" descr="A person and person in white coats and purple gloves holding a tube&#10;&#10;Description automatically generated">
            <a:extLst>
              <a:ext uri="{FF2B5EF4-FFF2-40B4-BE49-F238E27FC236}">
                <a16:creationId xmlns:a16="http://schemas.microsoft.com/office/drawing/2014/main" id="{DBACACA7-3E32-D5B1-1C77-94CD2B7006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76335" y="1150374"/>
            <a:ext cx="6115665" cy="5707626"/>
          </a:xfrm>
          <a:prstGeom prst="rect">
            <a:avLst/>
          </a:prstGeom>
        </p:spPr>
      </p:pic>
      <p:sp>
        <p:nvSpPr>
          <p:cNvPr id="14" name="Rectangle 13">
            <a:extLst>
              <a:ext uri="{FF2B5EF4-FFF2-40B4-BE49-F238E27FC236}">
                <a16:creationId xmlns:a16="http://schemas.microsoft.com/office/drawing/2014/main" id="{41C5458C-AA8C-9F5D-602B-3BA02BEDB51A}"/>
              </a:ext>
            </a:extLst>
          </p:cNvPr>
          <p:cNvSpPr/>
          <p:nvPr userDrawn="1"/>
        </p:nvSpPr>
        <p:spPr>
          <a:xfrm>
            <a:off x="6076335" y="4454013"/>
            <a:ext cx="6115665" cy="2403987"/>
          </a:xfrm>
          <a:prstGeom prst="rect">
            <a:avLst/>
          </a:prstGeom>
          <a:gradFill>
            <a:gsLst>
              <a:gs pos="41000">
                <a:schemeClr val="bg1">
                  <a:alpha val="0"/>
                </a:schemeClr>
              </a:gs>
              <a:gs pos="62000">
                <a:schemeClr val="bg1">
                  <a:alpha val="45034"/>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6" name="Rectangle 25">
            <a:extLst>
              <a:ext uri="{FF2B5EF4-FFF2-40B4-BE49-F238E27FC236}">
                <a16:creationId xmlns:a16="http://schemas.microsoft.com/office/drawing/2014/main" id="{C23346E7-3C2E-B71E-E567-DECA79D9A7D4}"/>
              </a:ext>
            </a:extLst>
          </p:cNvPr>
          <p:cNvSpPr/>
          <p:nvPr userDrawn="1"/>
        </p:nvSpPr>
        <p:spPr>
          <a:xfrm>
            <a:off x="1" y="5266146"/>
            <a:ext cx="3776870" cy="1591854"/>
          </a:xfrm>
          <a:prstGeom prst="rect">
            <a:avLst/>
          </a:prstGeom>
          <a:gradFill>
            <a:gsLst>
              <a:gs pos="46000">
                <a:schemeClr val="tx2">
                  <a:alpha val="0"/>
                </a:schemeClr>
              </a:gs>
              <a:gs pos="61000">
                <a:schemeClr val="tx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7" name="Graphic 3">
            <a:extLst>
              <a:ext uri="{FF2B5EF4-FFF2-40B4-BE49-F238E27FC236}">
                <a16:creationId xmlns:a16="http://schemas.microsoft.com/office/drawing/2014/main" id="{3FF1A220-C9B7-B036-1CB7-38F868736E25}"/>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a:solidFill>
                <a:srgbClr val="FF0000"/>
              </a:solidFill>
            </a:endParaRPr>
          </a:p>
        </p:txBody>
      </p:sp>
      <p:pic>
        <p:nvPicPr>
          <p:cNvPr id="13" name="Picture 12" descr="A close up of bubbles&#10;&#10;Description automatically generated">
            <a:extLst>
              <a:ext uri="{FF2B5EF4-FFF2-40B4-BE49-F238E27FC236}">
                <a16:creationId xmlns:a16="http://schemas.microsoft.com/office/drawing/2014/main" id="{001A0F18-1B44-2224-5DC0-762D80EC646F}"/>
              </a:ext>
            </a:extLst>
          </p:cNvPr>
          <p:cNvPicPr>
            <a:picLocks noChangeAspect="1"/>
          </p:cNvPicPr>
          <p:nvPr userDrawn="1"/>
        </p:nvPicPr>
        <p:blipFill rotWithShape="1">
          <a:blip r:embed="rId3" cstate="screen">
            <a:alphaModFix amt="0"/>
            <a:extLst>
              <a:ext uri="{28A0092B-C50C-407E-A947-70E740481C1C}">
                <a14:useLocalDpi xmlns:a14="http://schemas.microsoft.com/office/drawing/2010/main"/>
              </a:ext>
            </a:extLst>
          </a:blip>
          <a:srcRect t="-22"/>
          <a:stretch/>
        </p:blipFill>
        <p:spPr>
          <a:xfrm flipH="1">
            <a:off x="0" y="0"/>
            <a:ext cx="6079067" cy="5706533"/>
          </a:xfrm>
          <a:prstGeom prst="rect">
            <a:avLst/>
          </a:prstGeom>
          <a:solidFill>
            <a:schemeClr val="bg1"/>
          </a:solidFill>
          <a:effectLst/>
        </p:spPr>
      </p:pic>
      <p:sp>
        <p:nvSpPr>
          <p:cNvPr id="17" name="Title 1">
            <a:extLst>
              <a:ext uri="{FF2B5EF4-FFF2-40B4-BE49-F238E27FC236}">
                <a16:creationId xmlns:a16="http://schemas.microsoft.com/office/drawing/2014/main" id="{D4CE04A4-7779-1B4A-FE58-082295C238EE}"/>
              </a:ext>
            </a:extLst>
          </p:cNvPr>
          <p:cNvSpPr>
            <a:spLocks noGrp="1"/>
          </p:cNvSpPr>
          <p:nvPr>
            <p:ph type="ctrTitle" hasCustomPrompt="1"/>
          </p:nvPr>
        </p:nvSpPr>
        <p:spPr>
          <a:xfrm>
            <a:off x="303858" y="1310725"/>
            <a:ext cx="5547469"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title text</a:t>
            </a:r>
            <a:endParaRPr lang="en-GB"/>
          </a:p>
        </p:txBody>
      </p:sp>
      <p:sp>
        <p:nvSpPr>
          <p:cNvPr id="20" name="Text Placeholder 31">
            <a:extLst>
              <a:ext uri="{FF2B5EF4-FFF2-40B4-BE49-F238E27FC236}">
                <a16:creationId xmlns:a16="http://schemas.microsoft.com/office/drawing/2014/main" id="{0E87FADA-C997-37FD-FC53-BEBEC5E7EF12}"/>
              </a:ext>
            </a:extLst>
          </p:cNvPr>
          <p:cNvSpPr>
            <a:spLocks noGrp="1"/>
          </p:cNvSpPr>
          <p:nvPr>
            <p:ph type="body" sz="quarter" idx="12" hasCustomPrompt="1"/>
          </p:nvPr>
        </p:nvSpPr>
        <p:spPr>
          <a:xfrm>
            <a:off x="303858" y="3056466"/>
            <a:ext cx="5547469" cy="717180"/>
          </a:xfrm>
        </p:spPr>
        <p:txBody>
          <a:bodyPr anchor="t"/>
          <a:lstStyle>
            <a:lvl1pPr>
              <a:lnSpc>
                <a:spcPct val="100000"/>
              </a:lnSpc>
              <a:spcBef>
                <a:spcPts val="0"/>
              </a:spcBef>
              <a:spcAft>
                <a:spcPts val="0"/>
              </a:spcAft>
              <a:defRPr sz="24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21" name="Text Placeholder 31">
            <a:extLst>
              <a:ext uri="{FF2B5EF4-FFF2-40B4-BE49-F238E27FC236}">
                <a16:creationId xmlns:a16="http://schemas.microsoft.com/office/drawing/2014/main" id="{9EECFC75-3E40-A028-27BA-82F48C7BABDB}"/>
              </a:ext>
            </a:extLst>
          </p:cNvPr>
          <p:cNvSpPr>
            <a:spLocks noGrp="1"/>
          </p:cNvSpPr>
          <p:nvPr>
            <p:ph type="body" sz="quarter" idx="14" hasCustomPrompt="1"/>
          </p:nvPr>
        </p:nvSpPr>
        <p:spPr>
          <a:xfrm>
            <a:off x="287338" y="3987030"/>
            <a:ext cx="2572721" cy="272627"/>
          </a:xfrm>
        </p:spPr>
        <p:txBody>
          <a:bodyPr anchor="b"/>
          <a:lstStyle>
            <a:lvl1pPr algn="l">
              <a:lnSpc>
                <a:spcPct val="100000"/>
              </a:lnSpc>
              <a:spcBef>
                <a:spcPts val="0"/>
              </a:spcBef>
              <a:spcAft>
                <a:spcPts val="0"/>
              </a:spcAft>
              <a:defRPr sz="1400" b="0" i="0">
                <a:solidFill>
                  <a:schemeClr val="tx1"/>
                </a:solidFill>
              </a:defRPr>
            </a:lvl1pPr>
          </a:lstStyle>
          <a:p>
            <a:r>
              <a:rPr lang="en-GB"/>
              <a:t>Date</a:t>
            </a:r>
          </a:p>
        </p:txBody>
      </p:sp>
      <p:sp>
        <p:nvSpPr>
          <p:cNvPr id="25" name="Text Placeholder 31">
            <a:extLst>
              <a:ext uri="{FF2B5EF4-FFF2-40B4-BE49-F238E27FC236}">
                <a16:creationId xmlns:a16="http://schemas.microsoft.com/office/drawing/2014/main" id="{DD7400A2-4DB1-E805-C630-4A0212B9BF9C}"/>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28" name="Text Placeholder 31">
            <a:extLst>
              <a:ext uri="{FF2B5EF4-FFF2-40B4-BE49-F238E27FC236}">
                <a16:creationId xmlns:a16="http://schemas.microsoft.com/office/drawing/2014/main" id="{65101B94-7F7C-9496-9BCD-97F3E65A5556}"/>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7958088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1E054-94FC-C450-9C53-35CEF32EC5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57900" y="1181100"/>
            <a:ext cx="6134100" cy="5676900"/>
          </a:xfrm>
          <a:prstGeom prst="rect">
            <a:avLst/>
          </a:prstGeom>
        </p:spPr>
      </p:pic>
      <p:sp>
        <p:nvSpPr>
          <p:cNvPr id="26" name="Rectangle 25">
            <a:extLst>
              <a:ext uri="{FF2B5EF4-FFF2-40B4-BE49-F238E27FC236}">
                <a16:creationId xmlns:a16="http://schemas.microsoft.com/office/drawing/2014/main" id="{C23346E7-3C2E-B71E-E567-DECA79D9A7D4}"/>
              </a:ext>
            </a:extLst>
          </p:cNvPr>
          <p:cNvSpPr/>
          <p:nvPr userDrawn="1"/>
        </p:nvSpPr>
        <p:spPr>
          <a:xfrm>
            <a:off x="1" y="5266146"/>
            <a:ext cx="3776870" cy="1591854"/>
          </a:xfrm>
          <a:prstGeom prst="rect">
            <a:avLst/>
          </a:prstGeom>
          <a:gradFill>
            <a:gsLst>
              <a:gs pos="46000">
                <a:schemeClr val="tx2">
                  <a:alpha val="0"/>
                </a:schemeClr>
              </a:gs>
              <a:gs pos="61000">
                <a:schemeClr val="tx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7" name="Graphic 3">
            <a:extLst>
              <a:ext uri="{FF2B5EF4-FFF2-40B4-BE49-F238E27FC236}">
                <a16:creationId xmlns:a16="http://schemas.microsoft.com/office/drawing/2014/main" id="{3FF1A220-C9B7-B036-1CB7-38F868736E25}"/>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a:solidFill>
                <a:srgbClr val="FF0000"/>
              </a:solidFill>
            </a:endParaRPr>
          </a:p>
        </p:txBody>
      </p:sp>
      <p:pic>
        <p:nvPicPr>
          <p:cNvPr id="13" name="Picture 12" descr="A close up of bubbles&#10;&#10;Description automatically generated">
            <a:extLst>
              <a:ext uri="{FF2B5EF4-FFF2-40B4-BE49-F238E27FC236}">
                <a16:creationId xmlns:a16="http://schemas.microsoft.com/office/drawing/2014/main" id="{2D217FFA-3B42-E4DF-8064-5DC3C752C97B}"/>
              </a:ext>
            </a:extLst>
          </p:cNvPr>
          <p:cNvPicPr>
            <a:picLocks noChangeAspect="1"/>
          </p:cNvPicPr>
          <p:nvPr userDrawn="1"/>
        </p:nvPicPr>
        <p:blipFill rotWithShape="1">
          <a:blip r:embed="rId3" cstate="screen">
            <a:alphaModFix amt="0"/>
            <a:extLst>
              <a:ext uri="{28A0092B-C50C-407E-A947-70E740481C1C}">
                <a14:useLocalDpi xmlns:a14="http://schemas.microsoft.com/office/drawing/2010/main"/>
              </a:ext>
            </a:extLst>
          </a:blip>
          <a:srcRect t="-22"/>
          <a:stretch/>
        </p:blipFill>
        <p:spPr>
          <a:xfrm flipH="1">
            <a:off x="-2" y="-1"/>
            <a:ext cx="6065521" cy="5706533"/>
          </a:xfrm>
          <a:prstGeom prst="rect">
            <a:avLst/>
          </a:prstGeom>
          <a:solidFill>
            <a:schemeClr val="bg1"/>
          </a:solidFill>
          <a:effectLst/>
        </p:spPr>
      </p:pic>
      <p:sp>
        <p:nvSpPr>
          <p:cNvPr id="17" name="Title 1">
            <a:extLst>
              <a:ext uri="{FF2B5EF4-FFF2-40B4-BE49-F238E27FC236}">
                <a16:creationId xmlns:a16="http://schemas.microsoft.com/office/drawing/2014/main" id="{EE74B387-42B1-4B59-2A01-96E165B1A1E8}"/>
              </a:ext>
            </a:extLst>
          </p:cNvPr>
          <p:cNvSpPr>
            <a:spLocks noGrp="1"/>
          </p:cNvSpPr>
          <p:nvPr>
            <p:ph type="ctrTitle" hasCustomPrompt="1"/>
          </p:nvPr>
        </p:nvSpPr>
        <p:spPr>
          <a:xfrm>
            <a:off x="303858" y="1310725"/>
            <a:ext cx="5547469"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title text</a:t>
            </a:r>
            <a:endParaRPr lang="en-GB"/>
          </a:p>
        </p:txBody>
      </p:sp>
      <p:sp>
        <p:nvSpPr>
          <p:cNvPr id="20" name="Text Placeholder 31">
            <a:extLst>
              <a:ext uri="{FF2B5EF4-FFF2-40B4-BE49-F238E27FC236}">
                <a16:creationId xmlns:a16="http://schemas.microsoft.com/office/drawing/2014/main" id="{B593BFEA-AB51-9128-7100-C11A8D18E7B2}"/>
              </a:ext>
            </a:extLst>
          </p:cNvPr>
          <p:cNvSpPr>
            <a:spLocks noGrp="1"/>
          </p:cNvSpPr>
          <p:nvPr>
            <p:ph type="body" sz="quarter" idx="12" hasCustomPrompt="1"/>
          </p:nvPr>
        </p:nvSpPr>
        <p:spPr>
          <a:xfrm>
            <a:off x="303858" y="3056466"/>
            <a:ext cx="5547469" cy="717180"/>
          </a:xfrm>
        </p:spPr>
        <p:txBody>
          <a:bodyPr anchor="t"/>
          <a:lstStyle>
            <a:lvl1pPr>
              <a:lnSpc>
                <a:spcPct val="100000"/>
              </a:lnSpc>
              <a:spcBef>
                <a:spcPts val="0"/>
              </a:spcBef>
              <a:spcAft>
                <a:spcPts val="0"/>
              </a:spcAft>
              <a:defRPr sz="24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21" name="Text Placeholder 31">
            <a:extLst>
              <a:ext uri="{FF2B5EF4-FFF2-40B4-BE49-F238E27FC236}">
                <a16:creationId xmlns:a16="http://schemas.microsoft.com/office/drawing/2014/main" id="{C589FD9F-01FD-C6BC-E05D-E18E49CB3720}"/>
              </a:ext>
            </a:extLst>
          </p:cNvPr>
          <p:cNvSpPr>
            <a:spLocks noGrp="1"/>
          </p:cNvSpPr>
          <p:nvPr>
            <p:ph type="body" sz="quarter" idx="14" hasCustomPrompt="1"/>
          </p:nvPr>
        </p:nvSpPr>
        <p:spPr>
          <a:xfrm>
            <a:off x="287338" y="3987030"/>
            <a:ext cx="2572721" cy="272627"/>
          </a:xfrm>
        </p:spPr>
        <p:txBody>
          <a:bodyPr anchor="b"/>
          <a:lstStyle>
            <a:lvl1pPr algn="l">
              <a:lnSpc>
                <a:spcPct val="100000"/>
              </a:lnSpc>
              <a:spcBef>
                <a:spcPts val="0"/>
              </a:spcBef>
              <a:spcAft>
                <a:spcPts val="0"/>
              </a:spcAft>
              <a:defRPr sz="1400" b="0" i="0">
                <a:solidFill>
                  <a:schemeClr val="tx1"/>
                </a:solidFill>
              </a:defRPr>
            </a:lvl1pPr>
          </a:lstStyle>
          <a:p>
            <a:r>
              <a:rPr lang="en-GB"/>
              <a:t>Date</a:t>
            </a:r>
          </a:p>
        </p:txBody>
      </p:sp>
      <p:sp>
        <p:nvSpPr>
          <p:cNvPr id="25" name="Text Placeholder 31">
            <a:extLst>
              <a:ext uri="{FF2B5EF4-FFF2-40B4-BE49-F238E27FC236}">
                <a16:creationId xmlns:a16="http://schemas.microsoft.com/office/drawing/2014/main" id="{21E6870E-E7F8-3DC0-667F-7150F765AF21}"/>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28" name="Text Placeholder 31">
            <a:extLst>
              <a:ext uri="{FF2B5EF4-FFF2-40B4-BE49-F238E27FC236}">
                <a16:creationId xmlns:a16="http://schemas.microsoft.com/office/drawing/2014/main" id="{7887B282-7738-785B-0177-4F5F0C6BA73F}"/>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20061152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Cutom Image 1">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F9C03EFA-CD7B-5ABD-B815-EACD46D7FA09}"/>
              </a:ext>
            </a:extLst>
          </p:cNvPr>
          <p:cNvSpPr>
            <a:spLocks noGrp="1"/>
          </p:cNvSpPr>
          <p:nvPr>
            <p:ph type="pic" sz="quarter" idx="15"/>
          </p:nvPr>
        </p:nvSpPr>
        <p:spPr>
          <a:xfrm>
            <a:off x="6079067" y="1117601"/>
            <a:ext cx="6112932" cy="5740400"/>
          </a:xfrm>
          <a:solidFill>
            <a:schemeClr val="accent1"/>
          </a:solidFill>
          <a:effectLst/>
        </p:spPr>
        <p:txBody>
          <a:bodyPr anchor="ctr"/>
          <a:lstStyle>
            <a:lvl1pPr algn="ctr">
              <a:defRPr/>
            </a:lvl1pPr>
          </a:lstStyle>
          <a:p>
            <a:endParaRPr lang="en-US"/>
          </a:p>
        </p:txBody>
      </p:sp>
      <p:sp>
        <p:nvSpPr>
          <p:cNvPr id="32" name="Graphic 3">
            <a:extLst>
              <a:ext uri="{FF2B5EF4-FFF2-40B4-BE49-F238E27FC236}">
                <a16:creationId xmlns:a16="http://schemas.microsoft.com/office/drawing/2014/main" id="{AE274A5D-A1C4-E611-F875-134A2521B97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a:solidFill>
                <a:srgbClr val="FF0000"/>
              </a:solidFill>
            </a:endParaRPr>
          </a:p>
        </p:txBody>
      </p:sp>
      <p:sp>
        <p:nvSpPr>
          <p:cNvPr id="17" name="Title 1">
            <a:extLst>
              <a:ext uri="{FF2B5EF4-FFF2-40B4-BE49-F238E27FC236}">
                <a16:creationId xmlns:a16="http://schemas.microsoft.com/office/drawing/2014/main" id="{0B986F0E-4946-5FD8-9177-B8AD29110C55}"/>
              </a:ext>
            </a:extLst>
          </p:cNvPr>
          <p:cNvSpPr>
            <a:spLocks noGrp="1"/>
          </p:cNvSpPr>
          <p:nvPr>
            <p:ph type="ctrTitle" hasCustomPrompt="1"/>
          </p:nvPr>
        </p:nvSpPr>
        <p:spPr>
          <a:xfrm>
            <a:off x="1" y="0"/>
            <a:ext cx="6079066" cy="5689600"/>
          </a:xfrm>
          <a:solidFill>
            <a:schemeClr val="tx2"/>
          </a:solidFill>
          <a:effectLst/>
        </p:spPr>
        <p:txBody>
          <a:bodyPr vert="horz" wrap="square" lIns="274320" tIns="1280160" rIns="0" bIns="2743200" rtlCol="0" anchor="b">
            <a:noAutofit/>
          </a:bodyPr>
          <a:lstStyle>
            <a:lvl1pPr>
              <a:defRPr lang="en-GB" sz="6000" b="1" dirty="0">
                <a:solidFill>
                  <a:schemeClr val="bg1"/>
                </a:solidFill>
              </a:defRPr>
            </a:lvl1pPr>
          </a:lstStyle>
          <a:p>
            <a:pPr marL="0" lvl="0">
              <a:lnSpc>
                <a:spcPct val="80000"/>
              </a:lnSpc>
            </a:pPr>
            <a:r>
              <a:rPr lang="en-US"/>
              <a:t>Click to edit </a:t>
            </a:r>
            <a:br>
              <a:rPr lang="en-US"/>
            </a:br>
            <a:r>
              <a:rPr lang="en-US"/>
              <a:t>title text</a:t>
            </a:r>
            <a:endParaRPr lang="en-GB"/>
          </a:p>
        </p:txBody>
      </p:sp>
      <p:sp>
        <p:nvSpPr>
          <p:cNvPr id="27" name="Text Placeholder 31">
            <a:extLst>
              <a:ext uri="{FF2B5EF4-FFF2-40B4-BE49-F238E27FC236}">
                <a16:creationId xmlns:a16="http://schemas.microsoft.com/office/drawing/2014/main" id="{43BD5E2C-87DA-A9C2-4A0F-26A1A738E472}"/>
              </a:ext>
            </a:extLst>
          </p:cNvPr>
          <p:cNvSpPr>
            <a:spLocks noGrp="1"/>
          </p:cNvSpPr>
          <p:nvPr>
            <p:ph type="body" sz="quarter" idx="12" hasCustomPrompt="1"/>
          </p:nvPr>
        </p:nvSpPr>
        <p:spPr>
          <a:xfrm>
            <a:off x="303858" y="3056466"/>
            <a:ext cx="5547469" cy="717180"/>
          </a:xfrm>
        </p:spPr>
        <p:txBody>
          <a:bodyPr anchor="t"/>
          <a:lstStyle>
            <a:lvl1pPr>
              <a:lnSpc>
                <a:spcPct val="100000"/>
              </a:lnSpc>
              <a:spcBef>
                <a:spcPts val="0"/>
              </a:spcBef>
              <a:spcAft>
                <a:spcPts val="0"/>
              </a:spcAft>
              <a:defRPr sz="24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28" name="Text Placeholder 31">
            <a:extLst>
              <a:ext uri="{FF2B5EF4-FFF2-40B4-BE49-F238E27FC236}">
                <a16:creationId xmlns:a16="http://schemas.microsoft.com/office/drawing/2014/main" id="{BCD7DE46-09C2-FCFA-50A8-F86B9E19CF10}"/>
              </a:ext>
            </a:extLst>
          </p:cNvPr>
          <p:cNvSpPr>
            <a:spLocks noGrp="1"/>
          </p:cNvSpPr>
          <p:nvPr>
            <p:ph type="body" sz="quarter" idx="14" hasCustomPrompt="1"/>
          </p:nvPr>
        </p:nvSpPr>
        <p:spPr>
          <a:xfrm>
            <a:off x="287338" y="3987030"/>
            <a:ext cx="2572721" cy="272627"/>
          </a:xfrm>
        </p:spPr>
        <p:txBody>
          <a:bodyPr anchor="b"/>
          <a:lstStyle>
            <a:lvl1pPr algn="l">
              <a:lnSpc>
                <a:spcPct val="100000"/>
              </a:lnSpc>
              <a:spcBef>
                <a:spcPts val="0"/>
              </a:spcBef>
              <a:spcAft>
                <a:spcPts val="0"/>
              </a:spcAft>
              <a:defRPr sz="1400" b="0" i="0">
                <a:solidFill>
                  <a:schemeClr val="bg1"/>
                </a:solidFill>
              </a:defRPr>
            </a:lvl1pPr>
          </a:lstStyle>
          <a:p>
            <a:r>
              <a:rPr lang="en-GB"/>
              <a:t>Date</a:t>
            </a:r>
          </a:p>
        </p:txBody>
      </p:sp>
      <p:sp>
        <p:nvSpPr>
          <p:cNvPr id="30" name="Text Placeholder 31">
            <a:extLst>
              <a:ext uri="{FF2B5EF4-FFF2-40B4-BE49-F238E27FC236}">
                <a16:creationId xmlns:a16="http://schemas.microsoft.com/office/drawing/2014/main" id="{4D9B043D-A6E5-6E99-D946-49D45C2D8B11}"/>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31" name="Text Placeholder 31">
            <a:extLst>
              <a:ext uri="{FF2B5EF4-FFF2-40B4-BE49-F238E27FC236}">
                <a16:creationId xmlns:a16="http://schemas.microsoft.com/office/drawing/2014/main" id="{B28C959D-1EFA-4A5D-AB50-2C274BCA8D2D}"/>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1313577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Cutom Image 2">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F6DA855-5F41-FA2E-487B-EF1788849312}"/>
              </a:ext>
            </a:extLst>
          </p:cNvPr>
          <p:cNvSpPr>
            <a:spLocks noGrp="1"/>
          </p:cNvSpPr>
          <p:nvPr>
            <p:ph type="ctrTitle" hasCustomPrompt="1"/>
          </p:nvPr>
        </p:nvSpPr>
        <p:spPr>
          <a:xfrm>
            <a:off x="2" y="0"/>
            <a:ext cx="6070598" cy="5357811"/>
          </a:xfrm>
          <a:solidFill>
            <a:srgbClr val="E8E6E3"/>
          </a:solidFill>
          <a:effectLst/>
        </p:spPr>
        <p:txBody>
          <a:bodyPr vert="horz" wrap="square" lIns="274320" tIns="1280160" rIns="0" bIns="2743200" rtlCol="0" anchor="b">
            <a:noAutofit/>
          </a:bodyPr>
          <a:lstStyle>
            <a:lvl1pPr>
              <a:defRPr lang="en-GB" sz="6000" b="1" dirty="0">
                <a:solidFill>
                  <a:schemeClr val="tx2"/>
                </a:solidFill>
              </a:defRPr>
            </a:lvl1pPr>
          </a:lstStyle>
          <a:p>
            <a:pPr marL="0" lvl="0">
              <a:lnSpc>
                <a:spcPct val="80000"/>
              </a:lnSpc>
            </a:pPr>
            <a:r>
              <a:rPr lang="en-US"/>
              <a:t>Click to edit </a:t>
            </a:r>
            <a:br>
              <a:rPr lang="en-US"/>
            </a:br>
            <a:r>
              <a:rPr lang="en-US"/>
              <a:t>title text</a:t>
            </a:r>
            <a:endParaRPr lang="en-GB"/>
          </a:p>
        </p:txBody>
      </p:sp>
      <p:sp>
        <p:nvSpPr>
          <p:cNvPr id="32" name="Graphic 3">
            <a:extLst>
              <a:ext uri="{FF2B5EF4-FFF2-40B4-BE49-F238E27FC236}">
                <a16:creationId xmlns:a16="http://schemas.microsoft.com/office/drawing/2014/main" id="{AE274A5D-A1C4-E611-F875-134A2521B97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a:solidFill>
                <a:srgbClr val="FF0000"/>
              </a:solidFill>
            </a:endParaRPr>
          </a:p>
        </p:txBody>
      </p:sp>
      <p:sp>
        <p:nvSpPr>
          <p:cNvPr id="12" name="Picture Placeholder 3">
            <a:extLst>
              <a:ext uri="{FF2B5EF4-FFF2-40B4-BE49-F238E27FC236}">
                <a16:creationId xmlns:a16="http://schemas.microsoft.com/office/drawing/2014/main" id="{00331E63-C2FC-EF60-4A5E-1D1D4040A2F3}"/>
              </a:ext>
            </a:extLst>
          </p:cNvPr>
          <p:cNvSpPr>
            <a:spLocks noGrp="1"/>
          </p:cNvSpPr>
          <p:nvPr>
            <p:ph type="pic" sz="quarter" idx="15"/>
          </p:nvPr>
        </p:nvSpPr>
        <p:spPr>
          <a:xfrm>
            <a:off x="6079067" y="1117601"/>
            <a:ext cx="6112932" cy="5740400"/>
          </a:xfrm>
          <a:solidFill>
            <a:schemeClr val="accent1"/>
          </a:solidFill>
          <a:effectLst/>
        </p:spPr>
        <p:txBody>
          <a:bodyPr anchor="ctr"/>
          <a:lstStyle>
            <a:lvl1pPr algn="ctr">
              <a:defRPr/>
            </a:lvl1pPr>
          </a:lstStyle>
          <a:p>
            <a:endParaRPr lang="en-US"/>
          </a:p>
        </p:txBody>
      </p:sp>
      <p:sp>
        <p:nvSpPr>
          <p:cNvPr id="15" name="Text Placeholder 31">
            <a:extLst>
              <a:ext uri="{FF2B5EF4-FFF2-40B4-BE49-F238E27FC236}">
                <a16:creationId xmlns:a16="http://schemas.microsoft.com/office/drawing/2014/main" id="{616F9EFF-855E-4327-EADF-5DBB427FE4C3}"/>
              </a:ext>
            </a:extLst>
          </p:cNvPr>
          <p:cNvSpPr>
            <a:spLocks noGrp="1"/>
          </p:cNvSpPr>
          <p:nvPr>
            <p:ph type="body" sz="quarter" idx="12" hasCustomPrompt="1"/>
          </p:nvPr>
        </p:nvSpPr>
        <p:spPr>
          <a:xfrm>
            <a:off x="303858" y="3056466"/>
            <a:ext cx="5547469" cy="717180"/>
          </a:xfrm>
        </p:spPr>
        <p:txBody>
          <a:bodyPr anchor="t"/>
          <a:lstStyle>
            <a:lvl1pPr>
              <a:lnSpc>
                <a:spcPct val="100000"/>
              </a:lnSpc>
              <a:spcBef>
                <a:spcPts val="0"/>
              </a:spcBef>
              <a:spcAft>
                <a:spcPts val="0"/>
              </a:spcAft>
              <a:defRPr sz="24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16" name="Text Placeholder 31">
            <a:extLst>
              <a:ext uri="{FF2B5EF4-FFF2-40B4-BE49-F238E27FC236}">
                <a16:creationId xmlns:a16="http://schemas.microsoft.com/office/drawing/2014/main" id="{B1AB4D97-F323-C444-3BE5-D9AC8C4E803F}"/>
              </a:ext>
            </a:extLst>
          </p:cNvPr>
          <p:cNvSpPr>
            <a:spLocks noGrp="1"/>
          </p:cNvSpPr>
          <p:nvPr>
            <p:ph type="body" sz="quarter" idx="14" hasCustomPrompt="1"/>
          </p:nvPr>
        </p:nvSpPr>
        <p:spPr>
          <a:xfrm>
            <a:off x="287338" y="3987030"/>
            <a:ext cx="2572721" cy="272627"/>
          </a:xfrm>
        </p:spPr>
        <p:txBody>
          <a:bodyPr anchor="b"/>
          <a:lstStyle>
            <a:lvl1pPr algn="l">
              <a:lnSpc>
                <a:spcPct val="100000"/>
              </a:lnSpc>
              <a:spcBef>
                <a:spcPts val="0"/>
              </a:spcBef>
              <a:spcAft>
                <a:spcPts val="0"/>
              </a:spcAft>
              <a:defRPr sz="1400" b="0" i="0">
                <a:solidFill>
                  <a:schemeClr val="tx1"/>
                </a:solidFill>
              </a:defRPr>
            </a:lvl1pPr>
          </a:lstStyle>
          <a:p>
            <a:r>
              <a:rPr lang="en-GB"/>
              <a:t>Date</a:t>
            </a:r>
          </a:p>
        </p:txBody>
      </p:sp>
      <p:sp>
        <p:nvSpPr>
          <p:cNvPr id="18" name="Text Placeholder 31">
            <a:extLst>
              <a:ext uri="{FF2B5EF4-FFF2-40B4-BE49-F238E27FC236}">
                <a16:creationId xmlns:a16="http://schemas.microsoft.com/office/drawing/2014/main" id="{C6BFD23C-5D1B-94F0-1378-0F37BBB71058}"/>
              </a:ext>
            </a:extLst>
          </p:cNvPr>
          <p:cNvSpPr>
            <a:spLocks noGrp="1"/>
          </p:cNvSpPr>
          <p:nvPr>
            <p:ph type="body" sz="quarter" idx="13" hasCustomPrompt="1"/>
          </p:nvPr>
        </p:nvSpPr>
        <p:spPr>
          <a:xfrm>
            <a:off x="8167549" y="6117619"/>
            <a:ext cx="3764795" cy="511781"/>
          </a:xfrm>
        </p:spPr>
        <p:txBody>
          <a:bodyPr anchor="b"/>
          <a:lstStyle>
            <a:lvl1pPr algn="r">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19" name="Text Placeholder 31">
            <a:extLst>
              <a:ext uri="{FF2B5EF4-FFF2-40B4-BE49-F238E27FC236}">
                <a16:creationId xmlns:a16="http://schemas.microsoft.com/office/drawing/2014/main" id="{507BBEAC-F820-54E4-6F49-8DF4AD9D8607}"/>
              </a:ext>
            </a:extLst>
          </p:cNvPr>
          <p:cNvSpPr>
            <a:spLocks noGrp="1"/>
          </p:cNvSpPr>
          <p:nvPr>
            <p:ph type="body" sz="quarter" idx="17" hasCustomPrompt="1"/>
          </p:nvPr>
        </p:nvSpPr>
        <p:spPr>
          <a:xfrm>
            <a:off x="8167549" y="5406424"/>
            <a:ext cx="3764795" cy="676656"/>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39422117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Hero2">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walking in a hallway&#10;&#10;Description automatically generated">
            <a:extLst>
              <a:ext uri="{FF2B5EF4-FFF2-40B4-BE49-F238E27FC236}">
                <a16:creationId xmlns:a16="http://schemas.microsoft.com/office/drawing/2014/main" id="{81A78902-DED1-3EC4-365A-090C25F436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900"/>
          <a:stretch/>
        </p:blipFill>
        <p:spPr>
          <a:xfrm>
            <a:off x="1959709" y="0"/>
            <a:ext cx="10287000" cy="6858000"/>
          </a:xfrm>
          <a:prstGeom prst="rect">
            <a:avLst/>
          </a:prstGeom>
        </p:spPr>
      </p:pic>
      <p:sp>
        <p:nvSpPr>
          <p:cNvPr id="11" name="Graphic 34">
            <a:extLst>
              <a:ext uri="{FF2B5EF4-FFF2-40B4-BE49-F238E27FC236}">
                <a16:creationId xmlns:a16="http://schemas.microsoft.com/office/drawing/2014/main" id="{C888B740-5110-D8BD-1C2B-0B73C25CCAB0}"/>
              </a:ext>
            </a:extLst>
          </p:cNvPr>
          <p:cNvSpPr/>
          <p:nvPr userDrawn="1"/>
        </p:nvSpPr>
        <p:spPr>
          <a:xfrm flipH="1" flipV="1">
            <a:off x="-1" y="-1"/>
            <a:ext cx="8490352" cy="6877496"/>
          </a:xfrm>
          <a:prstGeom prst="rect">
            <a:avLst/>
          </a:prstGeom>
          <a:solidFill>
            <a:schemeClr val="bg1"/>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endParaRPr>
          </a:p>
        </p:txBody>
      </p:sp>
      <p:sp>
        <p:nvSpPr>
          <p:cNvPr id="47" name="Graphic 3">
            <a:extLst>
              <a:ext uri="{FF2B5EF4-FFF2-40B4-BE49-F238E27FC236}">
                <a16:creationId xmlns:a16="http://schemas.microsoft.com/office/drawing/2014/main" id="{9D2A3C72-F208-B84B-020F-0F9A6B7DE8E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rgbClr val="EB1700"/>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81" name="Title 1">
            <a:extLst>
              <a:ext uri="{FF2B5EF4-FFF2-40B4-BE49-F238E27FC236}">
                <a16:creationId xmlns:a16="http://schemas.microsoft.com/office/drawing/2014/main" id="{E84C0FE5-3BB8-8244-FB33-FA32E365DC2F}"/>
              </a:ext>
            </a:extLst>
          </p:cNvPr>
          <p:cNvSpPr>
            <a:spLocks noGrp="1"/>
          </p:cNvSpPr>
          <p:nvPr>
            <p:ph type="ctrTitle" hasCustomPrompt="1"/>
          </p:nvPr>
        </p:nvSpPr>
        <p:spPr>
          <a:xfrm>
            <a:off x="303858" y="1257790"/>
            <a:ext cx="7837978" cy="2009846"/>
          </a:xfrm>
        </p:spPr>
        <p:txBody>
          <a:bodyPr wrap="square" anchor="b">
            <a:spAutoFit/>
          </a:bodyPr>
          <a:lstStyle>
            <a:lvl1pPr algn="l">
              <a:lnSpc>
                <a:spcPct val="80000"/>
              </a:lnSpc>
              <a:defRPr sz="8000" b="1" i="0" spc="0" baseline="0">
                <a:solidFill>
                  <a:schemeClr val="tx2"/>
                </a:solidFill>
                <a:latin typeface="+mj-lt"/>
              </a:defRPr>
            </a:lvl1pPr>
          </a:lstStyle>
          <a:p>
            <a:r>
              <a:rPr lang="en-US"/>
              <a:t>Click to edit </a:t>
            </a:r>
            <a:br>
              <a:rPr lang="en-US"/>
            </a:br>
            <a:r>
              <a:rPr lang="en-US"/>
              <a:t>title text</a:t>
            </a:r>
            <a:endParaRPr lang="en-GB"/>
          </a:p>
        </p:txBody>
      </p:sp>
      <p:sp>
        <p:nvSpPr>
          <p:cNvPr id="82" name="Text Placeholder 31">
            <a:extLst>
              <a:ext uri="{FF2B5EF4-FFF2-40B4-BE49-F238E27FC236}">
                <a16:creationId xmlns:a16="http://schemas.microsoft.com/office/drawing/2014/main" id="{12AE77C1-822B-2B9C-3017-D5169EC8D62C}"/>
              </a:ext>
            </a:extLst>
          </p:cNvPr>
          <p:cNvSpPr>
            <a:spLocks noGrp="1"/>
          </p:cNvSpPr>
          <p:nvPr>
            <p:ph type="body" sz="quarter" idx="12" hasCustomPrompt="1"/>
          </p:nvPr>
        </p:nvSpPr>
        <p:spPr>
          <a:xfrm>
            <a:off x="303858" y="3343528"/>
            <a:ext cx="7837978" cy="940606"/>
          </a:xfrm>
        </p:spPr>
        <p:txBody>
          <a:bodyPr anchor="t"/>
          <a:lstStyle>
            <a:lvl1pPr>
              <a:lnSpc>
                <a:spcPct val="100000"/>
              </a:lnSpc>
              <a:spcBef>
                <a:spcPts val="0"/>
              </a:spcBef>
              <a:spcAft>
                <a:spcPts val="0"/>
              </a:spcAft>
              <a:defRPr sz="36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83" name="Text Placeholder 31">
            <a:extLst>
              <a:ext uri="{FF2B5EF4-FFF2-40B4-BE49-F238E27FC236}">
                <a16:creationId xmlns:a16="http://schemas.microsoft.com/office/drawing/2014/main" id="{B27161B7-A623-1AEC-46DA-E3687B8AB1F9}"/>
              </a:ext>
            </a:extLst>
          </p:cNvPr>
          <p:cNvSpPr>
            <a:spLocks noGrp="1"/>
          </p:cNvSpPr>
          <p:nvPr>
            <p:ph type="body" sz="quarter" idx="15" hasCustomPrompt="1"/>
          </p:nvPr>
        </p:nvSpPr>
        <p:spPr>
          <a:xfrm>
            <a:off x="5569115" y="6328483"/>
            <a:ext cx="2572721" cy="272627"/>
          </a:xfrm>
        </p:spPr>
        <p:txBody>
          <a:bodyPr anchor="b"/>
          <a:lstStyle>
            <a:lvl1pPr algn="r">
              <a:lnSpc>
                <a:spcPct val="100000"/>
              </a:lnSpc>
              <a:spcBef>
                <a:spcPts val="0"/>
              </a:spcBef>
              <a:spcAft>
                <a:spcPts val="0"/>
              </a:spcAft>
              <a:defRPr sz="1400" b="0" i="0">
                <a:solidFill>
                  <a:schemeClr val="tx1"/>
                </a:solidFill>
              </a:defRPr>
            </a:lvl1pPr>
          </a:lstStyle>
          <a:p>
            <a:r>
              <a:rPr lang="en-GB"/>
              <a:t>Date</a:t>
            </a:r>
          </a:p>
        </p:txBody>
      </p:sp>
      <p:sp>
        <p:nvSpPr>
          <p:cNvPr id="84" name="Text Placeholder 31">
            <a:extLst>
              <a:ext uri="{FF2B5EF4-FFF2-40B4-BE49-F238E27FC236}">
                <a16:creationId xmlns:a16="http://schemas.microsoft.com/office/drawing/2014/main" id="{825B7CA6-B03D-AA14-6E0A-957362005451}"/>
              </a:ext>
            </a:extLst>
          </p:cNvPr>
          <p:cNvSpPr>
            <a:spLocks noGrp="1"/>
          </p:cNvSpPr>
          <p:nvPr>
            <p:ph type="body" sz="quarter" idx="13" hasCustomPrompt="1"/>
          </p:nvPr>
        </p:nvSpPr>
        <p:spPr>
          <a:xfrm>
            <a:off x="293549" y="4900361"/>
            <a:ext cx="3764795" cy="511781"/>
          </a:xfrm>
        </p:spPr>
        <p:txBody>
          <a:bodyPr anchor="b"/>
          <a:lstStyle>
            <a:lvl1pPr algn="l">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85" name="Text Placeholder 31">
            <a:extLst>
              <a:ext uri="{FF2B5EF4-FFF2-40B4-BE49-F238E27FC236}">
                <a16:creationId xmlns:a16="http://schemas.microsoft.com/office/drawing/2014/main" id="{CCEE7283-F3C5-2A41-A0DE-B18F9DE86DC7}"/>
              </a:ext>
            </a:extLst>
          </p:cNvPr>
          <p:cNvSpPr>
            <a:spLocks noGrp="1"/>
          </p:cNvSpPr>
          <p:nvPr>
            <p:ph type="body" sz="quarter" idx="16" hasCustomPrompt="1"/>
          </p:nvPr>
        </p:nvSpPr>
        <p:spPr>
          <a:xfrm>
            <a:off x="293549" y="4493962"/>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13603273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Hero2">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0CFCF2D8-A5EA-BCB1-D05E-B0458E2F755F}"/>
              </a:ext>
            </a:extLst>
          </p:cNvPr>
          <p:cNvSpPr>
            <a:spLocks noGrp="1"/>
          </p:cNvSpPr>
          <p:nvPr>
            <p:ph type="pic" sz="quarter" idx="17"/>
          </p:nvPr>
        </p:nvSpPr>
        <p:spPr>
          <a:xfrm>
            <a:off x="8490351" y="-2"/>
            <a:ext cx="3701649" cy="6877496"/>
          </a:xfrm>
          <a:solidFill>
            <a:schemeClr val="bg2">
              <a:lumMod val="20000"/>
              <a:lumOff val="80000"/>
            </a:schemeClr>
          </a:solidFill>
          <a:effectLst/>
        </p:spPr>
        <p:txBody>
          <a:bodyPr anchor="ctr"/>
          <a:lstStyle>
            <a:lvl1pPr algn="ctr">
              <a:defRPr/>
            </a:lvl1pPr>
          </a:lstStyle>
          <a:p>
            <a:endParaRPr lang="en-US"/>
          </a:p>
        </p:txBody>
      </p:sp>
      <p:sp>
        <p:nvSpPr>
          <p:cNvPr id="29" name="Graphic 34">
            <a:extLst>
              <a:ext uri="{FF2B5EF4-FFF2-40B4-BE49-F238E27FC236}">
                <a16:creationId xmlns:a16="http://schemas.microsoft.com/office/drawing/2014/main" id="{FD5D587C-04C0-7292-FC93-C5B60A49EEE2}"/>
              </a:ext>
            </a:extLst>
          </p:cNvPr>
          <p:cNvSpPr/>
          <p:nvPr userDrawn="1"/>
        </p:nvSpPr>
        <p:spPr>
          <a:xfrm flipH="1" flipV="1">
            <a:off x="-1" y="-1"/>
            <a:ext cx="8490352" cy="6877496"/>
          </a:xfrm>
          <a:prstGeom prst="rect">
            <a:avLst/>
          </a:prstGeom>
          <a:solidFill>
            <a:schemeClr val="bg1"/>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endParaRPr>
          </a:p>
        </p:txBody>
      </p:sp>
      <p:sp>
        <p:nvSpPr>
          <p:cNvPr id="47" name="Graphic 3">
            <a:extLst>
              <a:ext uri="{FF2B5EF4-FFF2-40B4-BE49-F238E27FC236}">
                <a16:creationId xmlns:a16="http://schemas.microsoft.com/office/drawing/2014/main" id="{9D2A3C72-F208-B84B-020F-0F9A6B7DE8E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rgbClr val="EB1700"/>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30" name="Text Placeholder 31">
            <a:extLst>
              <a:ext uri="{FF2B5EF4-FFF2-40B4-BE49-F238E27FC236}">
                <a16:creationId xmlns:a16="http://schemas.microsoft.com/office/drawing/2014/main" id="{AC17B071-AD43-DD81-F605-A7F042714550}"/>
              </a:ext>
            </a:extLst>
          </p:cNvPr>
          <p:cNvSpPr>
            <a:spLocks noGrp="1"/>
          </p:cNvSpPr>
          <p:nvPr>
            <p:ph type="body" sz="quarter" idx="15" hasCustomPrompt="1"/>
          </p:nvPr>
        </p:nvSpPr>
        <p:spPr>
          <a:xfrm>
            <a:off x="5569115" y="6328483"/>
            <a:ext cx="2572721" cy="272627"/>
          </a:xfrm>
        </p:spPr>
        <p:txBody>
          <a:bodyPr anchor="b"/>
          <a:lstStyle>
            <a:lvl1pPr algn="r">
              <a:lnSpc>
                <a:spcPct val="100000"/>
              </a:lnSpc>
              <a:spcBef>
                <a:spcPts val="0"/>
              </a:spcBef>
              <a:spcAft>
                <a:spcPts val="0"/>
              </a:spcAft>
              <a:defRPr sz="1400" b="0" i="0">
                <a:solidFill>
                  <a:schemeClr val="tx1"/>
                </a:solidFill>
              </a:defRPr>
            </a:lvl1pPr>
          </a:lstStyle>
          <a:p>
            <a:r>
              <a:rPr lang="en-GB"/>
              <a:t>Date</a:t>
            </a:r>
          </a:p>
        </p:txBody>
      </p:sp>
      <p:sp>
        <p:nvSpPr>
          <p:cNvPr id="2" name="Title 1">
            <a:extLst>
              <a:ext uri="{FF2B5EF4-FFF2-40B4-BE49-F238E27FC236}">
                <a16:creationId xmlns:a16="http://schemas.microsoft.com/office/drawing/2014/main" id="{2AAAEB92-7BB7-7347-8768-7D574622D2BC}"/>
              </a:ext>
            </a:extLst>
          </p:cNvPr>
          <p:cNvSpPr>
            <a:spLocks noGrp="1"/>
          </p:cNvSpPr>
          <p:nvPr>
            <p:ph type="ctrTitle" hasCustomPrompt="1"/>
          </p:nvPr>
        </p:nvSpPr>
        <p:spPr>
          <a:xfrm>
            <a:off x="303858" y="1257790"/>
            <a:ext cx="7837978" cy="2009846"/>
          </a:xfrm>
        </p:spPr>
        <p:txBody>
          <a:bodyPr wrap="square" anchor="b">
            <a:spAutoFit/>
          </a:bodyPr>
          <a:lstStyle>
            <a:lvl1pPr algn="l">
              <a:lnSpc>
                <a:spcPct val="80000"/>
              </a:lnSpc>
              <a:defRPr sz="8000" b="1" i="0" spc="0" baseline="0">
                <a:solidFill>
                  <a:schemeClr val="tx2"/>
                </a:solidFill>
                <a:latin typeface="+mj-lt"/>
              </a:defRPr>
            </a:lvl1pPr>
          </a:lstStyle>
          <a:p>
            <a:r>
              <a:rPr lang="en-US"/>
              <a:t>Click to edit </a:t>
            </a:r>
            <a:br>
              <a:rPr lang="en-US"/>
            </a:br>
            <a:r>
              <a:rPr lang="en-US"/>
              <a:t>title text</a:t>
            </a:r>
            <a:endParaRPr lang="en-GB"/>
          </a:p>
        </p:txBody>
      </p:sp>
      <p:sp>
        <p:nvSpPr>
          <p:cNvPr id="4" name="Text Placeholder 31">
            <a:extLst>
              <a:ext uri="{FF2B5EF4-FFF2-40B4-BE49-F238E27FC236}">
                <a16:creationId xmlns:a16="http://schemas.microsoft.com/office/drawing/2014/main" id="{BEDAEF96-F258-A8C1-3622-81610D574AD0}"/>
              </a:ext>
            </a:extLst>
          </p:cNvPr>
          <p:cNvSpPr>
            <a:spLocks noGrp="1"/>
          </p:cNvSpPr>
          <p:nvPr>
            <p:ph type="body" sz="quarter" idx="12" hasCustomPrompt="1"/>
          </p:nvPr>
        </p:nvSpPr>
        <p:spPr>
          <a:xfrm>
            <a:off x="303858" y="3343528"/>
            <a:ext cx="7837978" cy="940606"/>
          </a:xfrm>
        </p:spPr>
        <p:txBody>
          <a:bodyPr anchor="t"/>
          <a:lstStyle>
            <a:lvl1pPr>
              <a:lnSpc>
                <a:spcPct val="100000"/>
              </a:lnSpc>
              <a:spcBef>
                <a:spcPts val="0"/>
              </a:spcBef>
              <a:spcAft>
                <a:spcPts val="0"/>
              </a:spcAft>
              <a:defRPr sz="36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5" name="Text Placeholder 31">
            <a:extLst>
              <a:ext uri="{FF2B5EF4-FFF2-40B4-BE49-F238E27FC236}">
                <a16:creationId xmlns:a16="http://schemas.microsoft.com/office/drawing/2014/main" id="{53621C37-01A6-8652-9115-D60325D96E1D}"/>
              </a:ext>
            </a:extLst>
          </p:cNvPr>
          <p:cNvSpPr>
            <a:spLocks noGrp="1"/>
          </p:cNvSpPr>
          <p:nvPr>
            <p:ph type="body" sz="quarter" idx="13" hasCustomPrompt="1"/>
          </p:nvPr>
        </p:nvSpPr>
        <p:spPr>
          <a:xfrm>
            <a:off x="293549" y="4900361"/>
            <a:ext cx="3764795" cy="511781"/>
          </a:xfrm>
        </p:spPr>
        <p:txBody>
          <a:bodyPr anchor="b"/>
          <a:lstStyle>
            <a:lvl1pPr algn="l">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6" name="Text Placeholder 31">
            <a:extLst>
              <a:ext uri="{FF2B5EF4-FFF2-40B4-BE49-F238E27FC236}">
                <a16:creationId xmlns:a16="http://schemas.microsoft.com/office/drawing/2014/main" id="{535D5AE8-CBB3-29B0-D8BE-D503D5B34137}"/>
              </a:ext>
            </a:extLst>
          </p:cNvPr>
          <p:cNvSpPr>
            <a:spLocks noGrp="1"/>
          </p:cNvSpPr>
          <p:nvPr>
            <p:ph type="body" sz="quarter" idx="16" hasCustomPrompt="1"/>
          </p:nvPr>
        </p:nvSpPr>
        <p:spPr>
          <a:xfrm>
            <a:off x="293549" y="4493962"/>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313521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ubtitle-Molecules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A0D32-C068-C452-AAA1-0EB675051E9B}"/>
              </a:ext>
            </a:extLst>
          </p:cNvPr>
          <p:cNvPicPr>
            <a:picLocks noChangeAspect="1"/>
          </p:cNvPicPr>
          <p:nvPr userDrawn="1"/>
        </p:nvPicPr>
        <p:blipFill>
          <a:blip r:embed="rId2"/>
          <a:srcRect/>
          <a:stretch/>
        </p:blipFill>
        <p:spPr>
          <a:xfrm>
            <a:off x="0" y="-51758"/>
            <a:ext cx="12191492" cy="6909758"/>
          </a:xfrm>
          <a:prstGeom prst="rect">
            <a:avLst/>
          </a:prstGeom>
        </p:spPr>
      </p:pic>
      <p:sp>
        <p:nvSpPr>
          <p:cNvPr id="34" name="Graphic 6">
            <a:extLst>
              <a:ext uri="{FF2B5EF4-FFF2-40B4-BE49-F238E27FC236}">
                <a16:creationId xmlns:a16="http://schemas.microsoft.com/office/drawing/2014/main" id="{6D0D5153-F894-040B-7142-34B8818AA758}"/>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solidFill>
                <a:schemeClr val="bg1"/>
              </a:solidFill>
            </a:endParaRPr>
          </a:p>
        </p:txBody>
      </p:sp>
      <p:sp>
        <p:nvSpPr>
          <p:cNvPr id="36" name="Title 1">
            <a:extLst>
              <a:ext uri="{FF2B5EF4-FFF2-40B4-BE49-F238E27FC236}">
                <a16:creationId xmlns:a16="http://schemas.microsoft.com/office/drawing/2014/main" id="{5671DA64-F270-65B6-51A5-48009C47560B}"/>
              </a:ext>
            </a:extLst>
          </p:cNvPr>
          <p:cNvSpPr>
            <a:spLocks noGrp="1"/>
          </p:cNvSpPr>
          <p:nvPr>
            <p:ph type="ctrTitle" hasCustomPrompt="1"/>
          </p:nvPr>
        </p:nvSpPr>
        <p:spPr>
          <a:xfrm>
            <a:off x="304800" y="2183304"/>
            <a:ext cx="4800601" cy="1356975"/>
          </a:xfrm>
        </p:spPr>
        <p:txBody>
          <a:bodyPr wrap="square" anchor="b">
            <a:spAutoFit/>
          </a:bodyPr>
          <a:lstStyle>
            <a:lvl1pPr algn="l">
              <a:lnSpc>
                <a:spcPct val="80000"/>
              </a:lnSpc>
              <a:defRPr sz="5401" b="1" i="0" spc="0" baseline="0">
                <a:solidFill>
                  <a:schemeClr val="bg1"/>
                </a:solidFill>
                <a:latin typeface="+mj-lt"/>
              </a:defRPr>
            </a:lvl1pPr>
          </a:lstStyle>
          <a:p>
            <a:r>
              <a:rPr lang="en-US"/>
              <a:t>Click to edit </a:t>
            </a:r>
            <a:br>
              <a:rPr lang="en-US"/>
            </a:br>
            <a:r>
              <a:rPr lang="en-US"/>
              <a:t>section title</a:t>
            </a:r>
            <a:endParaRPr lang="en-GB"/>
          </a:p>
        </p:txBody>
      </p:sp>
      <p:sp>
        <p:nvSpPr>
          <p:cNvPr id="37" name="Text Placeholder 31">
            <a:extLst>
              <a:ext uri="{FF2B5EF4-FFF2-40B4-BE49-F238E27FC236}">
                <a16:creationId xmlns:a16="http://schemas.microsoft.com/office/drawing/2014/main" id="{C68BB8CC-61FD-06CB-2D6D-BA72A9FA5DC8}"/>
              </a:ext>
            </a:extLst>
          </p:cNvPr>
          <p:cNvSpPr>
            <a:spLocks noGrp="1"/>
          </p:cNvSpPr>
          <p:nvPr>
            <p:ph type="body" sz="quarter" idx="12" hasCustomPrompt="1"/>
          </p:nvPr>
        </p:nvSpPr>
        <p:spPr>
          <a:xfrm>
            <a:off x="304800" y="3702420"/>
            <a:ext cx="4800601"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if not needed</a:t>
            </a:r>
          </a:p>
        </p:txBody>
      </p:sp>
      <p:sp>
        <p:nvSpPr>
          <p:cNvPr id="2" name="Slide Number Placeholder 5">
            <a:extLst>
              <a:ext uri="{FF2B5EF4-FFF2-40B4-BE49-F238E27FC236}">
                <a16:creationId xmlns:a16="http://schemas.microsoft.com/office/drawing/2014/main" id="{100094C0-D496-BE58-6AB6-2C3F4B86B9F8}"/>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bg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34341976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Hero2">
    <p:bg>
      <p:bgPr>
        <a:solidFill>
          <a:srgbClr val="E8E6E3"/>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78A1DCC0-F884-F2BF-23B7-7E6E5D0E18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943"/>
          <a:stretch/>
        </p:blipFill>
        <p:spPr>
          <a:xfrm flipH="1">
            <a:off x="6400800" y="0"/>
            <a:ext cx="5791200" cy="6858000"/>
          </a:xfrm>
          <a:prstGeom prst="rect">
            <a:avLst/>
          </a:prstGeom>
        </p:spPr>
      </p:pic>
      <p:sp>
        <p:nvSpPr>
          <p:cNvPr id="46" name="Graphic 34">
            <a:extLst>
              <a:ext uri="{FF2B5EF4-FFF2-40B4-BE49-F238E27FC236}">
                <a16:creationId xmlns:a16="http://schemas.microsoft.com/office/drawing/2014/main" id="{7C4A81B7-E4B1-5C3D-8D22-9ABF79C5F466}"/>
              </a:ext>
            </a:extLst>
          </p:cNvPr>
          <p:cNvSpPr/>
          <p:nvPr userDrawn="1"/>
        </p:nvSpPr>
        <p:spPr>
          <a:xfrm flipH="1" flipV="1">
            <a:off x="-1" y="-1"/>
            <a:ext cx="8490352" cy="6877496"/>
          </a:xfrm>
          <a:prstGeom prst="rect">
            <a:avLst/>
          </a:prstGeom>
          <a:solidFill>
            <a:schemeClr val="tx2"/>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endParaRPr>
          </a:p>
        </p:txBody>
      </p:sp>
      <p:sp>
        <p:nvSpPr>
          <p:cNvPr id="47" name="Graphic 3">
            <a:extLst>
              <a:ext uri="{FF2B5EF4-FFF2-40B4-BE49-F238E27FC236}">
                <a16:creationId xmlns:a16="http://schemas.microsoft.com/office/drawing/2014/main" id="{9D2A3C72-F208-B84B-020F-0F9A6B7DE8E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35" name="Text Placeholder 31">
            <a:extLst>
              <a:ext uri="{FF2B5EF4-FFF2-40B4-BE49-F238E27FC236}">
                <a16:creationId xmlns:a16="http://schemas.microsoft.com/office/drawing/2014/main" id="{A36FC56E-D039-165A-C9AE-2BBD147D1F5E}"/>
              </a:ext>
            </a:extLst>
          </p:cNvPr>
          <p:cNvSpPr>
            <a:spLocks noGrp="1"/>
          </p:cNvSpPr>
          <p:nvPr>
            <p:ph type="body" sz="quarter" idx="15" hasCustomPrompt="1"/>
          </p:nvPr>
        </p:nvSpPr>
        <p:spPr>
          <a:xfrm>
            <a:off x="5569115" y="6328483"/>
            <a:ext cx="2572721" cy="272627"/>
          </a:xfrm>
        </p:spPr>
        <p:txBody>
          <a:bodyPr anchor="b"/>
          <a:lstStyle>
            <a:lvl1pPr algn="r">
              <a:lnSpc>
                <a:spcPct val="100000"/>
              </a:lnSpc>
              <a:spcBef>
                <a:spcPts val="0"/>
              </a:spcBef>
              <a:spcAft>
                <a:spcPts val="0"/>
              </a:spcAft>
              <a:defRPr sz="1400" b="0" i="0">
                <a:solidFill>
                  <a:schemeClr val="bg1"/>
                </a:solidFill>
              </a:defRPr>
            </a:lvl1pPr>
          </a:lstStyle>
          <a:p>
            <a:r>
              <a:rPr lang="en-GB"/>
              <a:t>Date</a:t>
            </a:r>
          </a:p>
        </p:txBody>
      </p:sp>
      <p:sp>
        <p:nvSpPr>
          <p:cNvPr id="2" name="Title 1">
            <a:extLst>
              <a:ext uri="{FF2B5EF4-FFF2-40B4-BE49-F238E27FC236}">
                <a16:creationId xmlns:a16="http://schemas.microsoft.com/office/drawing/2014/main" id="{CBF587C0-C3EE-9F0A-F078-7A3D869AD53E}"/>
              </a:ext>
            </a:extLst>
          </p:cNvPr>
          <p:cNvSpPr>
            <a:spLocks noGrp="1"/>
          </p:cNvSpPr>
          <p:nvPr>
            <p:ph type="ctrTitle" hasCustomPrompt="1"/>
          </p:nvPr>
        </p:nvSpPr>
        <p:spPr>
          <a:xfrm>
            <a:off x="303858" y="1257790"/>
            <a:ext cx="7837978" cy="2009846"/>
          </a:xfrm>
        </p:spPr>
        <p:txBody>
          <a:bodyPr wrap="square" anchor="b">
            <a:spAutoFit/>
          </a:bodyPr>
          <a:lstStyle>
            <a:lvl1pPr algn="l">
              <a:lnSpc>
                <a:spcPct val="80000"/>
              </a:lnSpc>
              <a:defRPr sz="8000" b="1" i="0" spc="0" baseline="0">
                <a:solidFill>
                  <a:schemeClr val="bg1"/>
                </a:solidFill>
                <a:latin typeface="+mj-lt"/>
              </a:defRPr>
            </a:lvl1pPr>
          </a:lstStyle>
          <a:p>
            <a:r>
              <a:rPr lang="en-US"/>
              <a:t>Click to edit </a:t>
            </a:r>
            <a:br>
              <a:rPr lang="en-US"/>
            </a:br>
            <a:r>
              <a:rPr lang="en-US"/>
              <a:t>title text</a:t>
            </a:r>
            <a:endParaRPr lang="en-GB"/>
          </a:p>
        </p:txBody>
      </p:sp>
      <p:sp>
        <p:nvSpPr>
          <p:cNvPr id="3" name="Text Placeholder 31">
            <a:extLst>
              <a:ext uri="{FF2B5EF4-FFF2-40B4-BE49-F238E27FC236}">
                <a16:creationId xmlns:a16="http://schemas.microsoft.com/office/drawing/2014/main" id="{8574B13D-204D-6BFE-4CBD-B33492FFDB40}"/>
              </a:ext>
            </a:extLst>
          </p:cNvPr>
          <p:cNvSpPr>
            <a:spLocks noGrp="1"/>
          </p:cNvSpPr>
          <p:nvPr>
            <p:ph type="body" sz="quarter" idx="12" hasCustomPrompt="1"/>
          </p:nvPr>
        </p:nvSpPr>
        <p:spPr>
          <a:xfrm>
            <a:off x="303858" y="3343528"/>
            <a:ext cx="7837978" cy="940606"/>
          </a:xfrm>
        </p:spPr>
        <p:txBody>
          <a:bodyPr anchor="t"/>
          <a:lstStyle>
            <a:lvl1pPr>
              <a:lnSpc>
                <a:spcPct val="100000"/>
              </a:lnSpc>
              <a:spcBef>
                <a:spcPts val="0"/>
              </a:spcBef>
              <a:spcAft>
                <a:spcPts val="0"/>
              </a:spcAft>
              <a:defRPr sz="36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5" name="Text Placeholder 31">
            <a:extLst>
              <a:ext uri="{FF2B5EF4-FFF2-40B4-BE49-F238E27FC236}">
                <a16:creationId xmlns:a16="http://schemas.microsoft.com/office/drawing/2014/main" id="{04465016-D517-FC3A-ADF1-5969980E89B6}"/>
              </a:ext>
            </a:extLst>
          </p:cNvPr>
          <p:cNvSpPr>
            <a:spLocks noGrp="1"/>
          </p:cNvSpPr>
          <p:nvPr>
            <p:ph type="body" sz="quarter" idx="13" hasCustomPrompt="1"/>
          </p:nvPr>
        </p:nvSpPr>
        <p:spPr>
          <a:xfrm>
            <a:off x="293549" y="4900361"/>
            <a:ext cx="3764795" cy="511781"/>
          </a:xfrm>
        </p:spPr>
        <p:txBody>
          <a:bodyPr anchor="b"/>
          <a:lstStyle>
            <a:lvl1pPr algn="l">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6" name="Text Placeholder 31">
            <a:extLst>
              <a:ext uri="{FF2B5EF4-FFF2-40B4-BE49-F238E27FC236}">
                <a16:creationId xmlns:a16="http://schemas.microsoft.com/office/drawing/2014/main" id="{46C58AF1-302F-329C-6F23-B5FCBE050E94}"/>
              </a:ext>
            </a:extLst>
          </p:cNvPr>
          <p:cNvSpPr>
            <a:spLocks noGrp="1"/>
          </p:cNvSpPr>
          <p:nvPr>
            <p:ph type="body" sz="quarter" idx="16" hasCustomPrompt="1"/>
          </p:nvPr>
        </p:nvSpPr>
        <p:spPr>
          <a:xfrm>
            <a:off x="293549" y="4493962"/>
            <a:ext cx="3764795" cy="371860"/>
          </a:xfrm>
        </p:spPr>
        <p:txBody>
          <a:bodyPr anchor="b"/>
          <a:lstStyle>
            <a:lvl1pPr algn="l">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19200059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Hero2">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laughing while writing on a glass wall&#10;&#10;Description automatically generated">
            <a:extLst>
              <a:ext uri="{FF2B5EF4-FFF2-40B4-BE49-F238E27FC236}">
                <a16:creationId xmlns:a16="http://schemas.microsoft.com/office/drawing/2014/main" id="{13E0C942-7F01-0D52-716F-2907743BC876}"/>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l="-18755"/>
          <a:stretch/>
        </p:blipFill>
        <p:spPr>
          <a:xfrm>
            <a:off x="2013770" y="0"/>
            <a:ext cx="10178878" cy="6858000"/>
          </a:xfrm>
          <a:prstGeom prst="rect">
            <a:avLst/>
          </a:prstGeom>
          <a:solidFill>
            <a:schemeClr val="tx1"/>
          </a:solidFill>
        </p:spPr>
      </p:pic>
      <p:sp>
        <p:nvSpPr>
          <p:cNvPr id="24" name="Graphic 34">
            <a:extLst>
              <a:ext uri="{FF2B5EF4-FFF2-40B4-BE49-F238E27FC236}">
                <a16:creationId xmlns:a16="http://schemas.microsoft.com/office/drawing/2014/main" id="{717E4AC8-9FAD-D162-C36D-172EEF8E7F08}"/>
              </a:ext>
            </a:extLst>
          </p:cNvPr>
          <p:cNvSpPr/>
          <p:nvPr userDrawn="1"/>
        </p:nvSpPr>
        <p:spPr>
          <a:xfrm flipH="1" flipV="1">
            <a:off x="-1" y="-1"/>
            <a:ext cx="8490352" cy="6877496"/>
          </a:xfrm>
          <a:prstGeom prst="rect">
            <a:avLst/>
          </a:prstGeom>
          <a:solidFill>
            <a:schemeClr val="tx2"/>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endParaRPr>
          </a:p>
        </p:txBody>
      </p:sp>
      <p:sp>
        <p:nvSpPr>
          <p:cNvPr id="47" name="Graphic 3">
            <a:extLst>
              <a:ext uri="{FF2B5EF4-FFF2-40B4-BE49-F238E27FC236}">
                <a16:creationId xmlns:a16="http://schemas.microsoft.com/office/drawing/2014/main" id="{9D2A3C72-F208-B84B-020F-0F9A6B7DE8E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30" name="Text Placeholder 31">
            <a:extLst>
              <a:ext uri="{FF2B5EF4-FFF2-40B4-BE49-F238E27FC236}">
                <a16:creationId xmlns:a16="http://schemas.microsoft.com/office/drawing/2014/main" id="{817512DF-7DB5-9BCE-4119-AE1D55912517}"/>
              </a:ext>
            </a:extLst>
          </p:cNvPr>
          <p:cNvSpPr>
            <a:spLocks noGrp="1"/>
          </p:cNvSpPr>
          <p:nvPr>
            <p:ph type="body" sz="quarter" idx="15" hasCustomPrompt="1"/>
          </p:nvPr>
        </p:nvSpPr>
        <p:spPr>
          <a:xfrm>
            <a:off x="5569115" y="6328483"/>
            <a:ext cx="2572721" cy="272627"/>
          </a:xfrm>
        </p:spPr>
        <p:txBody>
          <a:bodyPr anchor="b"/>
          <a:lstStyle>
            <a:lvl1pPr algn="r">
              <a:lnSpc>
                <a:spcPct val="100000"/>
              </a:lnSpc>
              <a:spcBef>
                <a:spcPts val="0"/>
              </a:spcBef>
              <a:spcAft>
                <a:spcPts val="0"/>
              </a:spcAft>
              <a:defRPr sz="1400" b="0" i="0">
                <a:solidFill>
                  <a:schemeClr val="bg1"/>
                </a:solidFill>
              </a:defRPr>
            </a:lvl1pPr>
          </a:lstStyle>
          <a:p>
            <a:r>
              <a:rPr lang="en-GB"/>
              <a:t>Date</a:t>
            </a:r>
          </a:p>
        </p:txBody>
      </p:sp>
      <p:sp>
        <p:nvSpPr>
          <p:cNvPr id="2" name="Title 1">
            <a:extLst>
              <a:ext uri="{FF2B5EF4-FFF2-40B4-BE49-F238E27FC236}">
                <a16:creationId xmlns:a16="http://schemas.microsoft.com/office/drawing/2014/main" id="{AA9AC2BD-813E-FE79-B983-CC8A7AE66A2C}"/>
              </a:ext>
            </a:extLst>
          </p:cNvPr>
          <p:cNvSpPr>
            <a:spLocks noGrp="1"/>
          </p:cNvSpPr>
          <p:nvPr>
            <p:ph type="ctrTitle" hasCustomPrompt="1"/>
          </p:nvPr>
        </p:nvSpPr>
        <p:spPr>
          <a:xfrm>
            <a:off x="303858" y="1257790"/>
            <a:ext cx="7837978" cy="2009846"/>
          </a:xfrm>
        </p:spPr>
        <p:txBody>
          <a:bodyPr wrap="square" anchor="b">
            <a:spAutoFit/>
          </a:bodyPr>
          <a:lstStyle>
            <a:lvl1pPr algn="l">
              <a:lnSpc>
                <a:spcPct val="80000"/>
              </a:lnSpc>
              <a:defRPr sz="8000" b="1" i="0" spc="0" baseline="0">
                <a:solidFill>
                  <a:schemeClr val="bg1"/>
                </a:solidFill>
                <a:latin typeface="+mj-lt"/>
              </a:defRPr>
            </a:lvl1pPr>
          </a:lstStyle>
          <a:p>
            <a:r>
              <a:rPr lang="en-US"/>
              <a:t>Click to edit </a:t>
            </a:r>
            <a:br>
              <a:rPr lang="en-US"/>
            </a:br>
            <a:r>
              <a:rPr lang="en-US"/>
              <a:t>title text</a:t>
            </a:r>
            <a:endParaRPr lang="en-GB"/>
          </a:p>
        </p:txBody>
      </p:sp>
      <p:sp>
        <p:nvSpPr>
          <p:cNvPr id="4" name="Text Placeholder 31">
            <a:extLst>
              <a:ext uri="{FF2B5EF4-FFF2-40B4-BE49-F238E27FC236}">
                <a16:creationId xmlns:a16="http://schemas.microsoft.com/office/drawing/2014/main" id="{EA14D70A-B809-B5A4-7FB1-90025A69E22F}"/>
              </a:ext>
            </a:extLst>
          </p:cNvPr>
          <p:cNvSpPr>
            <a:spLocks noGrp="1"/>
          </p:cNvSpPr>
          <p:nvPr>
            <p:ph type="body" sz="quarter" idx="12" hasCustomPrompt="1"/>
          </p:nvPr>
        </p:nvSpPr>
        <p:spPr>
          <a:xfrm>
            <a:off x="303858" y="3343528"/>
            <a:ext cx="7837978" cy="940606"/>
          </a:xfrm>
        </p:spPr>
        <p:txBody>
          <a:bodyPr anchor="t"/>
          <a:lstStyle>
            <a:lvl1pPr>
              <a:lnSpc>
                <a:spcPct val="100000"/>
              </a:lnSpc>
              <a:spcBef>
                <a:spcPts val="0"/>
              </a:spcBef>
              <a:spcAft>
                <a:spcPts val="0"/>
              </a:spcAft>
              <a:defRPr sz="36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5" name="Text Placeholder 31">
            <a:extLst>
              <a:ext uri="{FF2B5EF4-FFF2-40B4-BE49-F238E27FC236}">
                <a16:creationId xmlns:a16="http://schemas.microsoft.com/office/drawing/2014/main" id="{4B54E07F-4303-65DA-4177-16C8B41E6BD3}"/>
              </a:ext>
            </a:extLst>
          </p:cNvPr>
          <p:cNvSpPr>
            <a:spLocks noGrp="1"/>
          </p:cNvSpPr>
          <p:nvPr>
            <p:ph type="body" sz="quarter" idx="13" hasCustomPrompt="1"/>
          </p:nvPr>
        </p:nvSpPr>
        <p:spPr>
          <a:xfrm>
            <a:off x="293549" y="4900361"/>
            <a:ext cx="3764795" cy="511781"/>
          </a:xfrm>
        </p:spPr>
        <p:txBody>
          <a:bodyPr anchor="b"/>
          <a:lstStyle>
            <a:lvl1pPr algn="l">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6" name="Text Placeholder 31">
            <a:extLst>
              <a:ext uri="{FF2B5EF4-FFF2-40B4-BE49-F238E27FC236}">
                <a16:creationId xmlns:a16="http://schemas.microsoft.com/office/drawing/2014/main" id="{9407BF26-5569-58F6-47A3-D42599C67A98}"/>
              </a:ext>
            </a:extLst>
          </p:cNvPr>
          <p:cNvSpPr>
            <a:spLocks noGrp="1"/>
          </p:cNvSpPr>
          <p:nvPr>
            <p:ph type="body" sz="quarter" idx="16" hasCustomPrompt="1"/>
          </p:nvPr>
        </p:nvSpPr>
        <p:spPr>
          <a:xfrm>
            <a:off x="293549" y="4493962"/>
            <a:ext cx="3764795" cy="371860"/>
          </a:xfrm>
        </p:spPr>
        <p:txBody>
          <a:bodyPr anchor="b"/>
          <a:lstStyle>
            <a:lvl1pPr algn="l">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14627774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Hero2">
    <p:bg>
      <p:bgPr>
        <a:solidFill>
          <a:srgbClr val="E8E6E3"/>
        </a:solidFill>
        <a:effectLst/>
      </p:bgPr>
    </p:bg>
    <p:spTree>
      <p:nvGrpSpPr>
        <p:cNvPr id="1" name=""/>
        <p:cNvGrpSpPr/>
        <p:nvPr/>
      </p:nvGrpSpPr>
      <p:grpSpPr>
        <a:xfrm>
          <a:off x="0" y="0"/>
          <a:ext cx="0" cy="0"/>
          <a:chOff x="0" y="0"/>
          <a:chExt cx="0" cy="0"/>
        </a:xfrm>
      </p:grpSpPr>
      <p:sp>
        <p:nvSpPr>
          <p:cNvPr id="46" name="Graphic 34">
            <a:extLst>
              <a:ext uri="{FF2B5EF4-FFF2-40B4-BE49-F238E27FC236}">
                <a16:creationId xmlns:a16="http://schemas.microsoft.com/office/drawing/2014/main" id="{7C4A81B7-E4B1-5C3D-8D22-9ABF79C5F466}"/>
              </a:ext>
            </a:extLst>
          </p:cNvPr>
          <p:cNvSpPr/>
          <p:nvPr userDrawn="1"/>
        </p:nvSpPr>
        <p:spPr>
          <a:xfrm flipH="1" flipV="1">
            <a:off x="-1" y="-1"/>
            <a:ext cx="8490352" cy="6877496"/>
          </a:xfrm>
          <a:prstGeom prst="rect">
            <a:avLst/>
          </a:prstGeom>
          <a:solidFill>
            <a:schemeClr val="tx2"/>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0000"/>
              </a:solidFill>
              <a:effectLst/>
              <a:uLnTx/>
              <a:uFillTx/>
            </a:endParaRPr>
          </a:p>
        </p:txBody>
      </p:sp>
      <p:sp>
        <p:nvSpPr>
          <p:cNvPr id="47" name="Graphic 3">
            <a:extLst>
              <a:ext uri="{FF2B5EF4-FFF2-40B4-BE49-F238E27FC236}">
                <a16:creationId xmlns:a16="http://schemas.microsoft.com/office/drawing/2014/main" id="{9D2A3C72-F208-B84B-020F-0F9A6B7DE8E7}"/>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35" name="Text Placeholder 31">
            <a:extLst>
              <a:ext uri="{FF2B5EF4-FFF2-40B4-BE49-F238E27FC236}">
                <a16:creationId xmlns:a16="http://schemas.microsoft.com/office/drawing/2014/main" id="{A36FC56E-D039-165A-C9AE-2BBD147D1F5E}"/>
              </a:ext>
            </a:extLst>
          </p:cNvPr>
          <p:cNvSpPr>
            <a:spLocks noGrp="1"/>
          </p:cNvSpPr>
          <p:nvPr>
            <p:ph type="body" sz="quarter" idx="15" hasCustomPrompt="1"/>
          </p:nvPr>
        </p:nvSpPr>
        <p:spPr>
          <a:xfrm>
            <a:off x="5569115" y="6328483"/>
            <a:ext cx="2572721" cy="272627"/>
          </a:xfrm>
        </p:spPr>
        <p:txBody>
          <a:bodyPr anchor="b"/>
          <a:lstStyle>
            <a:lvl1pPr algn="r">
              <a:lnSpc>
                <a:spcPct val="100000"/>
              </a:lnSpc>
              <a:spcBef>
                <a:spcPts val="0"/>
              </a:spcBef>
              <a:spcAft>
                <a:spcPts val="0"/>
              </a:spcAft>
              <a:defRPr sz="1400" b="0" i="0">
                <a:solidFill>
                  <a:schemeClr val="bg1"/>
                </a:solidFill>
              </a:defRPr>
            </a:lvl1pPr>
          </a:lstStyle>
          <a:p>
            <a:r>
              <a:rPr lang="en-GB"/>
              <a:t>Date</a:t>
            </a:r>
          </a:p>
        </p:txBody>
      </p:sp>
      <p:sp>
        <p:nvSpPr>
          <p:cNvPr id="2" name="Title 1">
            <a:extLst>
              <a:ext uri="{FF2B5EF4-FFF2-40B4-BE49-F238E27FC236}">
                <a16:creationId xmlns:a16="http://schemas.microsoft.com/office/drawing/2014/main" id="{CBF587C0-C3EE-9F0A-F078-7A3D869AD53E}"/>
              </a:ext>
            </a:extLst>
          </p:cNvPr>
          <p:cNvSpPr>
            <a:spLocks noGrp="1"/>
          </p:cNvSpPr>
          <p:nvPr>
            <p:ph type="ctrTitle" hasCustomPrompt="1"/>
          </p:nvPr>
        </p:nvSpPr>
        <p:spPr>
          <a:xfrm>
            <a:off x="303858" y="1257790"/>
            <a:ext cx="7837978" cy="2009846"/>
          </a:xfrm>
        </p:spPr>
        <p:txBody>
          <a:bodyPr wrap="square" anchor="b">
            <a:spAutoFit/>
          </a:bodyPr>
          <a:lstStyle>
            <a:lvl1pPr algn="l">
              <a:lnSpc>
                <a:spcPct val="80000"/>
              </a:lnSpc>
              <a:defRPr sz="8000" b="1" i="0" spc="0" baseline="0">
                <a:solidFill>
                  <a:schemeClr val="bg1"/>
                </a:solidFill>
                <a:latin typeface="+mj-lt"/>
              </a:defRPr>
            </a:lvl1pPr>
          </a:lstStyle>
          <a:p>
            <a:r>
              <a:rPr lang="en-US"/>
              <a:t>Click to edit </a:t>
            </a:r>
            <a:br>
              <a:rPr lang="en-US"/>
            </a:br>
            <a:r>
              <a:rPr lang="en-US"/>
              <a:t>title text</a:t>
            </a:r>
            <a:endParaRPr lang="en-GB"/>
          </a:p>
        </p:txBody>
      </p:sp>
      <p:sp>
        <p:nvSpPr>
          <p:cNvPr id="3" name="Text Placeholder 31">
            <a:extLst>
              <a:ext uri="{FF2B5EF4-FFF2-40B4-BE49-F238E27FC236}">
                <a16:creationId xmlns:a16="http://schemas.microsoft.com/office/drawing/2014/main" id="{8574B13D-204D-6BFE-4CBD-B33492FFDB40}"/>
              </a:ext>
            </a:extLst>
          </p:cNvPr>
          <p:cNvSpPr>
            <a:spLocks noGrp="1"/>
          </p:cNvSpPr>
          <p:nvPr>
            <p:ph type="body" sz="quarter" idx="12" hasCustomPrompt="1"/>
          </p:nvPr>
        </p:nvSpPr>
        <p:spPr>
          <a:xfrm>
            <a:off x="303858" y="3343528"/>
            <a:ext cx="7837978" cy="940606"/>
          </a:xfrm>
        </p:spPr>
        <p:txBody>
          <a:bodyPr anchor="t"/>
          <a:lstStyle>
            <a:lvl1pPr>
              <a:lnSpc>
                <a:spcPct val="100000"/>
              </a:lnSpc>
              <a:spcBef>
                <a:spcPts val="0"/>
              </a:spcBef>
              <a:spcAft>
                <a:spcPts val="0"/>
              </a:spcAft>
              <a:defRPr sz="36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5" name="Text Placeholder 31">
            <a:extLst>
              <a:ext uri="{FF2B5EF4-FFF2-40B4-BE49-F238E27FC236}">
                <a16:creationId xmlns:a16="http://schemas.microsoft.com/office/drawing/2014/main" id="{04465016-D517-FC3A-ADF1-5969980E89B6}"/>
              </a:ext>
            </a:extLst>
          </p:cNvPr>
          <p:cNvSpPr>
            <a:spLocks noGrp="1"/>
          </p:cNvSpPr>
          <p:nvPr>
            <p:ph type="body" sz="quarter" idx="13" hasCustomPrompt="1"/>
          </p:nvPr>
        </p:nvSpPr>
        <p:spPr>
          <a:xfrm>
            <a:off x="293549" y="4900361"/>
            <a:ext cx="3764795" cy="511781"/>
          </a:xfrm>
        </p:spPr>
        <p:txBody>
          <a:bodyPr anchor="b"/>
          <a:lstStyle>
            <a:lvl1pPr algn="l">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6" name="Text Placeholder 31">
            <a:extLst>
              <a:ext uri="{FF2B5EF4-FFF2-40B4-BE49-F238E27FC236}">
                <a16:creationId xmlns:a16="http://schemas.microsoft.com/office/drawing/2014/main" id="{46C58AF1-302F-329C-6F23-B5FCBE050E94}"/>
              </a:ext>
            </a:extLst>
          </p:cNvPr>
          <p:cNvSpPr>
            <a:spLocks noGrp="1"/>
          </p:cNvSpPr>
          <p:nvPr>
            <p:ph type="body" sz="quarter" idx="16" hasCustomPrompt="1"/>
          </p:nvPr>
        </p:nvSpPr>
        <p:spPr>
          <a:xfrm>
            <a:off x="293549" y="4493962"/>
            <a:ext cx="3764795" cy="371860"/>
          </a:xfrm>
        </p:spPr>
        <p:txBody>
          <a:bodyPr anchor="b"/>
          <a:lstStyle>
            <a:lvl1pPr algn="l">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
        <p:nvSpPr>
          <p:cNvPr id="7" name="Picture Placeholder 3">
            <a:extLst>
              <a:ext uri="{FF2B5EF4-FFF2-40B4-BE49-F238E27FC236}">
                <a16:creationId xmlns:a16="http://schemas.microsoft.com/office/drawing/2014/main" id="{9055CF61-30D1-FF1D-CA5F-8BB9352E7FF3}"/>
              </a:ext>
            </a:extLst>
          </p:cNvPr>
          <p:cNvSpPr>
            <a:spLocks noGrp="1"/>
          </p:cNvSpPr>
          <p:nvPr>
            <p:ph type="pic" sz="quarter" idx="17"/>
          </p:nvPr>
        </p:nvSpPr>
        <p:spPr>
          <a:xfrm>
            <a:off x="8490351" y="-2"/>
            <a:ext cx="3701649" cy="6877496"/>
          </a:xfrm>
          <a:solidFill>
            <a:schemeClr val="bg2">
              <a:lumMod val="20000"/>
              <a:lumOff val="80000"/>
            </a:schemeClr>
          </a:solidFill>
          <a:effectLst/>
        </p:spPr>
        <p:txBody>
          <a:bodyPr anchor="ctr"/>
          <a:lstStyle>
            <a:lvl1pPr algn="ctr">
              <a:defRPr/>
            </a:lvl1pPr>
          </a:lstStyle>
          <a:p>
            <a:endParaRPr lang="en-US"/>
          </a:p>
        </p:txBody>
      </p:sp>
    </p:spTree>
    <p:extLst>
      <p:ext uri="{BB962C8B-B14F-4D97-AF65-F5344CB8AC3E}">
        <p14:creationId xmlns:p14="http://schemas.microsoft.com/office/powerpoint/2010/main" val="1830167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15" name="Picture 14" descr="A person holding a computer and pointing at something&#10;&#10;Description automatically generated">
            <a:extLst>
              <a:ext uri="{FF2B5EF4-FFF2-40B4-BE49-F238E27FC236}">
                <a16:creationId xmlns:a16="http://schemas.microsoft.com/office/drawing/2014/main" id="{7622BD09-EE17-2F11-DA47-CE30251918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34705"/>
            <a:ext cx="4023360" cy="5838096"/>
          </a:xfrm>
          <a:prstGeom prst="rect">
            <a:avLst/>
          </a:prstGeom>
        </p:spPr>
      </p:pic>
      <p:sp>
        <p:nvSpPr>
          <p:cNvPr id="10" name="Rectangle 9">
            <a:extLst>
              <a:ext uri="{FF2B5EF4-FFF2-40B4-BE49-F238E27FC236}">
                <a16:creationId xmlns:a16="http://schemas.microsoft.com/office/drawing/2014/main" id="{CC9600DF-8676-1DF4-75D4-CA27877845BD}"/>
              </a:ext>
            </a:extLst>
          </p:cNvPr>
          <p:cNvSpPr/>
          <p:nvPr userDrawn="1"/>
        </p:nvSpPr>
        <p:spPr>
          <a:xfrm>
            <a:off x="1" y="5803391"/>
            <a:ext cx="4023360" cy="10546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Graphic 3">
            <a:extLst>
              <a:ext uri="{FF2B5EF4-FFF2-40B4-BE49-F238E27FC236}">
                <a16:creationId xmlns:a16="http://schemas.microsoft.com/office/drawing/2014/main" id="{7CD5CFA6-ACC4-5858-45E7-DA9468DB6698}"/>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6" name="Title 1">
            <a:extLst>
              <a:ext uri="{FF2B5EF4-FFF2-40B4-BE49-F238E27FC236}">
                <a16:creationId xmlns:a16="http://schemas.microsoft.com/office/drawing/2014/main" id="{84B9AF48-637F-9028-E031-30CD6D637C30}"/>
              </a:ext>
            </a:extLst>
          </p:cNvPr>
          <p:cNvSpPr>
            <a:spLocks noGrp="1"/>
          </p:cNvSpPr>
          <p:nvPr>
            <p:ph type="ctrTitle" hasCustomPrompt="1"/>
          </p:nvPr>
        </p:nvSpPr>
        <p:spPr>
          <a:xfrm>
            <a:off x="4354022" y="1257790"/>
            <a:ext cx="7460026" cy="2009846"/>
          </a:xfrm>
        </p:spPr>
        <p:txBody>
          <a:bodyPr wrap="square" anchor="b">
            <a:spAutoFit/>
          </a:bodyPr>
          <a:lstStyle>
            <a:lvl1pPr algn="l">
              <a:lnSpc>
                <a:spcPct val="80000"/>
              </a:lnSpc>
              <a:defRPr sz="8000" b="1" i="0" spc="0" baseline="0">
                <a:solidFill>
                  <a:schemeClr val="tx2"/>
                </a:solidFill>
                <a:latin typeface="+mj-lt"/>
              </a:defRPr>
            </a:lvl1pPr>
          </a:lstStyle>
          <a:p>
            <a:r>
              <a:rPr lang="en-US"/>
              <a:t>Click to edit </a:t>
            </a:r>
            <a:br>
              <a:rPr lang="en-US"/>
            </a:br>
            <a:r>
              <a:rPr lang="en-US"/>
              <a:t>title text</a:t>
            </a:r>
            <a:endParaRPr lang="en-GB"/>
          </a:p>
        </p:txBody>
      </p:sp>
      <p:sp>
        <p:nvSpPr>
          <p:cNvPr id="7" name="Text Placeholder 31">
            <a:extLst>
              <a:ext uri="{FF2B5EF4-FFF2-40B4-BE49-F238E27FC236}">
                <a16:creationId xmlns:a16="http://schemas.microsoft.com/office/drawing/2014/main" id="{83404EB1-A6EC-3C24-405E-14B104E5B241}"/>
              </a:ext>
            </a:extLst>
          </p:cNvPr>
          <p:cNvSpPr>
            <a:spLocks noGrp="1"/>
          </p:cNvSpPr>
          <p:nvPr>
            <p:ph type="body" sz="quarter" idx="12" hasCustomPrompt="1"/>
          </p:nvPr>
        </p:nvSpPr>
        <p:spPr>
          <a:xfrm>
            <a:off x="4354022" y="3343528"/>
            <a:ext cx="7460026" cy="940606"/>
          </a:xfrm>
        </p:spPr>
        <p:txBody>
          <a:bodyPr anchor="t"/>
          <a:lstStyle>
            <a:lvl1pPr>
              <a:lnSpc>
                <a:spcPct val="100000"/>
              </a:lnSpc>
              <a:spcBef>
                <a:spcPts val="0"/>
              </a:spcBef>
              <a:spcAft>
                <a:spcPts val="0"/>
              </a:spcAft>
              <a:defRPr sz="36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8" name="Text Placeholder 31">
            <a:extLst>
              <a:ext uri="{FF2B5EF4-FFF2-40B4-BE49-F238E27FC236}">
                <a16:creationId xmlns:a16="http://schemas.microsoft.com/office/drawing/2014/main" id="{C965A2F6-6D36-1AFF-C6E6-1EAFAA6705C1}"/>
              </a:ext>
            </a:extLst>
          </p:cNvPr>
          <p:cNvSpPr>
            <a:spLocks noGrp="1"/>
          </p:cNvSpPr>
          <p:nvPr>
            <p:ph type="body" sz="quarter" idx="13" hasCustomPrompt="1"/>
          </p:nvPr>
        </p:nvSpPr>
        <p:spPr>
          <a:xfrm>
            <a:off x="4343713" y="4900361"/>
            <a:ext cx="3764795" cy="511781"/>
          </a:xfrm>
        </p:spPr>
        <p:txBody>
          <a:bodyPr anchor="b"/>
          <a:lstStyle>
            <a:lvl1pPr algn="l">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9" name="Text Placeholder 31">
            <a:extLst>
              <a:ext uri="{FF2B5EF4-FFF2-40B4-BE49-F238E27FC236}">
                <a16:creationId xmlns:a16="http://schemas.microsoft.com/office/drawing/2014/main" id="{CEA27129-2FF2-098C-00F6-02AB594C7912}"/>
              </a:ext>
            </a:extLst>
          </p:cNvPr>
          <p:cNvSpPr>
            <a:spLocks noGrp="1"/>
          </p:cNvSpPr>
          <p:nvPr>
            <p:ph type="body" sz="quarter" idx="16" hasCustomPrompt="1"/>
          </p:nvPr>
        </p:nvSpPr>
        <p:spPr>
          <a:xfrm>
            <a:off x="4343713" y="4493962"/>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
        <p:nvSpPr>
          <p:cNvPr id="11" name="Text Placeholder 31">
            <a:extLst>
              <a:ext uri="{FF2B5EF4-FFF2-40B4-BE49-F238E27FC236}">
                <a16:creationId xmlns:a16="http://schemas.microsoft.com/office/drawing/2014/main" id="{20E8A848-985B-F8C7-7E08-0E8E8A74BCC2}"/>
              </a:ext>
            </a:extLst>
          </p:cNvPr>
          <p:cNvSpPr>
            <a:spLocks noGrp="1"/>
          </p:cNvSpPr>
          <p:nvPr>
            <p:ph type="body" sz="quarter" idx="15" hasCustomPrompt="1"/>
          </p:nvPr>
        </p:nvSpPr>
        <p:spPr>
          <a:xfrm>
            <a:off x="4343713" y="6328483"/>
            <a:ext cx="2572721" cy="272627"/>
          </a:xfrm>
        </p:spPr>
        <p:txBody>
          <a:bodyPr anchor="b"/>
          <a:lstStyle>
            <a:lvl1pPr algn="l">
              <a:lnSpc>
                <a:spcPct val="100000"/>
              </a:lnSpc>
              <a:spcBef>
                <a:spcPts val="0"/>
              </a:spcBef>
              <a:spcAft>
                <a:spcPts val="0"/>
              </a:spcAft>
              <a:defRPr sz="1400" b="0" i="0">
                <a:solidFill>
                  <a:schemeClr val="tx1"/>
                </a:solidFill>
              </a:defRPr>
            </a:lvl1pPr>
          </a:lstStyle>
          <a:p>
            <a:r>
              <a:rPr lang="en-GB"/>
              <a:t>Date</a:t>
            </a:r>
          </a:p>
        </p:txBody>
      </p:sp>
    </p:spTree>
    <p:extLst>
      <p:ext uri="{BB962C8B-B14F-4D97-AF65-F5344CB8AC3E}">
        <p14:creationId xmlns:p14="http://schemas.microsoft.com/office/powerpoint/2010/main" val="29824541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9600DF-8676-1DF4-75D4-CA27877845BD}"/>
              </a:ext>
            </a:extLst>
          </p:cNvPr>
          <p:cNvSpPr/>
          <p:nvPr userDrawn="1"/>
        </p:nvSpPr>
        <p:spPr>
          <a:xfrm>
            <a:off x="1" y="5803391"/>
            <a:ext cx="4023359" cy="1054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Graphic 3">
            <a:extLst>
              <a:ext uri="{FF2B5EF4-FFF2-40B4-BE49-F238E27FC236}">
                <a16:creationId xmlns:a16="http://schemas.microsoft.com/office/drawing/2014/main" id="{7CD5CFA6-ACC4-5858-45E7-DA9468DB6698}"/>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pic>
        <p:nvPicPr>
          <p:cNvPr id="9" name="Picture 8">
            <a:extLst>
              <a:ext uri="{FF2B5EF4-FFF2-40B4-BE49-F238E27FC236}">
                <a16:creationId xmlns:a16="http://schemas.microsoft.com/office/drawing/2014/main" id="{69B089F8-024F-E419-9CA6-1994C9DAD7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34705"/>
            <a:ext cx="4023359" cy="5838096"/>
          </a:xfrm>
          <a:prstGeom prst="rect">
            <a:avLst/>
          </a:prstGeom>
        </p:spPr>
      </p:pic>
      <p:sp>
        <p:nvSpPr>
          <p:cNvPr id="2" name="Title 1">
            <a:extLst>
              <a:ext uri="{FF2B5EF4-FFF2-40B4-BE49-F238E27FC236}">
                <a16:creationId xmlns:a16="http://schemas.microsoft.com/office/drawing/2014/main" id="{280CD81A-58A0-6331-97EA-EA46009F925D}"/>
              </a:ext>
            </a:extLst>
          </p:cNvPr>
          <p:cNvSpPr>
            <a:spLocks noGrp="1"/>
          </p:cNvSpPr>
          <p:nvPr>
            <p:ph type="ctrTitle" hasCustomPrompt="1"/>
          </p:nvPr>
        </p:nvSpPr>
        <p:spPr>
          <a:xfrm>
            <a:off x="4354022" y="1257790"/>
            <a:ext cx="7460026" cy="2009846"/>
          </a:xfrm>
        </p:spPr>
        <p:txBody>
          <a:bodyPr wrap="square" anchor="b">
            <a:spAutoFit/>
          </a:bodyPr>
          <a:lstStyle>
            <a:lvl1pPr algn="l">
              <a:lnSpc>
                <a:spcPct val="80000"/>
              </a:lnSpc>
              <a:defRPr sz="8000" b="1" i="0" spc="0" baseline="0">
                <a:solidFill>
                  <a:schemeClr val="bg1"/>
                </a:solidFill>
                <a:latin typeface="+mj-lt"/>
              </a:defRPr>
            </a:lvl1pPr>
          </a:lstStyle>
          <a:p>
            <a:r>
              <a:rPr lang="en-US"/>
              <a:t>Click to edit </a:t>
            </a:r>
            <a:br>
              <a:rPr lang="en-US"/>
            </a:br>
            <a:r>
              <a:rPr lang="en-US"/>
              <a:t>title text</a:t>
            </a:r>
            <a:endParaRPr lang="en-GB"/>
          </a:p>
        </p:txBody>
      </p:sp>
      <p:sp>
        <p:nvSpPr>
          <p:cNvPr id="3" name="Text Placeholder 31">
            <a:extLst>
              <a:ext uri="{FF2B5EF4-FFF2-40B4-BE49-F238E27FC236}">
                <a16:creationId xmlns:a16="http://schemas.microsoft.com/office/drawing/2014/main" id="{827EEDCA-0D83-CB2D-D4BE-899746E7961A}"/>
              </a:ext>
            </a:extLst>
          </p:cNvPr>
          <p:cNvSpPr>
            <a:spLocks noGrp="1"/>
          </p:cNvSpPr>
          <p:nvPr>
            <p:ph type="body" sz="quarter" idx="12" hasCustomPrompt="1"/>
          </p:nvPr>
        </p:nvSpPr>
        <p:spPr>
          <a:xfrm>
            <a:off x="4354022" y="3343528"/>
            <a:ext cx="7460026" cy="940606"/>
          </a:xfrm>
        </p:spPr>
        <p:txBody>
          <a:bodyPr anchor="t"/>
          <a:lstStyle>
            <a:lvl1pPr>
              <a:lnSpc>
                <a:spcPct val="100000"/>
              </a:lnSpc>
              <a:spcBef>
                <a:spcPts val="0"/>
              </a:spcBef>
              <a:spcAft>
                <a:spcPts val="0"/>
              </a:spcAft>
              <a:defRPr sz="36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4" name="Text Placeholder 31">
            <a:extLst>
              <a:ext uri="{FF2B5EF4-FFF2-40B4-BE49-F238E27FC236}">
                <a16:creationId xmlns:a16="http://schemas.microsoft.com/office/drawing/2014/main" id="{B3B1D196-6EE2-9223-0877-D2E53A45DAC7}"/>
              </a:ext>
            </a:extLst>
          </p:cNvPr>
          <p:cNvSpPr>
            <a:spLocks noGrp="1"/>
          </p:cNvSpPr>
          <p:nvPr>
            <p:ph type="body" sz="quarter" idx="13" hasCustomPrompt="1"/>
          </p:nvPr>
        </p:nvSpPr>
        <p:spPr>
          <a:xfrm>
            <a:off x="4343713" y="4900361"/>
            <a:ext cx="3764795" cy="511781"/>
          </a:xfrm>
        </p:spPr>
        <p:txBody>
          <a:bodyPr anchor="b"/>
          <a:lstStyle>
            <a:lvl1pPr algn="l">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5" name="Text Placeholder 31">
            <a:extLst>
              <a:ext uri="{FF2B5EF4-FFF2-40B4-BE49-F238E27FC236}">
                <a16:creationId xmlns:a16="http://schemas.microsoft.com/office/drawing/2014/main" id="{7671CEE3-F16F-2F8F-639C-52F8E798DFC5}"/>
              </a:ext>
            </a:extLst>
          </p:cNvPr>
          <p:cNvSpPr>
            <a:spLocks noGrp="1"/>
          </p:cNvSpPr>
          <p:nvPr>
            <p:ph type="body" sz="quarter" idx="16" hasCustomPrompt="1"/>
          </p:nvPr>
        </p:nvSpPr>
        <p:spPr>
          <a:xfrm>
            <a:off x="4343713" y="4493962"/>
            <a:ext cx="3764795" cy="371860"/>
          </a:xfrm>
        </p:spPr>
        <p:txBody>
          <a:bodyPr anchor="b"/>
          <a:lstStyle>
            <a:lvl1pPr algn="l">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
        <p:nvSpPr>
          <p:cNvPr id="6" name="Text Placeholder 31">
            <a:extLst>
              <a:ext uri="{FF2B5EF4-FFF2-40B4-BE49-F238E27FC236}">
                <a16:creationId xmlns:a16="http://schemas.microsoft.com/office/drawing/2014/main" id="{14D2D570-479F-9CC3-2E53-A33742B4C3A5}"/>
              </a:ext>
            </a:extLst>
          </p:cNvPr>
          <p:cNvSpPr>
            <a:spLocks noGrp="1"/>
          </p:cNvSpPr>
          <p:nvPr>
            <p:ph type="body" sz="quarter" idx="15" hasCustomPrompt="1"/>
          </p:nvPr>
        </p:nvSpPr>
        <p:spPr>
          <a:xfrm>
            <a:off x="4343713" y="6328483"/>
            <a:ext cx="2572721" cy="272627"/>
          </a:xfrm>
        </p:spPr>
        <p:txBody>
          <a:bodyPr anchor="b"/>
          <a:lstStyle>
            <a:lvl1pPr algn="l">
              <a:lnSpc>
                <a:spcPct val="100000"/>
              </a:lnSpc>
              <a:spcBef>
                <a:spcPts val="0"/>
              </a:spcBef>
              <a:spcAft>
                <a:spcPts val="0"/>
              </a:spcAft>
              <a:defRPr sz="1400" b="0" i="0">
                <a:solidFill>
                  <a:schemeClr val="bg1"/>
                </a:solidFill>
              </a:defRPr>
            </a:lvl1pPr>
          </a:lstStyle>
          <a:p>
            <a:r>
              <a:rPr lang="en-GB"/>
              <a:t>Date</a:t>
            </a:r>
          </a:p>
        </p:txBody>
      </p:sp>
    </p:spTree>
    <p:extLst>
      <p:ext uri="{BB962C8B-B14F-4D97-AF65-F5344CB8AC3E}">
        <p14:creationId xmlns:p14="http://schemas.microsoft.com/office/powerpoint/2010/main" val="8392566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9600DF-8676-1DF4-75D4-CA27877845BD}"/>
              </a:ext>
            </a:extLst>
          </p:cNvPr>
          <p:cNvSpPr/>
          <p:nvPr userDrawn="1"/>
        </p:nvSpPr>
        <p:spPr>
          <a:xfrm>
            <a:off x="1" y="5803391"/>
            <a:ext cx="4023360" cy="10546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Graphic 3">
            <a:extLst>
              <a:ext uri="{FF2B5EF4-FFF2-40B4-BE49-F238E27FC236}">
                <a16:creationId xmlns:a16="http://schemas.microsoft.com/office/drawing/2014/main" id="{7CD5CFA6-ACC4-5858-45E7-DA9468DB6698}"/>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6" name="Title 1">
            <a:extLst>
              <a:ext uri="{FF2B5EF4-FFF2-40B4-BE49-F238E27FC236}">
                <a16:creationId xmlns:a16="http://schemas.microsoft.com/office/drawing/2014/main" id="{84B9AF48-637F-9028-E031-30CD6D637C30}"/>
              </a:ext>
            </a:extLst>
          </p:cNvPr>
          <p:cNvSpPr>
            <a:spLocks noGrp="1"/>
          </p:cNvSpPr>
          <p:nvPr>
            <p:ph type="ctrTitle" hasCustomPrompt="1"/>
          </p:nvPr>
        </p:nvSpPr>
        <p:spPr>
          <a:xfrm>
            <a:off x="4354022" y="1257790"/>
            <a:ext cx="7460026" cy="2009846"/>
          </a:xfrm>
        </p:spPr>
        <p:txBody>
          <a:bodyPr wrap="square" anchor="b">
            <a:spAutoFit/>
          </a:bodyPr>
          <a:lstStyle>
            <a:lvl1pPr algn="l">
              <a:lnSpc>
                <a:spcPct val="80000"/>
              </a:lnSpc>
              <a:defRPr sz="8000" b="1" i="0" spc="0" baseline="0">
                <a:solidFill>
                  <a:schemeClr val="tx2"/>
                </a:solidFill>
                <a:latin typeface="+mj-lt"/>
              </a:defRPr>
            </a:lvl1pPr>
          </a:lstStyle>
          <a:p>
            <a:r>
              <a:rPr lang="en-US"/>
              <a:t>Click to edit </a:t>
            </a:r>
            <a:br>
              <a:rPr lang="en-US"/>
            </a:br>
            <a:r>
              <a:rPr lang="en-US"/>
              <a:t>title text</a:t>
            </a:r>
            <a:endParaRPr lang="en-GB"/>
          </a:p>
        </p:txBody>
      </p:sp>
      <p:sp>
        <p:nvSpPr>
          <p:cNvPr id="7" name="Text Placeholder 31">
            <a:extLst>
              <a:ext uri="{FF2B5EF4-FFF2-40B4-BE49-F238E27FC236}">
                <a16:creationId xmlns:a16="http://schemas.microsoft.com/office/drawing/2014/main" id="{83404EB1-A6EC-3C24-405E-14B104E5B241}"/>
              </a:ext>
            </a:extLst>
          </p:cNvPr>
          <p:cNvSpPr>
            <a:spLocks noGrp="1"/>
          </p:cNvSpPr>
          <p:nvPr>
            <p:ph type="body" sz="quarter" idx="12" hasCustomPrompt="1"/>
          </p:nvPr>
        </p:nvSpPr>
        <p:spPr>
          <a:xfrm>
            <a:off x="4354022" y="3343528"/>
            <a:ext cx="7460026" cy="940606"/>
          </a:xfrm>
        </p:spPr>
        <p:txBody>
          <a:bodyPr anchor="t"/>
          <a:lstStyle>
            <a:lvl1pPr>
              <a:lnSpc>
                <a:spcPct val="100000"/>
              </a:lnSpc>
              <a:spcBef>
                <a:spcPts val="0"/>
              </a:spcBef>
              <a:spcAft>
                <a:spcPts val="0"/>
              </a:spcAft>
              <a:defRPr sz="36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8" name="Text Placeholder 31">
            <a:extLst>
              <a:ext uri="{FF2B5EF4-FFF2-40B4-BE49-F238E27FC236}">
                <a16:creationId xmlns:a16="http://schemas.microsoft.com/office/drawing/2014/main" id="{C965A2F6-6D36-1AFF-C6E6-1EAFAA6705C1}"/>
              </a:ext>
            </a:extLst>
          </p:cNvPr>
          <p:cNvSpPr>
            <a:spLocks noGrp="1"/>
          </p:cNvSpPr>
          <p:nvPr>
            <p:ph type="body" sz="quarter" idx="13" hasCustomPrompt="1"/>
          </p:nvPr>
        </p:nvSpPr>
        <p:spPr>
          <a:xfrm>
            <a:off x="4343713" y="4900361"/>
            <a:ext cx="3764795" cy="511781"/>
          </a:xfrm>
        </p:spPr>
        <p:txBody>
          <a:bodyPr anchor="b"/>
          <a:lstStyle>
            <a:lvl1pPr algn="l">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9" name="Text Placeholder 31">
            <a:extLst>
              <a:ext uri="{FF2B5EF4-FFF2-40B4-BE49-F238E27FC236}">
                <a16:creationId xmlns:a16="http://schemas.microsoft.com/office/drawing/2014/main" id="{CEA27129-2FF2-098C-00F6-02AB594C7912}"/>
              </a:ext>
            </a:extLst>
          </p:cNvPr>
          <p:cNvSpPr>
            <a:spLocks noGrp="1"/>
          </p:cNvSpPr>
          <p:nvPr>
            <p:ph type="body" sz="quarter" idx="16" hasCustomPrompt="1"/>
          </p:nvPr>
        </p:nvSpPr>
        <p:spPr>
          <a:xfrm>
            <a:off x="4343713" y="4493962"/>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
        <p:nvSpPr>
          <p:cNvPr id="11" name="Text Placeholder 31">
            <a:extLst>
              <a:ext uri="{FF2B5EF4-FFF2-40B4-BE49-F238E27FC236}">
                <a16:creationId xmlns:a16="http://schemas.microsoft.com/office/drawing/2014/main" id="{20E8A848-985B-F8C7-7E08-0E8E8A74BCC2}"/>
              </a:ext>
            </a:extLst>
          </p:cNvPr>
          <p:cNvSpPr>
            <a:spLocks noGrp="1"/>
          </p:cNvSpPr>
          <p:nvPr>
            <p:ph type="body" sz="quarter" idx="15" hasCustomPrompt="1"/>
          </p:nvPr>
        </p:nvSpPr>
        <p:spPr>
          <a:xfrm>
            <a:off x="4343713" y="6328483"/>
            <a:ext cx="2572721" cy="272627"/>
          </a:xfrm>
        </p:spPr>
        <p:txBody>
          <a:bodyPr anchor="b"/>
          <a:lstStyle>
            <a:lvl1pPr algn="l">
              <a:lnSpc>
                <a:spcPct val="100000"/>
              </a:lnSpc>
              <a:spcBef>
                <a:spcPts val="0"/>
              </a:spcBef>
              <a:spcAft>
                <a:spcPts val="0"/>
              </a:spcAft>
              <a:defRPr sz="1400" b="0" i="0">
                <a:solidFill>
                  <a:schemeClr val="tx1"/>
                </a:solidFill>
              </a:defRPr>
            </a:lvl1pPr>
          </a:lstStyle>
          <a:p>
            <a:r>
              <a:rPr lang="en-GB"/>
              <a:t>Date</a:t>
            </a:r>
          </a:p>
        </p:txBody>
      </p:sp>
      <p:sp>
        <p:nvSpPr>
          <p:cNvPr id="3" name="Picture Placeholder 3">
            <a:extLst>
              <a:ext uri="{FF2B5EF4-FFF2-40B4-BE49-F238E27FC236}">
                <a16:creationId xmlns:a16="http://schemas.microsoft.com/office/drawing/2014/main" id="{BB5DE80C-7DFC-65B1-8573-FA02513D618C}"/>
              </a:ext>
            </a:extLst>
          </p:cNvPr>
          <p:cNvSpPr>
            <a:spLocks noGrp="1"/>
          </p:cNvSpPr>
          <p:nvPr>
            <p:ph type="pic" sz="quarter" idx="17"/>
          </p:nvPr>
        </p:nvSpPr>
        <p:spPr>
          <a:xfrm>
            <a:off x="2" y="-2"/>
            <a:ext cx="4023359" cy="5803393"/>
          </a:xfrm>
          <a:solidFill>
            <a:schemeClr val="bg2">
              <a:lumMod val="20000"/>
              <a:lumOff val="80000"/>
            </a:schemeClr>
          </a:solidFill>
          <a:effectLst/>
        </p:spPr>
        <p:txBody>
          <a:bodyPr anchor="ctr"/>
          <a:lstStyle>
            <a:lvl1pPr algn="ctr">
              <a:defRPr/>
            </a:lvl1pPr>
          </a:lstStyle>
          <a:p>
            <a:endParaRPr lang="en-US"/>
          </a:p>
        </p:txBody>
      </p:sp>
    </p:spTree>
    <p:extLst>
      <p:ext uri="{BB962C8B-B14F-4D97-AF65-F5344CB8AC3E}">
        <p14:creationId xmlns:p14="http://schemas.microsoft.com/office/powerpoint/2010/main" val="13868896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B35507B0-8DF6-9AA3-B5AD-C68914425218}"/>
              </a:ext>
            </a:extLst>
          </p:cNvPr>
          <p:cNvSpPr>
            <a:spLocks noGrp="1"/>
          </p:cNvSpPr>
          <p:nvPr>
            <p:ph type="pic" sz="quarter" idx="17"/>
          </p:nvPr>
        </p:nvSpPr>
        <p:spPr>
          <a:xfrm>
            <a:off x="1" y="-2"/>
            <a:ext cx="4023358" cy="5803393"/>
          </a:xfrm>
          <a:solidFill>
            <a:schemeClr val="bg2">
              <a:lumMod val="20000"/>
              <a:lumOff val="80000"/>
            </a:schemeClr>
          </a:solidFill>
          <a:effectLst/>
        </p:spPr>
        <p:txBody>
          <a:bodyPr anchor="ctr"/>
          <a:lstStyle>
            <a:lvl1pPr algn="ctr">
              <a:defRPr/>
            </a:lvl1pPr>
          </a:lstStyle>
          <a:p>
            <a:endParaRPr lang="en-US"/>
          </a:p>
        </p:txBody>
      </p:sp>
      <p:sp>
        <p:nvSpPr>
          <p:cNvPr id="10" name="Rectangle 9">
            <a:extLst>
              <a:ext uri="{FF2B5EF4-FFF2-40B4-BE49-F238E27FC236}">
                <a16:creationId xmlns:a16="http://schemas.microsoft.com/office/drawing/2014/main" id="{CC9600DF-8676-1DF4-75D4-CA27877845BD}"/>
              </a:ext>
            </a:extLst>
          </p:cNvPr>
          <p:cNvSpPr/>
          <p:nvPr userDrawn="1"/>
        </p:nvSpPr>
        <p:spPr>
          <a:xfrm>
            <a:off x="-1" y="5803391"/>
            <a:ext cx="4023359" cy="1054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Graphic 3">
            <a:extLst>
              <a:ext uri="{FF2B5EF4-FFF2-40B4-BE49-F238E27FC236}">
                <a16:creationId xmlns:a16="http://schemas.microsoft.com/office/drawing/2014/main" id="{7CD5CFA6-ACC4-5858-45E7-DA9468DB6698}"/>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2" name="Title 1">
            <a:extLst>
              <a:ext uri="{FF2B5EF4-FFF2-40B4-BE49-F238E27FC236}">
                <a16:creationId xmlns:a16="http://schemas.microsoft.com/office/drawing/2014/main" id="{280CD81A-58A0-6331-97EA-EA46009F925D}"/>
              </a:ext>
            </a:extLst>
          </p:cNvPr>
          <p:cNvSpPr>
            <a:spLocks noGrp="1"/>
          </p:cNvSpPr>
          <p:nvPr>
            <p:ph type="ctrTitle" hasCustomPrompt="1"/>
          </p:nvPr>
        </p:nvSpPr>
        <p:spPr>
          <a:xfrm>
            <a:off x="4354022" y="1257790"/>
            <a:ext cx="7460026" cy="2009846"/>
          </a:xfrm>
        </p:spPr>
        <p:txBody>
          <a:bodyPr wrap="square" anchor="b">
            <a:spAutoFit/>
          </a:bodyPr>
          <a:lstStyle>
            <a:lvl1pPr algn="l">
              <a:lnSpc>
                <a:spcPct val="80000"/>
              </a:lnSpc>
              <a:defRPr sz="8000" b="1" i="0" spc="0" baseline="0">
                <a:solidFill>
                  <a:schemeClr val="bg1"/>
                </a:solidFill>
                <a:latin typeface="+mj-lt"/>
              </a:defRPr>
            </a:lvl1pPr>
          </a:lstStyle>
          <a:p>
            <a:r>
              <a:rPr lang="en-US"/>
              <a:t>Click to edit </a:t>
            </a:r>
            <a:br>
              <a:rPr lang="en-US"/>
            </a:br>
            <a:r>
              <a:rPr lang="en-US"/>
              <a:t>title text</a:t>
            </a:r>
            <a:endParaRPr lang="en-GB"/>
          </a:p>
        </p:txBody>
      </p:sp>
      <p:sp>
        <p:nvSpPr>
          <p:cNvPr id="3" name="Text Placeholder 31">
            <a:extLst>
              <a:ext uri="{FF2B5EF4-FFF2-40B4-BE49-F238E27FC236}">
                <a16:creationId xmlns:a16="http://schemas.microsoft.com/office/drawing/2014/main" id="{827EEDCA-0D83-CB2D-D4BE-899746E7961A}"/>
              </a:ext>
            </a:extLst>
          </p:cNvPr>
          <p:cNvSpPr>
            <a:spLocks noGrp="1"/>
          </p:cNvSpPr>
          <p:nvPr>
            <p:ph type="body" sz="quarter" idx="12" hasCustomPrompt="1"/>
          </p:nvPr>
        </p:nvSpPr>
        <p:spPr>
          <a:xfrm>
            <a:off x="4354022" y="3343528"/>
            <a:ext cx="7460026" cy="940606"/>
          </a:xfrm>
        </p:spPr>
        <p:txBody>
          <a:bodyPr anchor="t"/>
          <a:lstStyle>
            <a:lvl1pPr>
              <a:lnSpc>
                <a:spcPct val="100000"/>
              </a:lnSpc>
              <a:spcBef>
                <a:spcPts val="0"/>
              </a:spcBef>
              <a:spcAft>
                <a:spcPts val="0"/>
              </a:spcAft>
              <a:defRPr sz="36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4" name="Text Placeholder 31">
            <a:extLst>
              <a:ext uri="{FF2B5EF4-FFF2-40B4-BE49-F238E27FC236}">
                <a16:creationId xmlns:a16="http://schemas.microsoft.com/office/drawing/2014/main" id="{B3B1D196-6EE2-9223-0877-D2E53A45DAC7}"/>
              </a:ext>
            </a:extLst>
          </p:cNvPr>
          <p:cNvSpPr>
            <a:spLocks noGrp="1"/>
          </p:cNvSpPr>
          <p:nvPr>
            <p:ph type="body" sz="quarter" idx="13" hasCustomPrompt="1"/>
          </p:nvPr>
        </p:nvSpPr>
        <p:spPr>
          <a:xfrm>
            <a:off x="4343713" y="4900361"/>
            <a:ext cx="3764795" cy="511781"/>
          </a:xfrm>
        </p:spPr>
        <p:txBody>
          <a:bodyPr anchor="b"/>
          <a:lstStyle>
            <a:lvl1pPr algn="l">
              <a:lnSpc>
                <a:spcPct val="100000"/>
              </a:lnSpc>
              <a:spcBef>
                <a:spcPts val="0"/>
              </a:spcBef>
              <a:spcAft>
                <a:spcPts val="0"/>
              </a:spcAft>
              <a:defRPr sz="1600" b="0" i="0">
                <a:solidFill>
                  <a:schemeClr val="bg1"/>
                </a:solidFill>
              </a:defRPr>
            </a:lvl1pPr>
          </a:lstStyle>
          <a:p>
            <a:br>
              <a:rPr lang="en-US" noProof="0"/>
            </a:br>
            <a:r>
              <a:rPr lang="en-US" noProof="0"/>
              <a:t>Speaker Title</a:t>
            </a:r>
            <a:br>
              <a:rPr lang="en-US" noProof="0"/>
            </a:br>
            <a:r>
              <a:rPr lang="en-US" noProof="0"/>
              <a:t>Global Development, Function/Org</a:t>
            </a:r>
          </a:p>
        </p:txBody>
      </p:sp>
      <p:sp>
        <p:nvSpPr>
          <p:cNvPr id="5" name="Text Placeholder 31">
            <a:extLst>
              <a:ext uri="{FF2B5EF4-FFF2-40B4-BE49-F238E27FC236}">
                <a16:creationId xmlns:a16="http://schemas.microsoft.com/office/drawing/2014/main" id="{7671CEE3-F16F-2F8F-639C-52F8E798DFC5}"/>
              </a:ext>
            </a:extLst>
          </p:cNvPr>
          <p:cNvSpPr>
            <a:spLocks noGrp="1"/>
          </p:cNvSpPr>
          <p:nvPr>
            <p:ph type="body" sz="quarter" idx="16" hasCustomPrompt="1"/>
          </p:nvPr>
        </p:nvSpPr>
        <p:spPr>
          <a:xfrm>
            <a:off x="4343713" y="4493962"/>
            <a:ext cx="3764795" cy="371860"/>
          </a:xfrm>
        </p:spPr>
        <p:txBody>
          <a:bodyPr anchor="b"/>
          <a:lstStyle>
            <a:lvl1pPr algn="l">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
        <p:nvSpPr>
          <p:cNvPr id="6" name="Text Placeholder 31">
            <a:extLst>
              <a:ext uri="{FF2B5EF4-FFF2-40B4-BE49-F238E27FC236}">
                <a16:creationId xmlns:a16="http://schemas.microsoft.com/office/drawing/2014/main" id="{14D2D570-479F-9CC3-2E53-A33742B4C3A5}"/>
              </a:ext>
            </a:extLst>
          </p:cNvPr>
          <p:cNvSpPr>
            <a:spLocks noGrp="1"/>
          </p:cNvSpPr>
          <p:nvPr>
            <p:ph type="body" sz="quarter" idx="15" hasCustomPrompt="1"/>
          </p:nvPr>
        </p:nvSpPr>
        <p:spPr>
          <a:xfrm>
            <a:off x="4343713" y="6328483"/>
            <a:ext cx="2572721" cy="272627"/>
          </a:xfrm>
        </p:spPr>
        <p:txBody>
          <a:bodyPr anchor="b"/>
          <a:lstStyle>
            <a:lvl1pPr algn="l">
              <a:lnSpc>
                <a:spcPct val="100000"/>
              </a:lnSpc>
              <a:spcBef>
                <a:spcPts val="0"/>
              </a:spcBef>
              <a:spcAft>
                <a:spcPts val="0"/>
              </a:spcAft>
              <a:defRPr sz="1400" b="0" i="0">
                <a:solidFill>
                  <a:schemeClr val="bg1"/>
                </a:solidFill>
              </a:defRPr>
            </a:lvl1pPr>
          </a:lstStyle>
          <a:p>
            <a:r>
              <a:rPr lang="en-GB"/>
              <a:t>Date</a:t>
            </a:r>
          </a:p>
        </p:txBody>
      </p:sp>
    </p:spTree>
    <p:extLst>
      <p:ext uri="{BB962C8B-B14F-4D97-AF65-F5344CB8AC3E}">
        <p14:creationId xmlns:p14="http://schemas.microsoft.com/office/powerpoint/2010/main" val="23234178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B2183-ECFD-70D0-F5B2-55ADA29F1928}"/>
              </a:ext>
            </a:extLst>
          </p:cNvPr>
          <p:cNvPicPr>
            <a:picLocks noChangeAspect="1"/>
          </p:cNvPicPr>
          <p:nvPr userDrawn="1"/>
        </p:nvPicPr>
        <p:blipFill rotWithShape="1">
          <a:blip r:embed="rId2"/>
          <a:srcRect b="1099"/>
          <a:stretch/>
        </p:blipFill>
        <p:spPr>
          <a:xfrm>
            <a:off x="0" y="2522"/>
            <a:ext cx="12195722" cy="6855478"/>
          </a:xfrm>
          <a:prstGeom prst="rect">
            <a:avLst/>
          </a:prstGeom>
        </p:spPr>
      </p:pic>
      <p:sp>
        <p:nvSpPr>
          <p:cNvPr id="14" name="Text Placeholder 31">
            <a:extLst>
              <a:ext uri="{FF2B5EF4-FFF2-40B4-BE49-F238E27FC236}">
                <a16:creationId xmlns:a16="http://schemas.microsoft.com/office/drawing/2014/main" id="{026245ED-D708-1193-E35B-49E971B7B6D4}"/>
              </a:ext>
            </a:extLst>
          </p:cNvPr>
          <p:cNvSpPr>
            <a:spLocks noGrp="1"/>
          </p:cNvSpPr>
          <p:nvPr>
            <p:ph type="body" sz="quarter" idx="18" hasCustomPrompt="1"/>
          </p:nvPr>
        </p:nvSpPr>
        <p:spPr>
          <a:xfrm>
            <a:off x="292100" y="3894336"/>
            <a:ext cx="5499100" cy="908900"/>
          </a:xfrm>
        </p:spPr>
        <p:txBody>
          <a:bodyPr anchor="t"/>
          <a:lstStyle>
            <a:lvl1pPr algn="l">
              <a:lnSpc>
                <a:spcPct val="100000"/>
              </a:lnSpc>
              <a:spcBef>
                <a:spcPts val="0"/>
              </a:spcBef>
              <a:spcAft>
                <a:spcPts val="0"/>
              </a:spcAft>
              <a:defRPr sz="4000" b="1" i="0">
                <a:solidFill>
                  <a:schemeClr val="tx1"/>
                </a:solidFill>
              </a:defRPr>
            </a:lvl1pPr>
          </a:lstStyle>
          <a:p>
            <a:r>
              <a:rPr lang="en-US" noProof="0"/>
              <a:t>Click to add title text</a:t>
            </a:r>
          </a:p>
        </p:txBody>
      </p:sp>
      <p:sp>
        <p:nvSpPr>
          <p:cNvPr id="15" name="Title 1">
            <a:extLst>
              <a:ext uri="{FF2B5EF4-FFF2-40B4-BE49-F238E27FC236}">
                <a16:creationId xmlns:a16="http://schemas.microsoft.com/office/drawing/2014/main" id="{5ACA29A6-9F72-5660-A439-1C838BF330B4}"/>
              </a:ext>
            </a:extLst>
          </p:cNvPr>
          <p:cNvSpPr>
            <a:spLocks noGrp="1"/>
          </p:cNvSpPr>
          <p:nvPr>
            <p:ph type="ctrTitle" hasCustomPrompt="1"/>
          </p:nvPr>
        </p:nvSpPr>
        <p:spPr>
          <a:xfrm>
            <a:off x="292100" y="2820478"/>
            <a:ext cx="6366934" cy="1230314"/>
          </a:xfrm>
        </p:spPr>
        <p:txBody>
          <a:bodyPr wrap="none" anchor="b">
            <a:noAutofit/>
          </a:bodyPr>
          <a:lstStyle>
            <a:lvl1pPr algn="l">
              <a:lnSpc>
                <a:spcPct val="75000"/>
              </a:lnSpc>
              <a:defRPr sz="8000" b="1" i="0" spc="-100" baseline="0">
                <a:solidFill>
                  <a:schemeClr val="tx2"/>
                </a:solidFill>
                <a:latin typeface="+mj-lt"/>
              </a:defRPr>
            </a:lvl1pPr>
          </a:lstStyle>
          <a:p>
            <a:r>
              <a:rPr lang="en-US"/>
              <a:t>Click to edit </a:t>
            </a:r>
            <a:br>
              <a:rPr lang="en-US"/>
            </a:br>
            <a:r>
              <a:rPr lang="en-US"/>
              <a:t>title text</a:t>
            </a:r>
            <a:endParaRPr lang="en-GB"/>
          </a:p>
        </p:txBody>
      </p:sp>
      <p:sp>
        <p:nvSpPr>
          <p:cNvPr id="18" name="Graphic 3">
            <a:extLst>
              <a:ext uri="{FF2B5EF4-FFF2-40B4-BE49-F238E27FC236}">
                <a16:creationId xmlns:a16="http://schemas.microsoft.com/office/drawing/2014/main" id="{B9982858-CD50-EB97-4866-F079A47A1791}"/>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1"/>
              </a:solidFill>
              <a:effectLst/>
              <a:uLnTx/>
              <a:uFillTx/>
            </a:endParaRPr>
          </a:p>
        </p:txBody>
      </p:sp>
      <p:sp>
        <p:nvSpPr>
          <p:cNvPr id="2" name="Text Placeholder 31">
            <a:extLst>
              <a:ext uri="{FF2B5EF4-FFF2-40B4-BE49-F238E27FC236}">
                <a16:creationId xmlns:a16="http://schemas.microsoft.com/office/drawing/2014/main" id="{9937D633-175A-02FB-71AE-7B8CE3934A4B}"/>
              </a:ext>
            </a:extLst>
          </p:cNvPr>
          <p:cNvSpPr>
            <a:spLocks noGrp="1"/>
          </p:cNvSpPr>
          <p:nvPr>
            <p:ph type="body" sz="quarter" idx="13" hasCustomPrompt="1"/>
          </p:nvPr>
        </p:nvSpPr>
        <p:spPr>
          <a:xfrm>
            <a:off x="8132875" y="5815513"/>
            <a:ext cx="3764795" cy="813645"/>
          </a:xfrm>
        </p:spPr>
        <p:txBody>
          <a:bodyPr anchor="t"/>
          <a:lstStyle>
            <a:lvl1pPr algn="r">
              <a:lnSpc>
                <a:spcPct val="100000"/>
              </a:lnSpc>
              <a:spcBef>
                <a:spcPts val="0"/>
              </a:spcBef>
              <a:spcAft>
                <a:spcPts val="0"/>
              </a:spcAft>
              <a:defRPr sz="1600" b="0" i="0">
                <a:solidFill>
                  <a:schemeClr val="bg1"/>
                </a:solidFill>
              </a:defRPr>
            </a:lvl1pPr>
          </a:lstStyle>
          <a:p>
            <a:r>
              <a:rPr lang="en-US" noProof="0"/>
              <a:t>Speaker Title</a:t>
            </a:r>
            <a:br>
              <a:rPr lang="en-US" noProof="0"/>
            </a:br>
            <a:r>
              <a:rPr lang="en-US" noProof="0"/>
              <a:t>Global Development, Function/Org</a:t>
            </a:r>
          </a:p>
          <a:p>
            <a:r>
              <a:rPr lang="en-US" noProof="0"/>
              <a:t>Date</a:t>
            </a:r>
          </a:p>
        </p:txBody>
      </p:sp>
      <p:sp>
        <p:nvSpPr>
          <p:cNvPr id="4" name="Text Placeholder 31">
            <a:extLst>
              <a:ext uri="{FF2B5EF4-FFF2-40B4-BE49-F238E27FC236}">
                <a16:creationId xmlns:a16="http://schemas.microsoft.com/office/drawing/2014/main" id="{D860D5C5-A502-6877-357D-5679CDAA5031}"/>
              </a:ext>
            </a:extLst>
          </p:cNvPr>
          <p:cNvSpPr>
            <a:spLocks noGrp="1"/>
          </p:cNvSpPr>
          <p:nvPr>
            <p:ph type="body" sz="quarter" idx="16" hasCustomPrompt="1"/>
          </p:nvPr>
        </p:nvSpPr>
        <p:spPr>
          <a:xfrm>
            <a:off x="8132875" y="5400934"/>
            <a:ext cx="3764795" cy="371860"/>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12028388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6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3C0F0F-F865-9B7C-5423-8532BDBDC5A6}"/>
              </a:ext>
            </a:extLst>
          </p:cNvPr>
          <p:cNvPicPr>
            <a:picLocks noChangeAspect="1"/>
          </p:cNvPicPr>
          <p:nvPr userDrawn="1"/>
        </p:nvPicPr>
        <p:blipFill>
          <a:blip r:embed="rId2"/>
          <a:srcRect/>
          <a:stretch/>
        </p:blipFill>
        <p:spPr>
          <a:xfrm>
            <a:off x="0" y="0"/>
            <a:ext cx="12192000" cy="6858000"/>
          </a:xfrm>
          <a:prstGeom prst="rect">
            <a:avLst/>
          </a:prstGeom>
        </p:spPr>
      </p:pic>
      <p:sp>
        <p:nvSpPr>
          <p:cNvPr id="18" name="Graphic 3">
            <a:extLst>
              <a:ext uri="{FF2B5EF4-FFF2-40B4-BE49-F238E27FC236}">
                <a16:creationId xmlns:a16="http://schemas.microsoft.com/office/drawing/2014/main" id="{B9982858-CD50-EB97-4866-F079A47A1791}"/>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1"/>
              </a:solidFill>
              <a:effectLst/>
              <a:uLnTx/>
              <a:uFillTx/>
            </a:endParaRPr>
          </a:p>
        </p:txBody>
      </p:sp>
      <p:sp>
        <p:nvSpPr>
          <p:cNvPr id="24" name="Text Placeholder 31">
            <a:extLst>
              <a:ext uri="{FF2B5EF4-FFF2-40B4-BE49-F238E27FC236}">
                <a16:creationId xmlns:a16="http://schemas.microsoft.com/office/drawing/2014/main" id="{2786DE93-20F5-50D1-6666-CF1340310185}"/>
              </a:ext>
            </a:extLst>
          </p:cNvPr>
          <p:cNvSpPr>
            <a:spLocks noGrp="1"/>
          </p:cNvSpPr>
          <p:nvPr>
            <p:ph type="body" sz="quarter" idx="13" hasCustomPrompt="1"/>
          </p:nvPr>
        </p:nvSpPr>
        <p:spPr>
          <a:xfrm>
            <a:off x="292100" y="3543515"/>
            <a:ext cx="3764795" cy="813645"/>
          </a:xfrm>
        </p:spPr>
        <p:txBody>
          <a:bodyPr anchor="t"/>
          <a:lstStyle>
            <a:lvl1pPr algn="l">
              <a:lnSpc>
                <a:spcPct val="100000"/>
              </a:lnSpc>
              <a:spcBef>
                <a:spcPts val="0"/>
              </a:spcBef>
              <a:spcAft>
                <a:spcPts val="0"/>
              </a:spcAft>
              <a:defRPr sz="1600" b="0" i="0">
                <a:solidFill>
                  <a:schemeClr val="tx1"/>
                </a:solidFill>
              </a:defRPr>
            </a:lvl1pPr>
          </a:lstStyle>
          <a:p>
            <a:r>
              <a:rPr lang="en-US" noProof="0"/>
              <a:t>Speaker Title</a:t>
            </a:r>
            <a:br>
              <a:rPr lang="en-US" noProof="0"/>
            </a:br>
            <a:r>
              <a:rPr lang="en-US" noProof="0"/>
              <a:t>Global Development, Function/Org</a:t>
            </a:r>
          </a:p>
          <a:p>
            <a:r>
              <a:rPr lang="en-US" noProof="0"/>
              <a:t>Date</a:t>
            </a:r>
          </a:p>
          <a:p>
            <a:endParaRPr lang="en-US" noProof="0"/>
          </a:p>
        </p:txBody>
      </p:sp>
      <p:sp>
        <p:nvSpPr>
          <p:cNvPr id="25" name="Text Placeholder 31">
            <a:extLst>
              <a:ext uri="{FF2B5EF4-FFF2-40B4-BE49-F238E27FC236}">
                <a16:creationId xmlns:a16="http://schemas.microsoft.com/office/drawing/2014/main" id="{E50FAE3A-A346-86D2-7B47-D8D09A5F4D23}"/>
              </a:ext>
            </a:extLst>
          </p:cNvPr>
          <p:cNvSpPr>
            <a:spLocks noGrp="1"/>
          </p:cNvSpPr>
          <p:nvPr>
            <p:ph type="body" sz="quarter" idx="16" hasCustomPrompt="1"/>
          </p:nvPr>
        </p:nvSpPr>
        <p:spPr>
          <a:xfrm>
            <a:off x="292100" y="3128936"/>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
        <p:nvSpPr>
          <p:cNvPr id="4" name="Text Placeholder 31">
            <a:extLst>
              <a:ext uri="{FF2B5EF4-FFF2-40B4-BE49-F238E27FC236}">
                <a16:creationId xmlns:a16="http://schemas.microsoft.com/office/drawing/2014/main" id="{5D09E49A-B4BD-BA1E-D855-528EC542BAA8}"/>
              </a:ext>
            </a:extLst>
          </p:cNvPr>
          <p:cNvSpPr>
            <a:spLocks noGrp="1"/>
          </p:cNvSpPr>
          <p:nvPr>
            <p:ph type="body" sz="quarter" idx="18" hasCustomPrompt="1"/>
          </p:nvPr>
        </p:nvSpPr>
        <p:spPr>
          <a:xfrm>
            <a:off x="292100" y="2198686"/>
            <a:ext cx="5499100" cy="908900"/>
          </a:xfrm>
        </p:spPr>
        <p:txBody>
          <a:bodyPr anchor="t"/>
          <a:lstStyle>
            <a:lvl1pPr algn="l">
              <a:lnSpc>
                <a:spcPct val="100000"/>
              </a:lnSpc>
              <a:spcBef>
                <a:spcPts val="0"/>
              </a:spcBef>
              <a:spcAft>
                <a:spcPts val="0"/>
              </a:spcAft>
              <a:defRPr sz="4000" b="1" i="0">
                <a:solidFill>
                  <a:schemeClr val="tx1"/>
                </a:solidFill>
              </a:defRPr>
            </a:lvl1pPr>
          </a:lstStyle>
          <a:p>
            <a:r>
              <a:rPr lang="en-US" noProof="0"/>
              <a:t>Click to add title text</a:t>
            </a:r>
          </a:p>
        </p:txBody>
      </p:sp>
      <p:sp>
        <p:nvSpPr>
          <p:cNvPr id="5" name="Title 1">
            <a:extLst>
              <a:ext uri="{FF2B5EF4-FFF2-40B4-BE49-F238E27FC236}">
                <a16:creationId xmlns:a16="http://schemas.microsoft.com/office/drawing/2014/main" id="{852F37DF-B279-49B3-B79A-F67FBB59C83D}"/>
              </a:ext>
            </a:extLst>
          </p:cNvPr>
          <p:cNvSpPr>
            <a:spLocks noGrp="1"/>
          </p:cNvSpPr>
          <p:nvPr>
            <p:ph type="ctrTitle" hasCustomPrompt="1"/>
          </p:nvPr>
        </p:nvSpPr>
        <p:spPr>
          <a:xfrm>
            <a:off x="292100" y="1124828"/>
            <a:ext cx="6366934" cy="1230314"/>
          </a:xfrm>
        </p:spPr>
        <p:txBody>
          <a:bodyPr wrap="none" anchor="b">
            <a:noAutofit/>
          </a:bodyPr>
          <a:lstStyle>
            <a:lvl1pPr algn="l" defTabSz="914400" rtl="0" eaLnBrk="1" latinLnBrk="0" hangingPunct="1">
              <a:lnSpc>
                <a:spcPct val="75000"/>
              </a:lnSpc>
              <a:spcBef>
                <a:spcPts val="600"/>
              </a:spcBef>
              <a:spcAft>
                <a:spcPts val="600"/>
              </a:spcAft>
              <a:buNone/>
              <a:defRPr lang="en-GB" sz="8000" b="1" i="0" kern="1200" spc="-100" baseline="0" dirty="0">
                <a:solidFill>
                  <a:schemeClr val="tx2"/>
                </a:solidFill>
                <a:latin typeface="+mj-lt"/>
                <a:ea typeface="+mj-ea"/>
                <a:cs typeface="+mj-cs"/>
              </a:defRPr>
            </a:lvl1pPr>
          </a:lstStyle>
          <a:p>
            <a:r>
              <a:rPr lang="en-US"/>
              <a:t>Click to edit </a:t>
            </a:r>
            <a:br>
              <a:rPr lang="en-US"/>
            </a:br>
            <a:r>
              <a:rPr lang="en-US"/>
              <a:t>title text</a:t>
            </a:r>
            <a:endParaRPr lang="en-GB"/>
          </a:p>
        </p:txBody>
      </p:sp>
    </p:spTree>
    <p:extLst>
      <p:ext uri="{BB962C8B-B14F-4D97-AF65-F5344CB8AC3E}">
        <p14:creationId xmlns:p14="http://schemas.microsoft.com/office/powerpoint/2010/main" val="36255461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7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421F-0A8B-9E9B-92F4-BAC2F7E4211E}"/>
              </a:ext>
            </a:extLst>
          </p:cNvPr>
          <p:cNvPicPr>
            <a:picLocks noChangeAspect="1"/>
          </p:cNvPicPr>
          <p:nvPr userDrawn="1"/>
        </p:nvPicPr>
        <p:blipFill>
          <a:blip r:embed="rId2"/>
          <a:srcRect/>
          <a:stretch/>
        </p:blipFill>
        <p:spPr>
          <a:xfrm>
            <a:off x="12701" y="0"/>
            <a:ext cx="12166598" cy="6857999"/>
          </a:xfrm>
          <a:prstGeom prst="rect">
            <a:avLst/>
          </a:prstGeom>
        </p:spPr>
      </p:pic>
      <p:sp>
        <p:nvSpPr>
          <p:cNvPr id="18" name="Graphic 3">
            <a:extLst>
              <a:ext uri="{FF2B5EF4-FFF2-40B4-BE49-F238E27FC236}">
                <a16:creationId xmlns:a16="http://schemas.microsoft.com/office/drawing/2014/main" id="{B9982858-CD50-EB97-4866-F079A47A1791}"/>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1"/>
              </a:solidFill>
              <a:effectLst/>
              <a:uLnTx/>
              <a:uFillTx/>
            </a:endParaRPr>
          </a:p>
        </p:txBody>
      </p:sp>
      <p:sp>
        <p:nvSpPr>
          <p:cNvPr id="7" name="Text Placeholder 31">
            <a:extLst>
              <a:ext uri="{FF2B5EF4-FFF2-40B4-BE49-F238E27FC236}">
                <a16:creationId xmlns:a16="http://schemas.microsoft.com/office/drawing/2014/main" id="{92C25103-1EBA-F362-3ACE-DD40EACA29FE}"/>
              </a:ext>
            </a:extLst>
          </p:cNvPr>
          <p:cNvSpPr>
            <a:spLocks noGrp="1"/>
          </p:cNvSpPr>
          <p:nvPr>
            <p:ph type="body" sz="quarter" idx="13" hasCustomPrompt="1"/>
          </p:nvPr>
        </p:nvSpPr>
        <p:spPr>
          <a:xfrm>
            <a:off x="8132875" y="5774873"/>
            <a:ext cx="3764795" cy="813645"/>
          </a:xfrm>
        </p:spPr>
        <p:txBody>
          <a:bodyPr anchor="t"/>
          <a:lstStyle>
            <a:lvl1pPr algn="r">
              <a:lnSpc>
                <a:spcPct val="100000"/>
              </a:lnSpc>
              <a:spcBef>
                <a:spcPts val="0"/>
              </a:spcBef>
              <a:spcAft>
                <a:spcPts val="0"/>
              </a:spcAft>
              <a:defRPr sz="1600" b="0" i="0">
                <a:solidFill>
                  <a:schemeClr val="bg1"/>
                </a:solidFill>
              </a:defRPr>
            </a:lvl1pPr>
          </a:lstStyle>
          <a:p>
            <a:r>
              <a:rPr lang="en-US" noProof="0"/>
              <a:t>Speaker Title</a:t>
            </a:r>
            <a:br>
              <a:rPr lang="en-US" noProof="0"/>
            </a:br>
            <a:r>
              <a:rPr lang="en-US" noProof="0"/>
              <a:t>Global Development, Function/Org</a:t>
            </a:r>
          </a:p>
          <a:p>
            <a:r>
              <a:rPr lang="en-US" noProof="0"/>
              <a:t>Date</a:t>
            </a:r>
          </a:p>
        </p:txBody>
      </p:sp>
      <p:sp>
        <p:nvSpPr>
          <p:cNvPr id="8" name="Text Placeholder 31">
            <a:extLst>
              <a:ext uri="{FF2B5EF4-FFF2-40B4-BE49-F238E27FC236}">
                <a16:creationId xmlns:a16="http://schemas.microsoft.com/office/drawing/2014/main" id="{1D20C59F-287A-3B1B-2DD5-BA26635933C5}"/>
              </a:ext>
            </a:extLst>
          </p:cNvPr>
          <p:cNvSpPr>
            <a:spLocks noGrp="1"/>
          </p:cNvSpPr>
          <p:nvPr>
            <p:ph type="body" sz="quarter" idx="16" hasCustomPrompt="1"/>
          </p:nvPr>
        </p:nvSpPr>
        <p:spPr>
          <a:xfrm>
            <a:off x="8132875" y="5360294"/>
            <a:ext cx="3764795" cy="371860"/>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
        <p:nvSpPr>
          <p:cNvPr id="9" name="Text Placeholder 31">
            <a:extLst>
              <a:ext uri="{FF2B5EF4-FFF2-40B4-BE49-F238E27FC236}">
                <a16:creationId xmlns:a16="http://schemas.microsoft.com/office/drawing/2014/main" id="{87CF6FC0-E7D0-93FE-BA0C-A44C97F76D10}"/>
              </a:ext>
            </a:extLst>
          </p:cNvPr>
          <p:cNvSpPr>
            <a:spLocks noGrp="1"/>
          </p:cNvSpPr>
          <p:nvPr>
            <p:ph type="body" sz="quarter" idx="18" hasCustomPrompt="1"/>
          </p:nvPr>
        </p:nvSpPr>
        <p:spPr>
          <a:xfrm>
            <a:off x="292100" y="3894336"/>
            <a:ext cx="5499100" cy="908900"/>
          </a:xfrm>
        </p:spPr>
        <p:txBody>
          <a:bodyPr anchor="t"/>
          <a:lstStyle>
            <a:lvl1pPr algn="l">
              <a:lnSpc>
                <a:spcPct val="100000"/>
              </a:lnSpc>
              <a:spcBef>
                <a:spcPts val="0"/>
              </a:spcBef>
              <a:spcAft>
                <a:spcPts val="0"/>
              </a:spcAft>
              <a:defRPr sz="4000" b="1" i="0">
                <a:solidFill>
                  <a:schemeClr val="tx1"/>
                </a:solidFill>
              </a:defRPr>
            </a:lvl1pPr>
          </a:lstStyle>
          <a:p>
            <a:r>
              <a:rPr lang="en-US" noProof="0"/>
              <a:t>Click to add title text</a:t>
            </a:r>
          </a:p>
        </p:txBody>
      </p:sp>
      <p:sp>
        <p:nvSpPr>
          <p:cNvPr id="10" name="Title 1">
            <a:extLst>
              <a:ext uri="{FF2B5EF4-FFF2-40B4-BE49-F238E27FC236}">
                <a16:creationId xmlns:a16="http://schemas.microsoft.com/office/drawing/2014/main" id="{4F56C941-7853-890E-483F-F249DA69BDF1}"/>
              </a:ext>
            </a:extLst>
          </p:cNvPr>
          <p:cNvSpPr>
            <a:spLocks noGrp="1"/>
          </p:cNvSpPr>
          <p:nvPr>
            <p:ph type="ctrTitle" hasCustomPrompt="1"/>
          </p:nvPr>
        </p:nvSpPr>
        <p:spPr>
          <a:xfrm>
            <a:off x="292100" y="2820478"/>
            <a:ext cx="6366934" cy="1230314"/>
          </a:xfrm>
        </p:spPr>
        <p:txBody>
          <a:bodyPr wrap="none" anchor="b">
            <a:noAutofit/>
          </a:bodyPr>
          <a:lstStyle>
            <a:lvl1pPr algn="l" defTabSz="914400" rtl="0" eaLnBrk="1" latinLnBrk="0" hangingPunct="1">
              <a:lnSpc>
                <a:spcPct val="75000"/>
              </a:lnSpc>
              <a:spcBef>
                <a:spcPts val="600"/>
              </a:spcBef>
              <a:spcAft>
                <a:spcPts val="600"/>
              </a:spcAft>
              <a:buNone/>
              <a:defRPr lang="en-GB" sz="8000" b="1" i="0" kern="1200" spc="-100" baseline="0" dirty="0">
                <a:solidFill>
                  <a:schemeClr val="tx2"/>
                </a:solidFill>
                <a:latin typeface="+mj-lt"/>
                <a:ea typeface="+mj-ea"/>
                <a:cs typeface="+mj-cs"/>
              </a:defRPr>
            </a:lvl1pPr>
          </a:lstStyle>
          <a:p>
            <a:r>
              <a:rPr lang="en-US"/>
              <a:t>Click to edit </a:t>
            </a:r>
            <a:br>
              <a:rPr lang="en-US"/>
            </a:br>
            <a:r>
              <a:rPr lang="en-US"/>
              <a:t>title text</a:t>
            </a:r>
            <a:endParaRPr lang="en-GB"/>
          </a:p>
        </p:txBody>
      </p:sp>
    </p:spTree>
    <p:extLst>
      <p:ext uri="{BB962C8B-B14F-4D97-AF65-F5344CB8AC3E}">
        <p14:creationId xmlns:p14="http://schemas.microsoft.com/office/powerpoint/2010/main" val="373285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itle-Molecules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7D8D35-F45A-9A47-732C-3533D5C736B3}"/>
              </a:ext>
            </a:extLst>
          </p:cNvPr>
          <p:cNvPicPr>
            <a:picLocks noChangeAspect="1"/>
          </p:cNvPicPr>
          <p:nvPr userDrawn="1"/>
        </p:nvPicPr>
        <p:blipFill>
          <a:blip r:embed="rId2"/>
          <a:srcRect/>
          <a:stretch/>
        </p:blipFill>
        <p:spPr>
          <a:xfrm>
            <a:off x="0" y="2906"/>
            <a:ext cx="12176761" cy="6855094"/>
          </a:xfrm>
          <a:prstGeom prst="rect">
            <a:avLst/>
          </a:prstGeom>
        </p:spPr>
      </p:pic>
      <p:sp>
        <p:nvSpPr>
          <p:cNvPr id="18" name="Rectangle 17">
            <a:extLst>
              <a:ext uri="{FF2B5EF4-FFF2-40B4-BE49-F238E27FC236}">
                <a16:creationId xmlns:a16="http://schemas.microsoft.com/office/drawing/2014/main" id="{9E78AC21-EF77-6B64-B7D6-7757EBFB8096}"/>
              </a:ext>
            </a:extLst>
          </p:cNvPr>
          <p:cNvSpPr/>
          <p:nvPr userDrawn="1"/>
        </p:nvSpPr>
        <p:spPr>
          <a:xfrm>
            <a:off x="1" y="-2906"/>
            <a:ext cx="11897669" cy="6858000"/>
          </a:xfrm>
          <a:prstGeom prst="rect">
            <a:avLst/>
          </a:prstGeom>
          <a:gradFill>
            <a:gsLst>
              <a:gs pos="59000">
                <a:srgbClr val="F1F6FA">
                  <a:alpha val="0"/>
                </a:srgbClr>
              </a:gs>
              <a:gs pos="98000">
                <a:srgbClr val="F1F6FA"/>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33" name="Slide Number Placeholder 5">
            <a:extLst>
              <a:ext uri="{FF2B5EF4-FFF2-40B4-BE49-F238E27FC236}">
                <a16:creationId xmlns:a16="http://schemas.microsoft.com/office/drawing/2014/main" id="{7E47A223-D6FB-DECB-4BE4-0FA622F96AF2}"/>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tx1"/>
                </a:solidFill>
                <a:latin typeface="+mn-lt"/>
              </a:defRPr>
            </a:lvl1pPr>
          </a:lstStyle>
          <a:p>
            <a:fld id="{AEC8D767-5246-2244-A4A3-B8AFB218393C}" type="slidenum">
              <a:rPr lang="en-GB" smtClean="0"/>
              <a:pPr/>
              <a:t>‹#›</a:t>
            </a:fld>
            <a:endParaRPr lang="en-GB"/>
          </a:p>
        </p:txBody>
      </p:sp>
      <p:sp>
        <p:nvSpPr>
          <p:cNvPr id="34" name="Graphic 6">
            <a:extLst>
              <a:ext uri="{FF2B5EF4-FFF2-40B4-BE49-F238E27FC236}">
                <a16:creationId xmlns:a16="http://schemas.microsoft.com/office/drawing/2014/main" id="{6D0D5153-F894-040B-7142-34B8818AA758}"/>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solidFill>
                <a:schemeClr val="bg1"/>
              </a:solidFill>
            </a:endParaRPr>
          </a:p>
        </p:txBody>
      </p:sp>
      <p:sp>
        <p:nvSpPr>
          <p:cNvPr id="35" name="TextBox 34">
            <a:extLst>
              <a:ext uri="{FF2B5EF4-FFF2-40B4-BE49-F238E27FC236}">
                <a16:creationId xmlns:a16="http://schemas.microsoft.com/office/drawing/2014/main" id="{4A9D597C-CA2F-0740-C125-CC388D420040}"/>
              </a:ext>
            </a:extLst>
          </p:cNvPr>
          <p:cNvSpPr txBox="1"/>
          <p:nvPr userDrawn="1"/>
        </p:nvSpPr>
        <p:spPr>
          <a:xfrm>
            <a:off x="4114801" y="6367403"/>
            <a:ext cx="6097979" cy="230832"/>
          </a:xfrm>
          <a:prstGeom prst="rect">
            <a:avLst/>
          </a:prstGeom>
          <a:noFill/>
        </p:spPr>
        <p:txBody>
          <a:bodyPr wrap="square">
            <a:spAutoFit/>
          </a:bodyPr>
          <a:lstStyle/>
          <a:p>
            <a:pPr algn="l"/>
            <a:r>
              <a:rPr lang="en-US" sz="900" b="0" i="0">
                <a:solidFill>
                  <a:schemeClr val="tx1"/>
                </a:solidFill>
                <a:effectLst/>
                <a:latin typeface="+mn-lt"/>
              </a:rPr>
              <a:t>Abstract liquid with molecules</a:t>
            </a:r>
          </a:p>
        </p:txBody>
      </p:sp>
      <p:sp>
        <p:nvSpPr>
          <p:cNvPr id="36" name="Title 1">
            <a:extLst>
              <a:ext uri="{FF2B5EF4-FFF2-40B4-BE49-F238E27FC236}">
                <a16:creationId xmlns:a16="http://schemas.microsoft.com/office/drawing/2014/main" id="{5671DA64-F270-65B6-51A5-48009C47560B}"/>
              </a:ext>
            </a:extLst>
          </p:cNvPr>
          <p:cNvSpPr>
            <a:spLocks noGrp="1"/>
          </p:cNvSpPr>
          <p:nvPr>
            <p:ph type="ctrTitle" hasCustomPrompt="1"/>
          </p:nvPr>
        </p:nvSpPr>
        <p:spPr>
          <a:xfrm>
            <a:off x="304800" y="2032879"/>
            <a:ext cx="7239001"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section title</a:t>
            </a:r>
            <a:endParaRPr lang="en-GB"/>
          </a:p>
        </p:txBody>
      </p:sp>
      <p:sp>
        <p:nvSpPr>
          <p:cNvPr id="37" name="Text Placeholder 31">
            <a:extLst>
              <a:ext uri="{FF2B5EF4-FFF2-40B4-BE49-F238E27FC236}">
                <a16:creationId xmlns:a16="http://schemas.microsoft.com/office/drawing/2014/main" id="{C68BB8CC-61FD-06CB-2D6D-BA72A9FA5DC8}"/>
              </a:ext>
            </a:extLst>
          </p:cNvPr>
          <p:cNvSpPr>
            <a:spLocks noGrp="1"/>
          </p:cNvSpPr>
          <p:nvPr>
            <p:ph type="body" sz="quarter" idx="12" hasCustomPrompt="1"/>
          </p:nvPr>
        </p:nvSpPr>
        <p:spPr>
          <a:xfrm>
            <a:off x="304800" y="3702420"/>
            <a:ext cx="7262201" cy="717180"/>
          </a:xfrm>
        </p:spPr>
        <p:txBody>
          <a:bodyPr anchor="t"/>
          <a:lstStyle>
            <a:lvl1pPr>
              <a:lnSpc>
                <a:spcPct val="100000"/>
              </a:lnSpc>
              <a:spcBef>
                <a:spcPts val="0"/>
              </a:spcBef>
              <a:spcAft>
                <a:spcPts val="0"/>
              </a:spcAft>
              <a:defRPr sz="2800" b="1">
                <a:solidFill>
                  <a:schemeClr val="tx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1582836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4CFCD3-465F-AFBF-C8B7-862E3E4276D6}"/>
              </a:ext>
            </a:extLst>
          </p:cNvPr>
          <p:cNvPicPr>
            <a:picLocks noChangeAspect="1"/>
          </p:cNvPicPr>
          <p:nvPr userDrawn="1"/>
        </p:nvPicPr>
        <p:blipFill>
          <a:blip r:embed="rId2"/>
          <a:srcRect/>
          <a:stretch/>
        </p:blipFill>
        <p:spPr>
          <a:xfrm>
            <a:off x="0" y="0"/>
            <a:ext cx="12192000" cy="6858000"/>
          </a:xfrm>
          <a:prstGeom prst="rect">
            <a:avLst/>
          </a:prstGeom>
        </p:spPr>
      </p:pic>
      <p:sp>
        <p:nvSpPr>
          <p:cNvPr id="24" name="Graphic 3">
            <a:extLst>
              <a:ext uri="{FF2B5EF4-FFF2-40B4-BE49-F238E27FC236}">
                <a16:creationId xmlns:a16="http://schemas.microsoft.com/office/drawing/2014/main" id="{7CD5CFA6-ACC4-5858-45E7-DA9468DB6698}"/>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chemeClr val="bg1"/>
              </a:solidFill>
              <a:effectLst/>
              <a:uLnTx/>
              <a:uFillTx/>
            </a:endParaRPr>
          </a:p>
        </p:txBody>
      </p:sp>
      <p:sp>
        <p:nvSpPr>
          <p:cNvPr id="2" name="Text Placeholder 31">
            <a:extLst>
              <a:ext uri="{FF2B5EF4-FFF2-40B4-BE49-F238E27FC236}">
                <a16:creationId xmlns:a16="http://schemas.microsoft.com/office/drawing/2014/main" id="{3C41F4A2-6867-D87C-8F80-9CB55D304DC4}"/>
              </a:ext>
            </a:extLst>
          </p:cNvPr>
          <p:cNvSpPr>
            <a:spLocks noGrp="1"/>
          </p:cNvSpPr>
          <p:nvPr>
            <p:ph type="body" sz="quarter" idx="13" hasCustomPrompt="1"/>
          </p:nvPr>
        </p:nvSpPr>
        <p:spPr>
          <a:xfrm>
            <a:off x="292100" y="3543515"/>
            <a:ext cx="3764795" cy="813645"/>
          </a:xfrm>
        </p:spPr>
        <p:txBody>
          <a:bodyPr anchor="t"/>
          <a:lstStyle>
            <a:lvl1pPr algn="l">
              <a:lnSpc>
                <a:spcPct val="100000"/>
              </a:lnSpc>
              <a:spcBef>
                <a:spcPts val="0"/>
              </a:spcBef>
              <a:spcAft>
                <a:spcPts val="0"/>
              </a:spcAft>
              <a:defRPr sz="1600" b="0" i="0">
                <a:solidFill>
                  <a:schemeClr val="tx1"/>
                </a:solidFill>
              </a:defRPr>
            </a:lvl1pPr>
          </a:lstStyle>
          <a:p>
            <a:r>
              <a:rPr lang="en-US" noProof="0"/>
              <a:t>Speaker Title</a:t>
            </a:r>
            <a:br>
              <a:rPr lang="en-US" noProof="0"/>
            </a:br>
            <a:r>
              <a:rPr lang="en-US" noProof="0"/>
              <a:t>Global Development, Function/Org</a:t>
            </a:r>
          </a:p>
          <a:p>
            <a:r>
              <a:rPr lang="en-US" noProof="0"/>
              <a:t>Date</a:t>
            </a:r>
          </a:p>
        </p:txBody>
      </p:sp>
      <p:sp>
        <p:nvSpPr>
          <p:cNvPr id="3" name="Text Placeholder 31">
            <a:extLst>
              <a:ext uri="{FF2B5EF4-FFF2-40B4-BE49-F238E27FC236}">
                <a16:creationId xmlns:a16="http://schemas.microsoft.com/office/drawing/2014/main" id="{6CDE80A1-3F87-ECEE-F4F9-2A48FE178464}"/>
              </a:ext>
            </a:extLst>
          </p:cNvPr>
          <p:cNvSpPr>
            <a:spLocks noGrp="1"/>
          </p:cNvSpPr>
          <p:nvPr>
            <p:ph type="body" sz="quarter" idx="16" hasCustomPrompt="1"/>
          </p:nvPr>
        </p:nvSpPr>
        <p:spPr>
          <a:xfrm>
            <a:off x="292100" y="3128936"/>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
        <p:nvSpPr>
          <p:cNvPr id="4" name="Text Placeholder 31">
            <a:extLst>
              <a:ext uri="{FF2B5EF4-FFF2-40B4-BE49-F238E27FC236}">
                <a16:creationId xmlns:a16="http://schemas.microsoft.com/office/drawing/2014/main" id="{609CA3CB-3603-07E8-76AE-509F5F86B2FF}"/>
              </a:ext>
            </a:extLst>
          </p:cNvPr>
          <p:cNvSpPr>
            <a:spLocks noGrp="1"/>
          </p:cNvSpPr>
          <p:nvPr>
            <p:ph type="body" sz="quarter" idx="18" hasCustomPrompt="1"/>
          </p:nvPr>
        </p:nvSpPr>
        <p:spPr>
          <a:xfrm>
            <a:off x="292100" y="2198686"/>
            <a:ext cx="5499100" cy="908900"/>
          </a:xfrm>
        </p:spPr>
        <p:txBody>
          <a:bodyPr anchor="t"/>
          <a:lstStyle>
            <a:lvl1pPr algn="l">
              <a:lnSpc>
                <a:spcPct val="100000"/>
              </a:lnSpc>
              <a:spcBef>
                <a:spcPts val="0"/>
              </a:spcBef>
              <a:spcAft>
                <a:spcPts val="0"/>
              </a:spcAft>
              <a:defRPr sz="4000" b="1" i="0">
                <a:solidFill>
                  <a:schemeClr val="tx1"/>
                </a:solidFill>
              </a:defRPr>
            </a:lvl1pPr>
          </a:lstStyle>
          <a:p>
            <a:r>
              <a:rPr lang="en-US" noProof="0"/>
              <a:t>Click to add title text</a:t>
            </a:r>
          </a:p>
        </p:txBody>
      </p:sp>
      <p:sp>
        <p:nvSpPr>
          <p:cNvPr id="5" name="Title 1">
            <a:extLst>
              <a:ext uri="{FF2B5EF4-FFF2-40B4-BE49-F238E27FC236}">
                <a16:creationId xmlns:a16="http://schemas.microsoft.com/office/drawing/2014/main" id="{C4C82A89-DB2B-A162-98B3-B16236781555}"/>
              </a:ext>
            </a:extLst>
          </p:cNvPr>
          <p:cNvSpPr>
            <a:spLocks noGrp="1"/>
          </p:cNvSpPr>
          <p:nvPr>
            <p:ph type="ctrTitle" hasCustomPrompt="1"/>
          </p:nvPr>
        </p:nvSpPr>
        <p:spPr>
          <a:xfrm>
            <a:off x="292100" y="1124828"/>
            <a:ext cx="6366934" cy="1230314"/>
          </a:xfrm>
        </p:spPr>
        <p:txBody>
          <a:bodyPr wrap="none" anchor="b">
            <a:noAutofit/>
          </a:bodyPr>
          <a:lstStyle>
            <a:lvl1pPr algn="l" defTabSz="914400" rtl="0" eaLnBrk="1" latinLnBrk="0" hangingPunct="1">
              <a:lnSpc>
                <a:spcPct val="75000"/>
              </a:lnSpc>
              <a:spcBef>
                <a:spcPts val="600"/>
              </a:spcBef>
              <a:spcAft>
                <a:spcPts val="600"/>
              </a:spcAft>
              <a:buNone/>
              <a:defRPr lang="en-GB" sz="8000" b="1" i="0" kern="1200" spc="-100" baseline="0" dirty="0">
                <a:solidFill>
                  <a:schemeClr val="tx2"/>
                </a:solidFill>
                <a:latin typeface="+mj-lt"/>
                <a:ea typeface="+mj-ea"/>
                <a:cs typeface="+mj-cs"/>
              </a:defRPr>
            </a:lvl1pPr>
          </a:lstStyle>
          <a:p>
            <a:r>
              <a:rPr lang="en-US"/>
              <a:t>Click to edit </a:t>
            </a:r>
            <a:br>
              <a:rPr lang="en-US"/>
            </a:br>
            <a:r>
              <a:rPr lang="en-US"/>
              <a:t>title text</a:t>
            </a:r>
            <a:endParaRPr lang="en-GB"/>
          </a:p>
        </p:txBody>
      </p:sp>
    </p:spTree>
    <p:extLst>
      <p:ext uri="{BB962C8B-B14F-4D97-AF65-F5344CB8AC3E}">
        <p14:creationId xmlns:p14="http://schemas.microsoft.com/office/powerpoint/2010/main" val="24884387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tx2"/>
        </a:solidFill>
        <a:effectLst/>
      </p:bgPr>
    </p:bg>
    <p:spTree>
      <p:nvGrpSpPr>
        <p:cNvPr id="1" name=""/>
        <p:cNvGrpSpPr/>
        <p:nvPr/>
      </p:nvGrpSpPr>
      <p:grpSpPr>
        <a:xfrm>
          <a:off x="0" y="0"/>
          <a:ext cx="0" cy="0"/>
          <a:chOff x="0" y="0"/>
          <a:chExt cx="0" cy="0"/>
        </a:xfrm>
      </p:grpSpPr>
      <p:pic>
        <p:nvPicPr>
          <p:cNvPr id="28" name="Picture 27" descr="A group of people working in an office&#10;&#10;Description automatically generated">
            <a:extLst>
              <a:ext uri="{FF2B5EF4-FFF2-40B4-BE49-F238E27FC236}">
                <a16:creationId xmlns:a16="http://schemas.microsoft.com/office/drawing/2014/main" id="{704E6990-27E2-D329-C6AB-4E026A7546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04258" y="1"/>
            <a:ext cx="3985535" cy="2326537"/>
          </a:xfrm>
          <a:prstGeom prst="rect">
            <a:avLst/>
          </a:prstGeom>
        </p:spPr>
      </p:pic>
      <p:sp>
        <p:nvSpPr>
          <p:cNvPr id="27" name="Rectangle 26">
            <a:extLst>
              <a:ext uri="{FF2B5EF4-FFF2-40B4-BE49-F238E27FC236}">
                <a16:creationId xmlns:a16="http://schemas.microsoft.com/office/drawing/2014/main" id="{F43FB735-82BE-1111-B3F2-439A0D9A9E6E}"/>
              </a:ext>
            </a:extLst>
          </p:cNvPr>
          <p:cNvSpPr/>
          <p:nvPr userDrawn="1"/>
        </p:nvSpPr>
        <p:spPr>
          <a:xfrm>
            <a:off x="1" y="-1"/>
            <a:ext cx="8204258" cy="2326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31">
            <a:extLst>
              <a:ext uri="{FF2B5EF4-FFF2-40B4-BE49-F238E27FC236}">
                <a16:creationId xmlns:a16="http://schemas.microsoft.com/office/drawing/2014/main" id="{454F9DEA-0A91-9006-725E-9C1015C1A444}"/>
              </a:ext>
            </a:extLst>
          </p:cNvPr>
          <p:cNvSpPr>
            <a:spLocks noGrp="1"/>
          </p:cNvSpPr>
          <p:nvPr>
            <p:ph type="body" sz="quarter" idx="17" hasCustomPrompt="1"/>
          </p:nvPr>
        </p:nvSpPr>
        <p:spPr>
          <a:xfrm>
            <a:off x="4101100" y="2963990"/>
            <a:ext cx="6262099" cy="908900"/>
          </a:xfrm>
        </p:spPr>
        <p:txBody>
          <a:bodyPr anchor="ctr"/>
          <a:lstStyle>
            <a:lvl1pPr algn="l">
              <a:lnSpc>
                <a:spcPct val="100000"/>
              </a:lnSpc>
              <a:spcBef>
                <a:spcPts val="0"/>
              </a:spcBef>
              <a:spcAft>
                <a:spcPts val="0"/>
              </a:spcAft>
              <a:defRPr sz="4000" b="1" i="0">
                <a:solidFill>
                  <a:schemeClr val="bg1"/>
                </a:solidFill>
              </a:defRPr>
            </a:lvl1pPr>
          </a:lstStyle>
          <a:p>
            <a:r>
              <a:rPr lang="en-US" noProof="0"/>
              <a:t>Click to add presentation subtitle text</a:t>
            </a:r>
          </a:p>
        </p:txBody>
      </p:sp>
      <p:sp>
        <p:nvSpPr>
          <p:cNvPr id="14" name="Title 1">
            <a:extLst>
              <a:ext uri="{FF2B5EF4-FFF2-40B4-BE49-F238E27FC236}">
                <a16:creationId xmlns:a16="http://schemas.microsoft.com/office/drawing/2014/main" id="{C8F6705F-495F-9E8D-DA53-70881D5DE82E}"/>
              </a:ext>
            </a:extLst>
          </p:cNvPr>
          <p:cNvSpPr>
            <a:spLocks noGrp="1"/>
          </p:cNvSpPr>
          <p:nvPr>
            <p:ph type="ctrTitle" hasCustomPrompt="1"/>
          </p:nvPr>
        </p:nvSpPr>
        <p:spPr>
          <a:xfrm>
            <a:off x="410491" y="487225"/>
            <a:ext cx="7071811" cy="1569276"/>
          </a:xfrm>
        </p:spPr>
        <p:txBody>
          <a:bodyPr wrap="square" anchor="ctr">
            <a:spAutoFit/>
          </a:bodyPr>
          <a:lstStyle>
            <a:lvl1pPr algn="l">
              <a:lnSpc>
                <a:spcPct val="75000"/>
              </a:lnSpc>
              <a:defRPr sz="6600" b="1" i="0" spc="-100" baseline="0">
                <a:solidFill>
                  <a:schemeClr val="tx2"/>
                </a:solidFill>
                <a:latin typeface="+mj-lt"/>
              </a:defRPr>
            </a:lvl1pPr>
          </a:lstStyle>
          <a:p>
            <a:r>
              <a:rPr lang="en-US"/>
              <a:t>Click to edit </a:t>
            </a:r>
            <a:br>
              <a:rPr lang="en-US"/>
            </a:br>
            <a:r>
              <a:rPr lang="en-US"/>
              <a:t>title text</a:t>
            </a:r>
            <a:endParaRPr lang="en-GB"/>
          </a:p>
        </p:txBody>
      </p:sp>
      <p:sp>
        <p:nvSpPr>
          <p:cNvPr id="19" name="Rectangle 18">
            <a:extLst>
              <a:ext uri="{FF2B5EF4-FFF2-40B4-BE49-F238E27FC236}">
                <a16:creationId xmlns:a16="http://schemas.microsoft.com/office/drawing/2014/main" id="{BD4AB1BC-D972-78CF-F50F-3279242B96BF}"/>
              </a:ext>
            </a:extLst>
          </p:cNvPr>
          <p:cNvSpPr/>
          <p:nvPr userDrawn="1"/>
        </p:nvSpPr>
        <p:spPr>
          <a:xfrm>
            <a:off x="0" y="4563870"/>
            <a:ext cx="12191999" cy="22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2" name="Graphic 3">
            <a:extLst>
              <a:ext uri="{FF2B5EF4-FFF2-40B4-BE49-F238E27FC236}">
                <a16:creationId xmlns:a16="http://schemas.microsoft.com/office/drawing/2014/main" id="{0FC78F2E-1EA0-6A5F-A8D4-76AFEDF9B025}"/>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pic>
        <p:nvPicPr>
          <p:cNvPr id="25" name="Picture 24" descr="A group of people writing on sticky notes on a glass wall&#10;&#10;Description automatically generated">
            <a:extLst>
              <a:ext uri="{FF2B5EF4-FFF2-40B4-BE49-F238E27FC236}">
                <a16:creationId xmlns:a16="http://schemas.microsoft.com/office/drawing/2014/main" id="{AD1E2B35-EEE3-FD06-C3CB-BE9E56E569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326538"/>
            <a:ext cx="3357808" cy="2236315"/>
          </a:xfrm>
          <a:prstGeom prst="rect">
            <a:avLst/>
          </a:prstGeom>
        </p:spPr>
      </p:pic>
      <p:sp>
        <p:nvSpPr>
          <p:cNvPr id="2" name="Text Placeholder 31">
            <a:extLst>
              <a:ext uri="{FF2B5EF4-FFF2-40B4-BE49-F238E27FC236}">
                <a16:creationId xmlns:a16="http://schemas.microsoft.com/office/drawing/2014/main" id="{EE1FB760-C159-F693-E72D-ABEEA00513F2}"/>
              </a:ext>
            </a:extLst>
          </p:cNvPr>
          <p:cNvSpPr>
            <a:spLocks noGrp="1"/>
          </p:cNvSpPr>
          <p:nvPr>
            <p:ph type="body" sz="quarter" idx="13" hasCustomPrompt="1"/>
          </p:nvPr>
        </p:nvSpPr>
        <p:spPr>
          <a:xfrm>
            <a:off x="8209075" y="5900979"/>
            <a:ext cx="3764795" cy="813645"/>
          </a:xfrm>
        </p:spPr>
        <p:txBody>
          <a:bodyPr anchor="t"/>
          <a:lstStyle>
            <a:lvl1pPr algn="r">
              <a:lnSpc>
                <a:spcPct val="100000"/>
              </a:lnSpc>
              <a:spcBef>
                <a:spcPts val="0"/>
              </a:spcBef>
              <a:spcAft>
                <a:spcPts val="0"/>
              </a:spcAft>
              <a:defRPr sz="1600" b="0" i="0">
                <a:solidFill>
                  <a:schemeClr val="tx1"/>
                </a:solidFill>
              </a:defRPr>
            </a:lvl1pPr>
          </a:lstStyle>
          <a:p>
            <a:r>
              <a:rPr lang="en-US" noProof="0"/>
              <a:t>Speaker Title</a:t>
            </a:r>
            <a:br>
              <a:rPr lang="en-US" noProof="0"/>
            </a:br>
            <a:r>
              <a:rPr lang="en-US" noProof="0"/>
              <a:t>Global Development, Function/Org</a:t>
            </a:r>
          </a:p>
          <a:p>
            <a:r>
              <a:rPr lang="en-US" noProof="0"/>
              <a:t>Date</a:t>
            </a:r>
          </a:p>
        </p:txBody>
      </p:sp>
      <p:sp>
        <p:nvSpPr>
          <p:cNvPr id="3" name="Text Placeholder 31">
            <a:extLst>
              <a:ext uri="{FF2B5EF4-FFF2-40B4-BE49-F238E27FC236}">
                <a16:creationId xmlns:a16="http://schemas.microsoft.com/office/drawing/2014/main" id="{E7610C96-6B4F-51CB-5142-9E71DF61C2D0}"/>
              </a:ext>
            </a:extLst>
          </p:cNvPr>
          <p:cNvSpPr>
            <a:spLocks noGrp="1"/>
          </p:cNvSpPr>
          <p:nvPr>
            <p:ph type="body" sz="quarter" idx="16" hasCustomPrompt="1"/>
          </p:nvPr>
        </p:nvSpPr>
        <p:spPr>
          <a:xfrm>
            <a:off x="8209075" y="5486400"/>
            <a:ext cx="3764795" cy="371860"/>
          </a:xfrm>
        </p:spPr>
        <p:txBody>
          <a:bodyPr anchor="b"/>
          <a:lstStyle>
            <a:lvl1pPr algn="r">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19879314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tx2"/>
        </a:solidFill>
        <a:effectLst/>
      </p:bgPr>
    </p:bg>
    <p:spTree>
      <p:nvGrpSpPr>
        <p:cNvPr id="1" name=""/>
        <p:cNvGrpSpPr/>
        <p:nvPr/>
      </p:nvGrpSpPr>
      <p:grpSpPr>
        <a:xfrm>
          <a:off x="0" y="0"/>
          <a:ext cx="0" cy="0"/>
          <a:chOff x="0" y="0"/>
          <a:chExt cx="0" cy="0"/>
        </a:xfrm>
      </p:grpSpPr>
      <p:sp>
        <p:nvSpPr>
          <p:cNvPr id="12" name="Text Placeholder 31">
            <a:extLst>
              <a:ext uri="{FF2B5EF4-FFF2-40B4-BE49-F238E27FC236}">
                <a16:creationId xmlns:a16="http://schemas.microsoft.com/office/drawing/2014/main" id="{454F9DEA-0A91-9006-725E-9C1015C1A444}"/>
              </a:ext>
            </a:extLst>
          </p:cNvPr>
          <p:cNvSpPr>
            <a:spLocks noGrp="1"/>
          </p:cNvSpPr>
          <p:nvPr>
            <p:ph type="body" sz="quarter" idx="17" hasCustomPrompt="1"/>
          </p:nvPr>
        </p:nvSpPr>
        <p:spPr>
          <a:xfrm>
            <a:off x="4101100" y="2963990"/>
            <a:ext cx="6262099" cy="908900"/>
          </a:xfrm>
        </p:spPr>
        <p:txBody>
          <a:bodyPr anchor="ctr"/>
          <a:lstStyle>
            <a:lvl1pPr algn="l">
              <a:lnSpc>
                <a:spcPct val="100000"/>
              </a:lnSpc>
              <a:spcBef>
                <a:spcPts val="0"/>
              </a:spcBef>
              <a:spcAft>
                <a:spcPts val="0"/>
              </a:spcAft>
              <a:defRPr sz="4000" b="1" i="0">
                <a:solidFill>
                  <a:schemeClr val="bg1"/>
                </a:solidFill>
              </a:defRPr>
            </a:lvl1pPr>
          </a:lstStyle>
          <a:p>
            <a:r>
              <a:rPr lang="en-US" noProof="0"/>
              <a:t>Click to add presentation subtitle text</a:t>
            </a:r>
          </a:p>
        </p:txBody>
      </p:sp>
      <p:pic>
        <p:nvPicPr>
          <p:cNvPr id="6" name="Picture 5">
            <a:extLst>
              <a:ext uri="{FF2B5EF4-FFF2-40B4-BE49-F238E27FC236}">
                <a16:creationId xmlns:a16="http://schemas.microsoft.com/office/drawing/2014/main" id="{26872139-544A-6F9E-AFD6-349027AD91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326538"/>
            <a:ext cx="3357807" cy="2244768"/>
          </a:xfrm>
          <a:prstGeom prst="rect">
            <a:avLst/>
          </a:prstGeom>
        </p:spPr>
      </p:pic>
      <p:sp>
        <p:nvSpPr>
          <p:cNvPr id="7" name="Rectangle 6">
            <a:extLst>
              <a:ext uri="{FF2B5EF4-FFF2-40B4-BE49-F238E27FC236}">
                <a16:creationId xmlns:a16="http://schemas.microsoft.com/office/drawing/2014/main" id="{9A49AF18-CBD0-BDFE-D02D-AD78EF4A105A}"/>
              </a:ext>
            </a:extLst>
          </p:cNvPr>
          <p:cNvSpPr/>
          <p:nvPr userDrawn="1"/>
        </p:nvSpPr>
        <p:spPr>
          <a:xfrm>
            <a:off x="0" y="1"/>
            <a:ext cx="8204258" cy="2333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Title 1">
            <a:extLst>
              <a:ext uri="{FF2B5EF4-FFF2-40B4-BE49-F238E27FC236}">
                <a16:creationId xmlns:a16="http://schemas.microsoft.com/office/drawing/2014/main" id="{23DCE0B5-9D65-556F-2EF0-B1DD8E052988}"/>
              </a:ext>
            </a:extLst>
          </p:cNvPr>
          <p:cNvSpPr>
            <a:spLocks noGrp="1"/>
          </p:cNvSpPr>
          <p:nvPr>
            <p:ph type="ctrTitle" hasCustomPrompt="1"/>
          </p:nvPr>
        </p:nvSpPr>
        <p:spPr>
          <a:xfrm>
            <a:off x="410491" y="487225"/>
            <a:ext cx="7071811" cy="1569276"/>
          </a:xfrm>
        </p:spPr>
        <p:txBody>
          <a:bodyPr wrap="square" anchor="ctr">
            <a:spAutoFit/>
          </a:bodyPr>
          <a:lstStyle>
            <a:lvl1pPr algn="l">
              <a:lnSpc>
                <a:spcPct val="75000"/>
              </a:lnSpc>
              <a:defRPr sz="6600" b="1" i="0" spc="-100" baseline="0">
                <a:solidFill>
                  <a:schemeClr val="tx2"/>
                </a:solidFill>
                <a:latin typeface="+mj-lt"/>
              </a:defRPr>
            </a:lvl1pPr>
          </a:lstStyle>
          <a:p>
            <a:r>
              <a:rPr lang="en-US"/>
              <a:t>Click to edit </a:t>
            </a:r>
            <a:br>
              <a:rPr lang="en-US"/>
            </a:br>
            <a:r>
              <a:rPr lang="en-US"/>
              <a:t>title text</a:t>
            </a:r>
            <a:endParaRPr lang="en-GB"/>
          </a:p>
        </p:txBody>
      </p:sp>
      <p:sp>
        <p:nvSpPr>
          <p:cNvPr id="9" name="Title 1">
            <a:extLst>
              <a:ext uri="{FF2B5EF4-FFF2-40B4-BE49-F238E27FC236}">
                <a16:creationId xmlns:a16="http://schemas.microsoft.com/office/drawing/2014/main" id="{9C91C4AF-8475-E888-8F3E-2DBBCD708B95}"/>
              </a:ext>
            </a:extLst>
          </p:cNvPr>
          <p:cNvSpPr txBox="1">
            <a:spLocks/>
          </p:cNvSpPr>
          <p:nvPr userDrawn="1"/>
        </p:nvSpPr>
        <p:spPr>
          <a:xfrm>
            <a:off x="7482303" y="5963679"/>
            <a:ext cx="4415367" cy="627968"/>
          </a:xfrm>
          <a:prstGeom prst="rect">
            <a:avLst/>
          </a:prstGeom>
        </p:spPr>
        <p:txBody>
          <a:bodyPr vert="horz" wrap="square" lIns="0" tIns="0" rIns="0" bIns="0" rtlCol="0" anchor="b">
            <a:noAutofit/>
          </a:bodyPr>
          <a:lstStyle>
            <a:lvl1pPr algn="l" defTabSz="914400" rtl="0" eaLnBrk="1" latinLnBrk="0" hangingPunct="1">
              <a:lnSpc>
                <a:spcPct val="80000"/>
              </a:lnSpc>
              <a:spcBef>
                <a:spcPts val="600"/>
              </a:spcBef>
              <a:spcAft>
                <a:spcPts val="600"/>
              </a:spcAft>
              <a:buNone/>
              <a:defRPr sz="7200" b="1" i="0" kern="1200" spc="-100" baseline="0">
                <a:solidFill>
                  <a:schemeClr val="tx2"/>
                </a:solidFill>
                <a:latin typeface="+mj-lt"/>
                <a:ea typeface="+mj-ea"/>
                <a:cs typeface="+mj-cs"/>
              </a:defRPr>
            </a:lvl1pPr>
          </a:lstStyle>
          <a:p>
            <a:pPr algn="r"/>
            <a:r>
              <a:rPr lang="en-US" sz="2800" b="0">
                <a:solidFill>
                  <a:schemeClr val="tx1"/>
                </a:solidFill>
              </a:rPr>
              <a:t>Believe. Build. Belong.</a:t>
            </a:r>
            <a:endParaRPr lang="en-GB" sz="2800" b="0">
              <a:solidFill>
                <a:schemeClr val="tx1"/>
              </a:solidFill>
            </a:endParaRPr>
          </a:p>
        </p:txBody>
      </p:sp>
      <p:sp>
        <p:nvSpPr>
          <p:cNvPr id="10" name="Rectangle 9">
            <a:extLst>
              <a:ext uri="{FF2B5EF4-FFF2-40B4-BE49-F238E27FC236}">
                <a16:creationId xmlns:a16="http://schemas.microsoft.com/office/drawing/2014/main" id="{5EC1EBC5-0351-D541-D15C-F3D28C33FD5F}"/>
              </a:ext>
            </a:extLst>
          </p:cNvPr>
          <p:cNvSpPr/>
          <p:nvPr userDrawn="1"/>
        </p:nvSpPr>
        <p:spPr>
          <a:xfrm>
            <a:off x="0" y="4563870"/>
            <a:ext cx="12191999" cy="22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Graphic 3">
            <a:extLst>
              <a:ext uri="{FF2B5EF4-FFF2-40B4-BE49-F238E27FC236}">
                <a16:creationId xmlns:a16="http://schemas.microsoft.com/office/drawing/2014/main" id="{0A52E80B-216E-C933-4C47-5340CBD8342C}"/>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13" name="Text Placeholder 31">
            <a:extLst>
              <a:ext uri="{FF2B5EF4-FFF2-40B4-BE49-F238E27FC236}">
                <a16:creationId xmlns:a16="http://schemas.microsoft.com/office/drawing/2014/main" id="{35DE3DF4-374D-C15B-5A9F-E77C83C866EC}"/>
              </a:ext>
            </a:extLst>
          </p:cNvPr>
          <p:cNvSpPr>
            <a:spLocks noGrp="1"/>
          </p:cNvSpPr>
          <p:nvPr>
            <p:ph type="body" sz="quarter" idx="13" hasCustomPrompt="1"/>
          </p:nvPr>
        </p:nvSpPr>
        <p:spPr>
          <a:xfrm>
            <a:off x="8209075" y="5891955"/>
            <a:ext cx="3764795" cy="813645"/>
          </a:xfrm>
        </p:spPr>
        <p:txBody>
          <a:bodyPr anchor="t"/>
          <a:lstStyle>
            <a:lvl1pPr algn="r">
              <a:lnSpc>
                <a:spcPct val="100000"/>
              </a:lnSpc>
              <a:spcBef>
                <a:spcPts val="0"/>
              </a:spcBef>
              <a:spcAft>
                <a:spcPts val="0"/>
              </a:spcAft>
              <a:defRPr sz="1600" b="0" i="0">
                <a:solidFill>
                  <a:schemeClr val="tx1"/>
                </a:solidFill>
              </a:defRPr>
            </a:lvl1pPr>
          </a:lstStyle>
          <a:p>
            <a:r>
              <a:rPr lang="en-US" noProof="0"/>
              <a:t>Speaker Title</a:t>
            </a:r>
            <a:br>
              <a:rPr lang="en-US" noProof="0"/>
            </a:br>
            <a:r>
              <a:rPr lang="en-US" noProof="0"/>
              <a:t>Global Development, Function/Org</a:t>
            </a:r>
          </a:p>
          <a:p>
            <a:r>
              <a:rPr lang="en-US" noProof="0"/>
              <a:t>Date</a:t>
            </a:r>
          </a:p>
        </p:txBody>
      </p:sp>
      <p:sp>
        <p:nvSpPr>
          <p:cNvPr id="17" name="Text Placeholder 31">
            <a:extLst>
              <a:ext uri="{FF2B5EF4-FFF2-40B4-BE49-F238E27FC236}">
                <a16:creationId xmlns:a16="http://schemas.microsoft.com/office/drawing/2014/main" id="{00163000-AE74-6DDA-12FB-FCD290D8342B}"/>
              </a:ext>
            </a:extLst>
          </p:cNvPr>
          <p:cNvSpPr>
            <a:spLocks noGrp="1"/>
          </p:cNvSpPr>
          <p:nvPr>
            <p:ph type="body" sz="quarter" idx="16" hasCustomPrompt="1"/>
          </p:nvPr>
        </p:nvSpPr>
        <p:spPr>
          <a:xfrm>
            <a:off x="8209075" y="5477376"/>
            <a:ext cx="3764795" cy="371860"/>
          </a:xfrm>
        </p:spPr>
        <p:txBody>
          <a:bodyPr anchor="b"/>
          <a:lstStyle>
            <a:lvl1pPr algn="r">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pic>
        <p:nvPicPr>
          <p:cNvPr id="20" name="Picture 19">
            <a:extLst>
              <a:ext uri="{FF2B5EF4-FFF2-40B4-BE49-F238E27FC236}">
                <a16:creationId xmlns:a16="http://schemas.microsoft.com/office/drawing/2014/main" id="{635C1442-7B93-9C6C-5D44-EA63E64802F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204258" y="1"/>
            <a:ext cx="3985709" cy="2333974"/>
          </a:xfrm>
          <a:prstGeom prst="rect">
            <a:avLst/>
          </a:prstGeom>
        </p:spPr>
      </p:pic>
    </p:spTree>
    <p:extLst>
      <p:ext uri="{BB962C8B-B14F-4D97-AF65-F5344CB8AC3E}">
        <p14:creationId xmlns:p14="http://schemas.microsoft.com/office/powerpoint/2010/main" val="13598253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tx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3FB735-82BE-1111-B3F2-439A0D9A9E6E}"/>
              </a:ext>
            </a:extLst>
          </p:cNvPr>
          <p:cNvSpPr/>
          <p:nvPr userDrawn="1"/>
        </p:nvSpPr>
        <p:spPr>
          <a:xfrm>
            <a:off x="1" y="-1"/>
            <a:ext cx="8204258" cy="2326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31">
            <a:extLst>
              <a:ext uri="{FF2B5EF4-FFF2-40B4-BE49-F238E27FC236}">
                <a16:creationId xmlns:a16="http://schemas.microsoft.com/office/drawing/2014/main" id="{454F9DEA-0A91-9006-725E-9C1015C1A444}"/>
              </a:ext>
            </a:extLst>
          </p:cNvPr>
          <p:cNvSpPr>
            <a:spLocks noGrp="1"/>
          </p:cNvSpPr>
          <p:nvPr>
            <p:ph type="body" sz="quarter" idx="17" hasCustomPrompt="1"/>
          </p:nvPr>
        </p:nvSpPr>
        <p:spPr>
          <a:xfrm>
            <a:off x="4101100" y="2963990"/>
            <a:ext cx="6262099" cy="908900"/>
          </a:xfrm>
        </p:spPr>
        <p:txBody>
          <a:bodyPr anchor="ctr"/>
          <a:lstStyle>
            <a:lvl1pPr algn="l">
              <a:lnSpc>
                <a:spcPct val="100000"/>
              </a:lnSpc>
              <a:spcBef>
                <a:spcPts val="0"/>
              </a:spcBef>
              <a:spcAft>
                <a:spcPts val="0"/>
              </a:spcAft>
              <a:defRPr sz="4000" b="1" i="0">
                <a:solidFill>
                  <a:schemeClr val="bg1"/>
                </a:solidFill>
              </a:defRPr>
            </a:lvl1pPr>
          </a:lstStyle>
          <a:p>
            <a:r>
              <a:rPr lang="en-US" noProof="0"/>
              <a:t>Click to add presentation subtitle text</a:t>
            </a:r>
          </a:p>
        </p:txBody>
      </p:sp>
      <p:sp>
        <p:nvSpPr>
          <p:cNvPr id="21" name="Title 1">
            <a:extLst>
              <a:ext uri="{FF2B5EF4-FFF2-40B4-BE49-F238E27FC236}">
                <a16:creationId xmlns:a16="http://schemas.microsoft.com/office/drawing/2014/main" id="{05A9B11A-3748-92A9-13A5-246E65B738F5}"/>
              </a:ext>
            </a:extLst>
          </p:cNvPr>
          <p:cNvSpPr txBox="1">
            <a:spLocks/>
          </p:cNvSpPr>
          <p:nvPr userDrawn="1"/>
        </p:nvSpPr>
        <p:spPr>
          <a:xfrm>
            <a:off x="7482303" y="5972703"/>
            <a:ext cx="4415367" cy="627968"/>
          </a:xfrm>
          <a:prstGeom prst="rect">
            <a:avLst/>
          </a:prstGeom>
        </p:spPr>
        <p:txBody>
          <a:bodyPr vert="horz" wrap="square" lIns="0" tIns="0" rIns="0" bIns="0" rtlCol="0" anchor="b">
            <a:noAutofit/>
          </a:bodyPr>
          <a:lstStyle>
            <a:lvl1pPr algn="l" defTabSz="914400" rtl="0" eaLnBrk="1" latinLnBrk="0" hangingPunct="1">
              <a:lnSpc>
                <a:spcPct val="80000"/>
              </a:lnSpc>
              <a:spcBef>
                <a:spcPts val="600"/>
              </a:spcBef>
              <a:spcAft>
                <a:spcPts val="600"/>
              </a:spcAft>
              <a:buNone/>
              <a:defRPr sz="7200" b="1" i="0" kern="1200" spc="-100" baseline="0">
                <a:solidFill>
                  <a:schemeClr val="tx2"/>
                </a:solidFill>
                <a:latin typeface="+mj-lt"/>
                <a:ea typeface="+mj-ea"/>
                <a:cs typeface="+mj-cs"/>
              </a:defRPr>
            </a:lvl1pPr>
          </a:lstStyle>
          <a:p>
            <a:pPr algn="r"/>
            <a:r>
              <a:rPr lang="en-US" sz="2800" b="0">
                <a:solidFill>
                  <a:schemeClr val="tx1"/>
                </a:solidFill>
              </a:rPr>
              <a:t>Believe. Build. Belong.</a:t>
            </a:r>
            <a:endParaRPr lang="en-GB" sz="2800" b="0">
              <a:solidFill>
                <a:schemeClr val="tx1"/>
              </a:solidFill>
            </a:endParaRPr>
          </a:p>
        </p:txBody>
      </p:sp>
      <p:sp>
        <p:nvSpPr>
          <p:cNvPr id="19" name="Rectangle 18">
            <a:extLst>
              <a:ext uri="{FF2B5EF4-FFF2-40B4-BE49-F238E27FC236}">
                <a16:creationId xmlns:a16="http://schemas.microsoft.com/office/drawing/2014/main" id="{BD4AB1BC-D972-78CF-F50F-3279242B96BF}"/>
              </a:ext>
            </a:extLst>
          </p:cNvPr>
          <p:cNvSpPr/>
          <p:nvPr userDrawn="1"/>
        </p:nvSpPr>
        <p:spPr>
          <a:xfrm>
            <a:off x="0" y="4563870"/>
            <a:ext cx="12191999" cy="22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 Placeholder 31">
            <a:extLst>
              <a:ext uri="{FF2B5EF4-FFF2-40B4-BE49-F238E27FC236}">
                <a16:creationId xmlns:a16="http://schemas.microsoft.com/office/drawing/2014/main" id="{B9F0B3A1-72C2-4210-6C50-955078BE967E}"/>
              </a:ext>
            </a:extLst>
          </p:cNvPr>
          <p:cNvSpPr>
            <a:spLocks noGrp="1"/>
          </p:cNvSpPr>
          <p:nvPr>
            <p:ph type="body" sz="quarter" idx="13" hasCustomPrompt="1"/>
          </p:nvPr>
        </p:nvSpPr>
        <p:spPr>
          <a:xfrm>
            <a:off x="8209075" y="5900979"/>
            <a:ext cx="3764795" cy="813645"/>
          </a:xfrm>
        </p:spPr>
        <p:txBody>
          <a:bodyPr anchor="t"/>
          <a:lstStyle>
            <a:lvl1pPr algn="r">
              <a:lnSpc>
                <a:spcPct val="100000"/>
              </a:lnSpc>
              <a:spcBef>
                <a:spcPts val="0"/>
              </a:spcBef>
              <a:spcAft>
                <a:spcPts val="0"/>
              </a:spcAft>
              <a:defRPr sz="1600" b="0" i="0">
                <a:solidFill>
                  <a:schemeClr val="tx1"/>
                </a:solidFill>
              </a:defRPr>
            </a:lvl1pPr>
          </a:lstStyle>
          <a:p>
            <a:r>
              <a:rPr lang="en-US" noProof="0"/>
              <a:t>Speaker Title</a:t>
            </a:r>
            <a:br>
              <a:rPr lang="en-US" noProof="0"/>
            </a:br>
            <a:r>
              <a:rPr lang="en-US" noProof="0"/>
              <a:t>Global Development, Function/Org</a:t>
            </a:r>
          </a:p>
          <a:p>
            <a:r>
              <a:rPr lang="en-US" noProof="0"/>
              <a:t>Date</a:t>
            </a:r>
          </a:p>
        </p:txBody>
      </p:sp>
      <p:sp>
        <p:nvSpPr>
          <p:cNvPr id="16" name="Text Placeholder 31">
            <a:extLst>
              <a:ext uri="{FF2B5EF4-FFF2-40B4-BE49-F238E27FC236}">
                <a16:creationId xmlns:a16="http://schemas.microsoft.com/office/drawing/2014/main" id="{A335F370-11BC-BCC2-A52E-FE434D9EF82E}"/>
              </a:ext>
            </a:extLst>
          </p:cNvPr>
          <p:cNvSpPr>
            <a:spLocks noGrp="1"/>
          </p:cNvSpPr>
          <p:nvPr>
            <p:ph type="body" sz="quarter" idx="16" hasCustomPrompt="1"/>
          </p:nvPr>
        </p:nvSpPr>
        <p:spPr>
          <a:xfrm>
            <a:off x="8209075" y="5486400"/>
            <a:ext cx="3764795" cy="371860"/>
          </a:xfrm>
        </p:spPr>
        <p:txBody>
          <a:bodyPr anchor="b"/>
          <a:lstStyle>
            <a:lvl1pPr algn="r">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
        <p:nvSpPr>
          <p:cNvPr id="22" name="Graphic 3">
            <a:extLst>
              <a:ext uri="{FF2B5EF4-FFF2-40B4-BE49-F238E27FC236}">
                <a16:creationId xmlns:a16="http://schemas.microsoft.com/office/drawing/2014/main" id="{0FC78F2E-1EA0-6A5F-A8D4-76AFEDF9B025}"/>
              </a:ext>
            </a:extLst>
          </p:cNvPr>
          <p:cNvSpPr/>
          <p:nvPr userDrawn="1"/>
        </p:nvSpPr>
        <p:spPr>
          <a:xfrm>
            <a:off x="294330"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endParaRPr>
          </a:p>
        </p:txBody>
      </p:sp>
      <p:sp>
        <p:nvSpPr>
          <p:cNvPr id="2" name="Picture Placeholder 3">
            <a:extLst>
              <a:ext uri="{FF2B5EF4-FFF2-40B4-BE49-F238E27FC236}">
                <a16:creationId xmlns:a16="http://schemas.microsoft.com/office/drawing/2014/main" id="{9438DBDE-4DA9-CC3F-046F-966BAF274EBD}"/>
              </a:ext>
            </a:extLst>
          </p:cNvPr>
          <p:cNvSpPr>
            <a:spLocks noGrp="1"/>
          </p:cNvSpPr>
          <p:nvPr>
            <p:ph type="pic" sz="quarter" idx="18"/>
          </p:nvPr>
        </p:nvSpPr>
        <p:spPr>
          <a:xfrm>
            <a:off x="3" y="2326538"/>
            <a:ext cx="3357806" cy="2236315"/>
          </a:xfrm>
          <a:solidFill>
            <a:schemeClr val="bg2">
              <a:lumMod val="20000"/>
              <a:lumOff val="80000"/>
            </a:schemeClr>
          </a:solidFill>
          <a:effectLst/>
        </p:spPr>
        <p:txBody>
          <a:bodyPr anchor="ctr"/>
          <a:lstStyle>
            <a:lvl1pPr algn="ctr">
              <a:defRPr/>
            </a:lvl1pPr>
          </a:lstStyle>
          <a:p>
            <a:endParaRPr lang="en-US"/>
          </a:p>
        </p:txBody>
      </p:sp>
      <p:sp>
        <p:nvSpPr>
          <p:cNvPr id="4" name="Picture Placeholder 3">
            <a:extLst>
              <a:ext uri="{FF2B5EF4-FFF2-40B4-BE49-F238E27FC236}">
                <a16:creationId xmlns:a16="http://schemas.microsoft.com/office/drawing/2014/main" id="{626E3DED-24AB-6DD5-FEDE-43314F9DC5C7}"/>
              </a:ext>
            </a:extLst>
          </p:cNvPr>
          <p:cNvSpPr>
            <a:spLocks noGrp="1"/>
          </p:cNvSpPr>
          <p:nvPr>
            <p:ph type="pic" sz="quarter" idx="19"/>
          </p:nvPr>
        </p:nvSpPr>
        <p:spPr>
          <a:xfrm>
            <a:off x="8204257" y="-36156"/>
            <a:ext cx="3995249" cy="2362694"/>
          </a:xfrm>
          <a:solidFill>
            <a:schemeClr val="bg2">
              <a:lumMod val="20000"/>
              <a:lumOff val="80000"/>
            </a:schemeClr>
          </a:solidFill>
          <a:effectLst/>
        </p:spPr>
        <p:txBody>
          <a:bodyPr anchor="ctr"/>
          <a:lstStyle>
            <a:lvl1pPr algn="ctr">
              <a:defRPr/>
            </a:lvl1pPr>
          </a:lstStyle>
          <a:p>
            <a:endParaRPr lang="en-US"/>
          </a:p>
        </p:txBody>
      </p:sp>
      <p:sp>
        <p:nvSpPr>
          <p:cNvPr id="5" name="Title 1">
            <a:extLst>
              <a:ext uri="{FF2B5EF4-FFF2-40B4-BE49-F238E27FC236}">
                <a16:creationId xmlns:a16="http://schemas.microsoft.com/office/drawing/2014/main" id="{A79D7FFB-58D1-7843-C32A-7E1456FBD43C}"/>
              </a:ext>
            </a:extLst>
          </p:cNvPr>
          <p:cNvSpPr>
            <a:spLocks noGrp="1"/>
          </p:cNvSpPr>
          <p:nvPr>
            <p:ph type="ctrTitle" hasCustomPrompt="1"/>
          </p:nvPr>
        </p:nvSpPr>
        <p:spPr>
          <a:xfrm>
            <a:off x="410491" y="487225"/>
            <a:ext cx="7071811" cy="1569276"/>
          </a:xfrm>
        </p:spPr>
        <p:txBody>
          <a:bodyPr wrap="square" anchor="ctr">
            <a:spAutoFit/>
          </a:bodyPr>
          <a:lstStyle>
            <a:lvl1pPr algn="l">
              <a:lnSpc>
                <a:spcPct val="75000"/>
              </a:lnSpc>
              <a:defRPr sz="6600" b="1" i="0" spc="-100" baseline="0">
                <a:solidFill>
                  <a:schemeClr val="tx2"/>
                </a:solidFill>
                <a:latin typeface="+mj-lt"/>
              </a:defRPr>
            </a:lvl1pPr>
          </a:lstStyle>
          <a:p>
            <a:r>
              <a:rPr lang="en-US"/>
              <a:t>Click to edit </a:t>
            </a:r>
            <a:br>
              <a:rPr lang="en-US"/>
            </a:br>
            <a:r>
              <a:rPr lang="en-US"/>
              <a:t>title text</a:t>
            </a:r>
            <a:endParaRPr lang="en-GB"/>
          </a:p>
        </p:txBody>
      </p:sp>
    </p:spTree>
    <p:extLst>
      <p:ext uri="{BB962C8B-B14F-4D97-AF65-F5344CB8AC3E}">
        <p14:creationId xmlns:p14="http://schemas.microsoft.com/office/powerpoint/2010/main" val="18361507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Divider1">
    <p:bg>
      <p:bgPr>
        <a:solidFill>
          <a:schemeClr val="tx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444F91-0F35-3A7E-D84E-3A8603FFC25F}"/>
              </a:ext>
            </a:extLst>
          </p:cNvPr>
          <p:cNvSpPr>
            <a:spLocks noGrp="1"/>
          </p:cNvSpPr>
          <p:nvPr>
            <p:ph type="ctrTitle" hasCustomPrompt="1"/>
          </p:nvPr>
        </p:nvSpPr>
        <p:spPr>
          <a:xfrm>
            <a:off x="304800" y="2032879"/>
            <a:ext cx="7239000"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section title</a:t>
            </a:r>
            <a:endParaRPr lang="en-GB"/>
          </a:p>
        </p:txBody>
      </p:sp>
      <p:sp>
        <p:nvSpPr>
          <p:cNvPr id="15" name="Text Placeholder 31">
            <a:extLst>
              <a:ext uri="{FF2B5EF4-FFF2-40B4-BE49-F238E27FC236}">
                <a16:creationId xmlns:a16="http://schemas.microsoft.com/office/drawing/2014/main" id="{3AFB1EE3-8D47-2ADC-37C3-0D160A4035DD}"/>
              </a:ext>
            </a:extLst>
          </p:cNvPr>
          <p:cNvSpPr>
            <a:spLocks noGrp="1"/>
          </p:cNvSpPr>
          <p:nvPr>
            <p:ph type="body" sz="quarter" idx="12" hasCustomPrompt="1"/>
          </p:nvPr>
        </p:nvSpPr>
        <p:spPr>
          <a:xfrm>
            <a:off x="304800" y="3702420"/>
            <a:ext cx="7262200"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11" name="Graphic 6">
            <a:extLst>
              <a:ext uri="{FF2B5EF4-FFF2-40B4-BE49-F238E27FC236}">
                <a16:creationId xmlns:a16="http://schemas.microsoft.com/office/drawing/2014/main" id="{68BFC76A-2E3C-E6E3-8376-D8A94C33FD3E}"/>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
        <p:nvSpPr>
          <p:cNvPr id="12" name="Slide Number Placeholder 5">
            <a:extLst>
              <a:ext uri="{FF2B5EF4-FFF2-40B4-BE49-F238E27FC236}">
                <a16:creationId xmlns:a16="http://schemas.microsoft.com/office/drawing/2014/main" id="{1CDA47FE-4B1A-B9BE-2077-F0A1967B6671}"/>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bg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13877249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Section/Divider2">
    <p:bg>
      <p:bgPr>
        <a:solidFill>
          <a:schemeClr val="bg2"/>
        </a:solidFill>
        <a:effectLst/>
      </p:bgPr>
    </p:bg>
    <p:spTree>
      <p:nvGrpSpPr>
        <p:cNvPr id="1" name=""/>
        <p:cNvGrpSpPr/>
        <p:nvPr/>
      </p:nvGrpSpPr>
      <p:grpSpPr>
        <a:xfrm>
          <a:off x="0" y="0"/>
          <a:ext cx="0" cy="0"/>
          <a:chOff x="0" y="0"/>
          <a:chExt cx="0" cy="0"/>
        </a:xfrm>
      </p:grpSpPr>
      <p:sp>
        <p:nvSpPr>
          <p:cNvPr id="13" name="Graphic 6">
            <a:extLst>
              <a:ext uri="{FF2B5EF4-FFF2-40B4-BE49-F238E27FC236}">
                <a16:creationId xmlns:a16="http://schemas.microsoft.com/office/drawing/2014/main" id="{9BF92F1C-9A54-B03C-F58F-3EB1591B6227}"/>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
        <p:nvSpPr>
          <p:cNvPr id="14" name="Title 1">
            <a:extLst>
              <a:ext uri="{FF2B5EF4-FFF2-40B4-BE49-F238E27FC236}">
                <a16:creationId xmlns:a16="http://schemas.microsoft.com/office/drawing/2014/main" id="{A56AB1FF-658F-870D-E3B1-F5E6F3C8A20E}"/>
              </a:ext>
            </a:extLst>
          </p:cNvPr>
          <p:cNvSpPr>
            <a:spLocks noGrp="1"/>
          </p:cNvSpPr>
          <p:nvPr>
            <p:ph type="ctrTitle" hasCustomPrompt="1"/>
          </p:nvPr>
        </p:nvSpPr>
        <p:spPr>
          <a:xfrm>
            <a:off x="304800" y="2032879"/>
            <a:ext cx="7239000"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section title</a:t>
            </a:r>
            <a:endParaRPr lang="en-GB"/>
          </a:p>
        </p:txBody>
      </p:sp>
      <p:sp>
        <p:nvSpPr>
          <p:cNvPr id="16" name="Text Placeholder 31">
            <a:extLst>
              <a:ext uri="{FF2B5EF4-FFF2-40B4-BE49-F238E27FC236}">
                <a16:creationId xmlns:a16="http://schemas.microsoft.com/office/drawing/2014/main" id="{D4309798-1B74-B800-35DC-1BEBCCB4F336}"/>
              </a:ext>
            </a:extLst>
          </p:cNvPr>
          <p:cNvSpPr>
            <a:spLocks noGrp="1"/>
          </p:cNvSpPr>
          <p:nvPr>
            <p:ph type="body" sz="quarter" idx="12" hasCustomPrompt="1"/>
          </p:nvPr>
        </p:nvSpPr>
        <p:spPr>
          <a:xfrm>
            <a:off x="304800" y="3702420"/>
            <a:ext cx="7262200"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2159445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ection/Divider3">
    <p:bg>
      <p:bgPr>
        <a:solidFill>
          <a:srgbClr val="E8E6E3"/>
        </a:solidFill>
        <a:effectLst/>
      </p:bgPr>
    </p:bg>
    <p:spTree>
      <p:nvGrpSpPr>
        <p:cNvPr id="1" name=""/>
        <p:cNvGrpSpPr/>
        <p:nvPr/>
      </p:nvGrpSpPr>
      <p:grpSpPr>
        <a:xfrm>
          <a:off x="0" y="0"/>
          <a:ext cx="0" cy="0"/>
          <a:chOff x="0" y="0"/>
          <a:chExt cx="0" cy="0"/>
        </a:xfrm>
      </p:grpSpPr>
      <p:sp>
        <p:nvSpPr>
          <p:cNvPr id="10" name="Graphic 6">
            <a:extLst>
              <a:ext uri="{FF2B5EF4-FFF2-40B4-BE49-F238E27FC236}">
                <a16:creationId xmlns:a16="http://schemas.microsoft.com/office/drawing/2014/main" id="{AF0B85A5-9C99-621C-A009-04183FA7920E}"/>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solidFill>
                <a:schemeClr val="tx2"/>
              </a:solidFill>
            </a:endParaRPr>
          </a:p>
        </p:txBody>
      </p:sp>
      <p:sp>
        <p:nvSpPr>
          <p:cNvPr id="22" name="Title 1">
            <a:extLst>
              <a:ext uri="{FF2B5EF4-FFF2-40B4-BE49-F238E27FC236}">
                <a16:creationId xmlns:a16="http://schemas.microsoft.com/office/drawing/2014/main" id="{66C9EC32-E299-329C-772D-36857B12804B}"/>
              </a:ext>
            </a:extLst>
          </p:cNvPr>
          <p:cNvSpPr>
            <a:spLocks noGrp="1"/>
          </p:cNvSpPr>
          <p:nvPr>
            <p:ph type="ctrTitle" hasCustomPrompt="1"/>
          </p:nvPr>
        </p:nvSpPr>
        <p:spPr>
          <a:xfrm>
            <a:off x="304800" y="2032879"/>
            <a:ext cx="7239000"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section title</a:t>
            </a:r>
            <a:endParaRPr lang="en-GB"/>
          </a:p>
        </p:txBody>
      </p:sp>
      <p:sp>
        <p:nvSpPr>
          <p:cNvPr id="23" name="Text Placeholder 31">
            <a:extLst>
              <a:ext uri="{FF2B5EF4-FFF2-40B4-BE49-F238E27FC236}">
                <a16:creationId xmlns:a16="http://schemas.microsoft.com/office/drawing/2014/main" id="{4EE7E17E-6C58-B851-7FBD-141AA52DF261}"/>
              </a:ext>
            </a:extLst>
          </p:cNvPr>
          <p:cNvSpPr>
            <a:spLocks noGrp="1"/>
          </p:cNvSpPr>
          <p:nvPr>
            <p:ph type="body" sz="quarter" idx="12" hasCustomPrompt="1"/>
          </p:nvPr>
        </p:nvSpPr>
        <p:spPr>
          <a:xfrm>
            <a:off x="304800" y="3702420"/>
            <a:ext cx="7262200" cy="717180"/>
          </a:xfrm>
        </p:spPr>
        <p:txBody>
          <a:bodyPr anchor="t"/>
          <a:lstStyle>
            <a:lvl1pPr>
              <a:lnSpc>
                <a:spcPct val="100000"/>
              </a:lnSpc>
              <a:spcBef>
                <a:spcPts val="0"/>
              </a:spcBef>
              <a:spcAft>
                <a:spcPts val="0"/>
              </a:spcAft>
              <a:defRPr sz="28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36465123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Subtitle-Molecules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3F492-71E4-8F8E-BA39-DC5E5902EC7F}"/>
              </a:ext>
            </a:extLst>
          </p:cNvPr>
          <p:cNvPicPr>
            <a:picLocks noChangeAspect="1"/>
          </p:cNvPicPr>
          <p:nvPr userDrawn="1"/>
        </p:nvPicPr>
        <p:blipFill>
          <a:blip r:embed="rId2">
            <a:alphaModFix amt="77000"/>
          </a:blip>
          <a:stretch>
            <a:fillRect/>
          </a:stretch>
        </p:blipFill>
        <p:spPr>
          <a:xfrm>
            <a:off x="0" y="3568"/>
            <a:ext cx="12192000" cy="6850864"/>
          </a:xfrm>
          <a:prstGeom prst="rect">
            <a:avLst/>
          </a:prstGeom>
          <a:solidFill>
            <a:schemeClr val="tx1"/>
          </a:solidFill>
        </p:spPr>
      </p:pic>
      <p:sp>
        <p:nvSpPr>
          <p:cNvPr id="18" name="Rectangle 17">
            <a:extLst>
              <a:ext uri="{FF2B5EF4-FFF2-40B4-BE49-F238E27FC236}">
                <a16:creationId xmlns:a16="http://schemas.microsoft.com/office/drawing/2014/main" id="{9E78AC21-EF77-6B64-B7D6-7757EBFB8096}"/>
              </a:ext>
            </a:extLst>
          </p:cNvPr>
          <p:cNvSpPr/>
          <p:nvPr userDrawn="1"/>
        </p:nvSpPr>
        <p:spPr>
          <a:xfrm rot="10800000">
            <a:off x="0" y="-3568"/>
            <a:ext cx="8001000" cy="6858000"/>
          </a:xfrm>
          <a:prstGeom prst="rect">
            <a:avLst/>
          </a:prstGeom>
          <a:gradFill>
            <a:gsLst>
              <a:gs pos="35000">
                <a:schemeClr val="tx1">
                  <a:alpha val="0"/>
                </a:schemeClr>
              </a:gs>
              <a:gs pos="80000">
                <a:schemeClr val="tx1">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4" name="Graphic 6">
            <a:extLst>
              <a:ext uri="{FF2B5EF4-FFF2-40B4-BE49-F238E27FC236}">
                <a16:creationId xmlns:a16="http://schemas.microsoft.com/office/drawing/2014/main" id="{6D0D5153-F894-040B-7142-34B8818AA758}"/>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solidFill>
                <a:schemeClr val="bg1"/>
              </a:solidFill>
            </a:endParaRPr>
          </a:p>
        </p:txBody>
      </p:sp>
      <p:sp>
        <p:nvSpPr>
          <p:cNvPr id="36" name="Title 1">
            <a:extLst>
              <a:ext uri="{FF2B5EF4-FFF2-40B4-BE49-F238E27FC236}">
                <a16:creationId xmlns:a16="http://schemas.microsoft.com/office/drawing/2014/main" id="{5671DA64-F270-65B6-51A5-48009C47560B}"/>
              </a:ext>
            </a:extLst>
          </p:cNvPr>
          <p:cNvSpPr>
            <a:spLocks noGrp="1"/>
          </p:cNvSpPr>
          <p:nvPr>
            <p:ph type="ctrTitle" hasCustomPrompt="1"/>
          </p:nvPr>
        </p:nvSpPr>
        <p:spPr>
          <a:xfrm>
            <a:off x="304800" y="2183626"/>
            <a:ext cx="4876800" cy="1356653"/>
          </a:xfrm>
        </p:spPr>
        <p:txBody>
          <a:bodyPr wrap="square" anchor="b">
            <a:spAutoFit/>
          </a:bodyPr>
          <a:lstStyle>
            <a:lvl1pPr algn="l">
              <a:lnSpc>
                <a:spcPct val="80000"/>
              </a:lnSpc>
              <a:defRPr sz="5400" b="1" i="0" spc="0" baseline="0">
                <a:solidFill>
                  <a:schemeClr val="bg1"/>
                </a:solidFill>
                <a:latin typeface="+mj-lt"/>
              </a:defRPr>
            </a:lvl1pPr>
          </a:lstStyle>
          <a:p>
            <a:r>
              <a:rPr lang="en-US"/>
              <a:t>Click to edit </a:t>
            </a:r>
            <a:br>
              <a:rPr lang="en-US"/>
            </a:br>
            <a:r>
              <a:rPr lang="en-US"/>
              <a:t>section title</a:t>
            </a:r>
            <a:endParaRPr lang="en-GB"/>
          </a:p>
        </p:txBody>
      </p:sp>
      <p:sp>
        <p:nvSpPr>
          <p:cNvPr id="37" name="Text Placeholder 31">
            <a:extLst>
              <a:ext uri="{FF2B5EF4-FFF2-40B4-BE49-F238E27FC236}">
                <a16:creationId xmlns:a16="http://schemas.microsoft.com/office/drawing/2014/main" id="{C68BB8CC-61FD-06CB-2D6D-BA72A9FA5DC8}"/>
              </a:ext>
            </a:extLst>
          </p:cNvPr>
          <p:cNvSpPr>
            <a:spLocks noGrp="1"/>
          </p:cNvSpPr>
          <p:nvPr>
            <p:ph type="body" sz="quarter" idx="12" hasCustomPrompt="1"/>
          </p:nvPr>
        </p:nvSpPr>
        <p:spPr>
          <a:xfrm>
            <a:off x="304800" y="3702420"/>
            <a:ext cx="4892429"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a:t>
            </a:r>
            <a:br>
              <a:rPr lang="en-GB"/>
            </a:br>
            <a:r>
              <a:rPr lang="en-GB"/>
              <a:t>deleted if not needed</a:t>
            </a:r>
          </a:p>
        </p:txBody>
      </p:sp>
      <p:sp>
        <p:nvSpPr>
          <p:cNvPr id="2" name="Slide Number Placeholder 5">
            <a:extLst>
              <a:ext uri="{FF2B5EF4-FFF2-40B4-BE49-F238E27FC236}">
                <a16:creationId xmlns:a16="http://schemas.microsoft.com/office/drawing/2014/main" id="{380BB0E6-94C7-6D2D-3841-9EB86FEBEEA8}"/>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bg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937896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Subtitle-Molecules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23746-A69C-E525-97DC-515C17670CB2}"/>
              </a:ext>
            </a:extLst>
          </p:cNvPr>
          <p:cNvPicPr>
            <a:picLocks noChangeAspect="1"/>
          </p:cNvPicPr>
          <p:nvPr userDrawn="1"/>
        </p:nvPicPr>
        <p:blipFill>
          <a:blip r:embed="rId2"/>
          <a:srcRect/>
          <a:stretch/>
        </p:blipFill>
        <p:spPr>
          <a:xfrm>
            <a:off x="0" y="0"/>
            <a:ext cx="12192000" cy="6858000"/>
          </a:xfrm>
          <a:prstGeom prst="rect">
            <a:avLst/>
          </a:prstGeom>
        </p:spPr>
      </p:pic>
      <p:sp>
        <p:nvSpPr>
          <p:cNvPr id="34" name="Graphic 6">
            <a:extLst>
              <a:ext uri="{FF2B5EF4-FFF2-40B4-BE49-F238E27FC236}">
                <a16:creationId xmlns:a16="http://schemas.microsoft.com/office/drawing/2014/main" id="{6D0D5153-F894-040B-7142-34B8818AA758}"/>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solidFill>
                <a:schemeClr val="bg1"/>
              </a:solidFill>
            </a:endParaRPr>
          </a:p>
        </p:txBody>
      </p:sp>
      <p:sp>
        <p:nvSpPr>
          <p:cNvPr id="36" name="Title 1">
            <a:extLst>
              <a:ext uri="{FF2B5EF4-FFF2-40B4-BE49-F238E27FC236}">
                <a16:creationId xmlns:a16="http://schemas.microsoft.com/office/drawing/2014/main" id="{5671DA64-F270-65B6-51A5-48009C47560B}"/>
              </a:ext>
            </a:extLst>
          </p:cNvPr>
          <p:cNvSpPr>
            <a:spLocks noGrp="1"/>
          </p:cNvSpPr>
          <p:nvPr>
            <p:ph type="ctrTitle" hasCustomPrompt="1"/>
          </p:nvPr>
        </p:nvSpPr>
        <p:spPr>
          <a:xfrm>
            <a:off x="304800" y="2183626"/>
            <a:ext cx="7239000" cy="1356653"/>
          </a:xfrm>
        </p:spPr>
        <p:txBody>
          <a:bodyPr wrap="square" anchor="b">
            <a:spAutoFit/>
          </a:bodyPr>
          <a:lstStyle>
            <a:lvl1pPr algn="l">
              <a:lnSpc>
                <a:spcPct val="80000"/>
              </a:lnSpc>
              <a:defRPr sz="5400" b="1" i="0" spc="0" baseline="0">
                <a:solidFill>
                  <a:schemeClr val="bg1"/>
                </a:solidFill>
                <a:latin typeface="+mj-lt"/>
              </a:defRPr>
            </a:lvl1pPr>
          </a:lstStyle>
          <a:p>
            <a:r>
              <a:rPr lang="en-US"/>
              <a:t>Click to edit </a:t>
            </a:r>
            <a:br>
              <a:rPr lang="en-US"/>
            </a:br>
            <a:r>
              <a:rPr lang="en-US"/>
              <a:t>section title</a:t>
            </a:r>
            <a:endParaRPr lang="en-GB"/>
          </a:p>
        </p:txBody>
      </p:sp>
      <p:sp>
        <p:nvSpPr>
          <p:cNvPr id="37" name="Text Placeholder 31">
            <a:extLst>
              <a:ext uri="{FF2B5EF4-FFF2-40B4-BE49-F238E27FC236}">
                <a16:creationId xmlns:a16="http://schemas.microsoft.com/office/drawing/2014/main" id="{C68BB8CC-61FD-06CB-2D6D-BA72A9FA5DC8}"/>
              </a:ext>
            </a:extLst>
          </p:cNvPr>
          <p:cNvSpPr>
            <a:spLocks noGrp="1"/>
          </p:cNvSpPr>
          <p:nvPr>
            <p:ph type="body" sz="quarter" idx="12" hasCustomPrompt="1"/>
          </p:nvPr>
        </p:nvSpPr>
        <p:spPr>
          <a:xfrm>
            <a:off x="304800" y="3702420"/>
            <a:ext cx="7262200"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a:t>
            </a:r>
            <a:br>
              <a:rPr lang="en-GB"/>
            </a:br>
            <a:r>
              <a:rPr lang="en-GB"/>
              <a:t>deleted if not needed</a:t>
            </a:r>
          </a:p>
        </p:txBody>
      </p:sp>
      <p:sp>
        <p:nvSpPr>
          <p:cNvPr id="2" name="Slide Number Placeholder 5">
            <a:extLst>
              <a:ext uri="{FF2B5EF4-FFF2-40B4-BE49-F238E27FC236}">
                <a16:creationId xmlns:a16="http://schemas.microsoft.com/office/drawing/2014/main" id="{0866D17B-3816-896E-3514-04FFA3550A72}"/>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bg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25825242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Subtitle-Molecules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A0D32-C068-C452-AAA1-0EB675051E9B}"/>
              </a:ext>
            </a:extLst>
          </p:cNvPr>
          <p:cNvPicPr>
            <a:picLocks noChangeAspect="1"/>
          </p:cNvPicPr>
          <p:nvPr userDrawn="1"/>
        </p:nvPicPr>
        <p:blipFill>
          <a:blip r:embed="rId2"/>
          <a:srcRect/>
          <a:stretch/>
        </p:blipFill>
        <p:spPr>
          <a:xfrm>
            <a:off x="0" y="-51758"/>
            <a:ext cx="12191491" cy="6909758"/>
          </a:xfrm>
          <a:prstGeom prst="rect">
            <a:avLst/>
          </a:prstGeom>
        </p:spPr>
      </p:pic>
      <p:sp>
        <p:nvSpPr>
          <p:cNvPr id="34" name="Graphic 6">
            <a:extLst>
              <a:ext uri="{FF2B5EF4-FFF2-40B4-BE49-F238E27FC236}">
                <a16:creationId xmlns:a16="http://schemas.microsoft.com/office/drawing/2014/main" id="{6D0D5153-F894-040B-7142-34B8818AA758}"/>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solidFill>
                <a:schemeClr val="bg1"/>
              </a:solidFill>
            </a:endParaRPr>
          </a:p>
        </p:txBody>
      </p:sp>
      <p:sp>
        <p:nvSpPr>
          <p:cNvPr id="36" name="Title 1">
            <a:extLst>
              <a:ext uri="{FF2B5EF4-FFF2-40B4-BE49-F238E27FC236}">
                <a16:creationId xmlns:a16="http://schemas.microsoft.com/office/drawing/2014/main" id="{5671DA64-F270-65B6-51A5-48009C47560B}"/>
              </a:ext>
            </a:extLst>
          </p:cNvPr>
          <p:cNvSpPr>
            <a:spLocks noGrp="1"/>
          </p:cNvSpPr>
          <p:nvPr>
            <p:ph type="ctrTitle" hasCustomPrompt="1"/>
          </p:nvPr>
        </p:nvSpPr>
        <p:spPr>
          <a:xfrm>
            <a:off x="304800" y="2183626"/>
            <a:ext cx="4800600" cy="1356653"/>
          </a:xfrm>
        </p:spPr>
        <p:txBody>
          <a:bodyPr wrap="square" anchor="b">
            <a:spAutoFit/>
          </a:bodyPr>
          <a:lstStyle>
            <a:lvl1pPr algn="l">
              <a:lnSpc>
                <a:spcPct val="80000"/>
              </a:lnSpc>
              <a:defRPr sz="5400" b="1" i="0" spc="0" baseline="0">
                <a:solidFill>
                  <a:schemeClr val="bg1"/>
                </a:solidFill>
                <a:latin typeface="+mj-lt"/>
              </a:defRPr>
            </a:lvl1pPr>
          </a:lstStyle>
          <a:p>
            <a:r>
              <a:rPr lang="en-US"/>
              <a:t>Click to edit </a:t>
            </a:r>
            <a:br>
              <a:rPr lang="en-US"/>
            </a:br>
            <a:r>
              <a:rPr lang="en-US"/>
              <a:t>section title</a:t>
            </a:r>
            <a:endParaRPr lang="en-GB"/>
          </a:p>
        </p:txBody>
      </p:sp>
      <p:sp>
        <p:nvSpPr>
          <p:cNvPr id="37" name="Text Placeholder 31">
            <a:extLst>
              <a:ext uri="{FF2B5EF4-FFF2-40B4-BE49-F238E27FC236}">
                <a16:creationId xmlns:a16="http://schemas.microsoft.com/office/drawing/2014/main" id="{C68BB8CC-61FD-06CB-2D6D-BA72A9FA5DC8}"/>
              </a:ext>
            </a:extLst>
          </p:cNvPr>
          <p:cNvSpPr>
            <a:spLocks noGrp="1"/>
          </p:cNvSpPr>
          <p:nvPr>
            <p:ph type="body" sz="quarter" idx="12" hasCustomPrompt="1"/>
          </p:nvPr>
        </p:nvSpPr>
        <p:spPr>
          <a:xfrm>
            <a:off x="304800" y="3702420"/>
            <a:ext cx="4800600"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if not needed</a:t>
            </a:r>
          </a:p>
        </p:txBody>
      </p:sp>
      <p:sp>
        <p:nvSpPr>
          <p:cNvPr id="2" name="Slide Number Placeholder 5">
            <a:extLst>
              <a:ext uri="{FF2B5EF4-FFF2-40B4-BE49-F238E27FC236}">
                <a16:creationId xmlns:a16="http://schemas.microsoft.com/office/drawing/2014/main" id="{100094C0-D496-BE58-6AB6-2C3F4B86B9F8}"/>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bg1"/>
                </a:solidFill>
                <a:latin typeface="+mn-lt"/>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4290759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ubtitle-Molecules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7D8D35-F45A-9A47-732C-3533D5C736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0" y="12192"/>
            <a:ext cx="12192000" cy="6860906"/>
          </a:xfrm>
          <a:prstGeom prst="rect">
            <a:avLst/>
          </a:prstGeom>
        </p:spPr>
      </p:pic>
      <p:sp>
        <p:nvSpPr>
          <p:cNvPr id="10" name="Rectangle 9">
            <a:extLst>
              <a:ext uri="{FF2B5EF4-FFF2-40B4-BE49-F238E27FC236}">
                <a16:creationId xmlns:a16="http://schemas.microsoft.com/office/drawing/2014/main" id="{AAE57E74-5A53-5E8D-5574-2E761CB44927}"/>
              </a:ext>
            </a:extLst>
          </p:cNvPr>
          <p:cNvSpPr/>
          <p:nvPr userDrawn="1"/>
        </p:nvSpPr>
        <p:spPr>
          <a:xfrm>
            <a:off x="1" y="0"/>
            <a:ext cx="11897669" cy="6858000"/>
          </a:xfrm>
          <a:prstGeom prst="rect">
            <a:avLst/>
          </a:prstGeom>
          <a:gradFill>
            <a:gsLst>
              <a:gs pos="59000">
                <a:schemeClr val="bg2">
                  <a:lumMod val="25000"/>
                  <a:alpha val="0"/>
                </a:schemeClr>
              </a:gs>
              <a:gs pos="99000">
                <a:schemeClr val="tx1">
                  <a:alpha val="59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17" name="Slide Number Placeholder 5">
            <a:extLst>
              <a:ext uri="{FF2B5EF4-FFF2-40B4-BE49-F238E27FC236}">
                <a16:creationId xmlns:a16="http://schemas.microsoft.com/office/drawing/2014/main" id="{8BCB70EC-80F8-0C66-2F5E-BAA70A9DA451}"/>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bg1"/>
                </a:solidFill>
                <a:latin typeface="+mn-lt"/>
              </a:defRPr>
            </a:lvl1pPr>
          </a:lstStyle>
          <a:p>
            <a:fld id="{AEC8D767-5246-2244-A4A3-B8AFB218393C}" type="slidenum">
              <a:rPr lang="en-GB" smtClean="0"/>
              <a:pPr/>
              <a:t>‹#›</a:t>
            </a:fld>
            <a:endParaRPr lang="en-GB"/>
          </a:p>
        </p:txBody>
      </p:sp>
      <p:sp>
        <p:nvSpPr>
          <p:cNvPr id="18" name="Graphic 6">
            <a:extLst>
              <a:ext uri="{FF2B5EF4-FFF2-40B4-BE49-F238E27FC236}">
                <a16:creationId xmlns:a16="http://schemas.microsoft.com/office/drawing/2014/main" id="{F03F06C7-0615-B9DA-3DDF-8F08829AB9D0}"/>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solidFill>
                <a:schemeClr val="bg1"/>
              </a:solidFill>
            </a:endParaRPr>
          </a:p>
        </p:txBody>
      </p:sp>
      <p:sp>
        <p:nvSpPr>
          <p:cNvPr id="19" name="TextBox 18">
            <a:extLst>
              <a:ext uri="{FF2B5EF4-FFF2-40B4-BE49-F238E27FC236}">
                <a16:creationId xmlns:a16="http://schemas.microsoft.com/office/drawing/2014/main" id="{22EDFB14-B557-BEFC-D276-810620AA9FEF}"/>
              </a:ext>
            </a:extLst>
          </p:cNvPr>
          <p:cNvSpPr txBox="1"/>
          <p:nvPr userDrawn="1"/>
        </p:nvSpPr>
        <p:spPr>
          <a:xfrm>
            <a:off x="4114801" y="6367403"/>
            <a:ext cx="6097979" cy="230832"/>
          </a:xfrm>
          <a:prstGeom prst="rect">
            <a:avLst/>
          </a:prstGeom>
          <a:noFill/>
        </p:spPr>
        <p:txBody>
          <a:bodyPr wrap="square">
            <a:spAutoFit/>
          </a:bodyPr>
          <a:lstStyle/>
          <a:p>
            <a:pPr algn="l"/>
            <a:r>
              <a:rPr lang="en-US" sz="900" b="0" i="0">
                <a:solidFill>
                  <a:schemeClr val="bg1"/>
                </a:solidFill>
                <a:effectLst/>
                <a:latin typeface="+mn-lt"/>
              </a:rPr>
              <a:t>DNA molecule</a:t>
            </a:r>
          </a:p>
        </p:txBody>
      </p:sp>
      <p:sp>
        <p:nvSpPr>
          <p:cNvPr id="20" name="Title 1">
            <a:extLst>
              <a:ext uri="{FF2B5EF4-FFF2-40B4-BE49-F238E27FC236}">
                <a16:creationId xmlns:a16="http://schemas.microsoft.com/office/drawing/2014/main" id="{4EAFCF4D-3E46-DC18-A504-A3EF0023D1B1}"/>
              </a:ext>
            </a:extLst>
          </p:cNvPr>
          <p:cNvSpPr>
            <a:spLocks noGrp="1"/>
          </p:cNvSpPr>
          <p:nvPr>
            <p:ph type="ctrTitle" hasCustomPrompt="1"/>
          </p:nvPr>
        </p:nvSpPr>
        <p:spPr>
          <a:xfrm>
            <a:off x="304800" y="2032879"/>
            <a:ext cx="7239001"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section title</a:t>
            </a:r>
            <a:endParaRPr lang="en-GB"/>
          </a:p>
        </p:txBody>
      </p:sp>
      <p:sp>
        <p:nvSpPr>
          <p:cNvPr id="21" name="Text Placeholder 31">
            <a:extLst>
              <a:ext uri="{FF2B5EF4-FFF2-40B4-BE49-F238E27FC236}">
                <a16:creationId xmlns:a16="http://schemas.microsoft.com/office/drawing/2014/main" id="{5274DD72-E107-49EC-82C0-DEF1241ADB69}"/>
              </a:ext>
            </a:extLst>
          </p:cNvPr>
          <p:cNvSpPr>
            <a:spLocks noGrp="1"/>
          </p:cNvSpPr>
          <p:nvPr>
            <p:ph type="body" sz="quarter" idx="12" hasCustomPrompt="1"/>
          </p:nvPr>
        </p:nvSpPr>
        <p:spPr>
          <a:xfrm>
            <a:off x="304800" y="3702420"/>
            <a:ext cx="7262201"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40086574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ubtitle-Molecules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7D8D35-F45A-9A47-732C-3533D5C736B3}"/>
              </a:ext>
            </a:extLst>
          </p:cNvPr>
          <p:cNvPicPr>
            <a:picLocks noChangeAspect="1"/>
          </p:cNvPicPr>
          <p:nvPr userDrawn="1"/>
        </p:nvPicPr>
        <p:blipFill>
          <a:blip r:embed="rId2"/>
          <a:srcRect/>
          <a:stretch/>
        </p:blipFill>
        <p:spPr>
          <a:xfrm>
            <a:off x="0" y="2906"/>
            <a:ext cx="12176760" cy="6855094"/>
          </a:xfrm>
          <a:prstGeom prst="rect">
            <a:avLst/>
          </a:prstGeom>
        </p:spPr>
      </p:pic>
      <p:sp>
        <p:nvSpPr>
          <p:cNvPr id="18" name="Rectangle 17">
            <a:extLst>
              <a:ext uri="{FF2B5EF4-FFF2-40B4-BE49-F238E27FC236}">
                <a16:creationId xmlns:a16="http://schemas.microsoft.com/office/drawing/2014/main" id="{9E78AC21-EF77-6B64-B7D6-7757EBFB8096}"/>
              </a:ext>
            </a:extLst>
          </p:cNvPr>
          <p:cNvSpPr/>
          <p:nvPr userDrawn="1"/>
        </p:nvSpPr>
        <p:spPr>
          <a:xfrm>
            <a:off x="0" y="-2906"/>
            <a:ext cx="11897670" cy="6858000"/>
          </a:xfrm>
          <a:prstGeom prst="rect">
            <a:avLst/>
          </a:prstGeom>
          <a:gradFill>
            <a:gsLst>
              <a:gs pos="59000">
                <a:srgbClr val="F1F6FA">
                  <a:alpha val="0"/>
                </a:srgbClr>
              </a:gs>
              <a:gs pos="98000">
                <a:srgbClr val="F1F6FA"/>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3" name="Slide Number Placeholder 5">
            <a:extLst>
              <a:ext uri="{FF2B5EF4-FFF2-40B4-BE49-F238E27FC236}">
                <a16:creationId xmlns:a16="http://schemas.microsoft.com/office/drawing/2014/main" id="{7E47A223-D6FB-DECB-4BE4-0FA622F96AF2}"/>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tx1"/>
                </a:solidFill>
                <a:latin typeface="+mn-lt"/>
              </a:defRPr>
            </a:lvl1pPr>
          </a:lstStyle>
          <a:p>
            <a:fld id="{AEC8D767-5246-2244-A4A3-B8AFB218393C}" type="slidenum">
              <a:rPr lang="en-GB" smtClean="0"/>
              <a:pPr/>
              <a:t>‹#›</a:t>
            </a:fld>
            <a:endParaRPr lang="en-GB"/>
          </a:p>
        </p:txBody>
      </p:sp>
      <p:sp>
        <p:nvSpPr>
          <p:cNvPr id="34" name="Graphic 6">
            <a:extLst>
              <a:ext uri="{FF2B5EF4-FFF2-40B4-BE49-F238E27FC236}">
                <a16:creationId xmlns:a16="http://schemas.microsoft.com/office/drawing/2014/main" id="{6D0D5153-F894-040B-7142-34B8818AA758}"/>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solidFill>
                <a:schemeClr val="bg1"/>
              </a:solidFill>
            </a:endParaRPr>
          </a:p>
        </p:txBody>
      </p:sp>
      <p:sp>
        <p:nvSpPr>
          <p:cNvPr id="35" name="TextBox 34">
            <a:extLst>
              <a:ext uri="{FF2B5EF4-FFF2-40B4-BE49-F238E27FC236}">
                <a16:creationId xmlns:a16="http://schemas.microsoft.com/office/drawing/2014/main" id="{4A9D597C-CA2F-0740-C125-CC388D420040}"/>
              </a:ext>
            </a:extLst>
          </p:cNvPr>
          <p:cNvSpPr txBox="1"/>
          <p:nvPr userDrawn="1"/>
        </p:nvSpPr>
        <p:spPr>
          <a:xfrm>
            <a:off x="4114800" y="6367402"/>
            <a:ext cx="6097978" cy="230832"/>
          </a:xfrm>
          <a:prstGeom prst="rect">
            <a:avLst/>
          </a:prstGeom>
          <a:noFill/>
        </p:spPr>
        <p:txBody>
          <a:bodyPr wrap="square">
            <a:spAutoFit/>
          </a:bodyPr>
          <a:lstStyle/>
          <a:p>
            <a:pPr algn="l"/>
            <a:r>
              <a:rPr lang="en-US" sz="900" b="0" i="0">
                <a:solidFill>
                  <a:schemeClr val="tx1"/>
                </a:solidFill>
                <a:effectLst/>
                <a:latin typeface="+mn-lt"/>
              </a:rPr>
              <a:t>Abstract liquid with molecules</a:t>
            </a:r>
          </a:p>
        </p:txBody>
      </p:sp>
      <p:sp>
        <p:nvSpPr>
          <p:cNvPr id="36" name="Title 1">
            <a:extLst>
              <a:ext uri="{FF2B5EF4-FFF2-40B4-BE49-F238E27FC236}">
                <a16:creationId xmlns:a16="http://schemas.microsoft.com/office/drawing/2014/main" id="{5671DA64-F270-65B6-51A5-48009C47560B}"/>
              </a:ext>
            </a:extLst>
          </p:cNvPr>
          <p:cNvSpPr>
            <a:spLocks noGrp="1"/>
          </p:cNvSpPr>
          <p:nvPr>
            <p:ph type="ctrTitle" hasCustomPrompt="1"/>
          </p:nvPr>
        </p:nvSpPr>
        <p:spPr>
          <a:xfrm>
            <a:off x="304800" y="2032879"/>
            <a:ext cx="7239000" cy="1507400"/>
          </a:xfrm>
        </p:spPr>
        <p:txBody>
          <a:bodyPr wrap="square" anchor="b">
            <a:spAutoFit/>
          </a:bodyPr>
          <a:lstStyle>
            <a:lvl1pPr algn="l">
              <a:lnSpc>
                <a:spcPct val="80000"/>
              </a:lnSpc>
              <a:defRPr sz="6000" b="1" i="0" spc="0" baseline="0">
                <a:solidFill>
                  <a:schemeClr val="tx2"/>
                </a:solidFill>
                <a:latin typeface="+mj-lt"/>
              </a:defRPr>
            </a:lvl1pPr>
          </a:lstStyle>
          <a:p>
            <a:r>
              <a:rPr lang="en-US"/>
              <a:t>Click to edit </a:t>
            </a:r>
            <a:br>
              <a:rPr lang="en-US"/>
            </a:br>
            <a:r>
              <a:rPr lang="en-US"/>
              <a:t>section title</a:t>
            </a:r>
            <a:endParaRPr lang="en-GB"/>
          </a:p>
        </p:txBody>
      </p:sp>
      <p:sp>
        <p:nvSpPr>
          <p:cNvPr id="37" name="Text Placeholder 31">
            <a:extLst>
              <a:ext uri="{FF2B5EF4-FFF2-40B4-BE49-F238E27FC236}">
                <a16:creationId xmlns:a16="http://schemas.microsoft.com/office/drawing/2014/main" id="{C68BB8CC-61FD-06CB-2D6D-BA72A9FA5DC8}"/>
              </a:ext>
            </a:extLst>
          </p:cNvPr>
          <p:cNvSpPr>
            <a:spLocks noGrp="1"/>
          </p:cNvSpPr>
          <p:nvPr>
            <p:ph type="body" sz="quarter" idx="12" hasCustomPrompt="1"/>
          </p:nvPr>
        </p:nvSpPr>
        <p:spPr>
          <a:xfrm>
            <a:off x="304800" y="3702420"/>
            <a:ext cx="7262200" cy="717180"/>
          </a:xfrm>
        </p:spPr>
        <p:txBody>
          <a:bodyPr anchor="t"/>
          <a:lstStyle>
            <a:lvl1pPr>
              <a:lnSpc>
                <a:spcPct val="100000"/>
              </a:lnSpc>
              <a:spcBef>
                <a:spcPts val="0"/>
              </a:spcBef>
              <a:spcAft>
                <a:spcPts val="0"/>
              </a:spcAft>
              <a:defRPr sz="2800" b="1">
                <a:solidFill>
                  <a:schemeClr val="tx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10324900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Subtitle-Molecules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7D8D35-F45A-9A47-732C-3533D5C736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0" y="12192"/>
            <a:ext cx="12192000" cy="6860906"/>
          </a:xfrm>
          <a:prstGeom prst="rect">
            <a:avLst/>
          </a:prstGeom>
        </p:spPr>
      </p:pic>
      <p:sp>
        <p:nvSpPr>
          <p:cNvPr id="10" name="Rectangle 9">
            <a:extLst>
              <a:ext uri="{FF2B5EF4-FFF2-40B4-BE49-F238E27FC236}">
                <a16:creationId xmlns:a16="http://schemas.microsoft.com/office/drawing/2014/main" id="{AAE57E74-5A53-5E8D-5574-2E761CB44927}"/>
              </a:ext>
            </a:extLst>
          </p:cNvPr>
          <p:cNvSpPr/>
          <p:nvPr userDrawn="1"/>
        </p:nvSpPr>
        <p:spPr>
          <a:xfrm>
            <a:off x="0" y="0"/>
            <a:ext cx="11897670" cy="6858000"/>
          </a:xfrm>
          <a:prstGeom prst="rect">
            <a:avLst/>
          </a:prstGeom>
          <a:gradFill>
            <a:gsLst>
              <a:gs pos="59000">
                <a:schemeClr val="bg2">
                  <a:lumMod val="25000"/>
                  <a:alpha val="0"/>
                </a:schemeClr>
              </a:gs>
              <a:gs pos="99000">
                <a:schemeClr val="tx1">
                  <a:alpha val="59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Slide Number Placeholder 5">
            <a:extLst>
              <a:ext uri="{FF2B5EF4-FFF2-40B4-BE49-F238E27FC236}">
                <a16:creationId xmlns:a16="http://schemas.microsoft.com/office/drawing/2014/main" id="{8BCB70EC-80F8-0C66-2F5E-BAA70A9DA451}"/>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bg1"/>
                </a:solidFill>
                <a:latin typeface="+mn-lt"/>
              </a:defRPr>
            </a:lvl1pPr>
          </a:lstStyle>
          <a:p>
            <a:fld id="{AEC8D767-5246-2244-A4A3-B8AFB218393C}" type="slidenum">
              <a:rPr lang="en-GB" smtClean="0"/>
              <a:pPr/>
              <a:t>‹#›</a:t>
            </a:fld>
            <a:endParaRPr lang="en-GB"/>
          </a:p>
        </p:txBody>
      </p:sp>
      <p:sp>
        <p:nvSpPr>
          <p:cNvPr id="18" name="Graphic 6">
            <a:extLst>
              <a:ext uri="{FF2B5EF4-FFF2-40B4-BE49-F238E27FC236}">
                <a16:creationId xmlns:a16="http://schemas.microsoft.com/office/drawing/2014/main" id="{F03F06C7-0615-B9DA-3DDF-8F08829AB9D0}"/>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solidFill>
                <a:schemeClr val="bg1"/>
              </a:solidFill>
            </a:endParaRPr>
          </a:p>
        </p:txBody>
      </p:sp>
      <p:sp>
        <p:nvSpPr>
          <p:cNvPr id="19" name="TextBox 18">
            <a:extLst>
              <a:ext uri="{FF2B5EF4-FFF2-40B4-BE49-F238E27FC236}">
                <a16:creationId xmlns:a16="http://schemas.microsoft.com/office/drawing/2014/main" id="{22EDFB14-B557-BEFC-D276-810620AA9FEF}"/>
              </a:ext>
            </a:extLst>
          </p:cNvPr>
          <p:cNvSpPr txBox="1"/>
          <p:nvPr userDrawn="1"/>
        </p:nvSpPr>
        <p:spPr>
          <a:xfrm>
            <a:off x="4114800" y="6367402"/>
            <a:ext cx="6097978" cy="230832"/>
          </a:xfrm>
          <a:prstGeom prst="rect">
            <a:avLst/>
          </a:prstGeom>
          <a:noFill/>
        </p:spPr>
        <p:txBody>
          <a:bodyPr wrap="square">
            <a:spAutoFit/>
          </a:bodyPr>
          <a:lstStyle/>
          <a:p>
            <a:pPr algn="l"/>
            <a:r>
              <a:rPr lang="en-US" sz="900" b="0" i="0">
                <a:solidFill>
                  <a:schemeClr val="bg1"/>
                </a:solidFill>
                <a:effectLst/>
                <a:latin typeface="+mn-lt"/>
              </a:rPr>
              <a:t>DNA molecule</a:t>
            </a:r>
          </a:p>
        </p:txBody>
      </p:sp>
      <p:sp>
        <p:nvSpPr>
          <p:cNvPr id="20" name="Title 1">
            <a:extLst>
              <a:ext uri="{FF2B5EF4-FFF2-40B4-BE49-F238E27FC236}">
                <a16:creationId xmlns:a16="http://schemas.microsoft.com/office/drawing/2014/main" id="{4EAFCF4D-3E46-DC18-A504-A3EF0023D1B1}"/>
              </a:ext>
            </a:extLst>
          </p:cNvPr>
          <p:cNvSpPr>
            <a:spLocks noGrp="1"/>
          </p:cNvSpPr>
          <p:nvPr>
            <p:ph type="ctrTitle" hasCustomPrompt="1"/>
          </p:nvPr>
        </p:nvSpPr>
        <p:spPr>
          <a:xfrm>
            <a:off x="304800" y="2032879"/>
            <a:ext cx="7239000"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section title</a:t>
            </a:r>
            <a:endParaRPr lang="en-GB"/>
          </a:p>
        </p:txBody>
      </p:sp>
      <p:sp>
        <p:nvSpPr>
          <p:cNvPr id="21" name="Text Placeholder 31">
            <a:extLst>
              <a:ext uri="{FF2B5EF4-FFF2-40B4-BE49-F238E27FC236}">
                <a16:creationId xmlns:a16="http://schemas.microsoft.com/office/drawing/2014/main" id="{5274DD72-E107-49EC-82C0-DEF1241ADB69}"/>
              </a:ext>
            </a:extLst>
          </p:cNvPr>
          <p:cNvSpPr>
            <a:spLocks noGrp="1"/>
          </p:cNvSpPr>
          <p:nvPr>
            <p:ph type="body" sz="quarter" idx="12" hasCustomPrompt="1"/>
          </p:nvPr>
        </p:nvSpPr>
        <p:spPr>
          <a:xfrm>
            <a:off x="304800" y="3702420"/>
            <a:ext cx="7262200"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21598471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Subtitle-Molecules1">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7D8D35-F45A-9A47-732C-3533D5C736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6861"/>
          <a:stretch/>
        </p:blipFill>
        <p:spPr>
          <a:xfrm>
            <a:off x="0" y="0"/>
            <a:ext cx="12192000" cy="6860906"/>
          </a:xfrm>
          <a:prstGeom prst="rect">
            <a:avLst/>
          </a:prstGeom>
        </p:spPr>
      </p:pic>
      <p:sp>
        <p:nvSpPr>
          <p:cNvPr id="14" name="Slide Number Placeholder 5">
            <a:extLst>
              <a:ext uri="{FF2B5EF4-FFF2-40B4-BE49-F238E27FC236}">
                <a16:creationId xmlns:a16="http://schemas.microsoft.com/office/drawing/2014/main" id="{FC5E7A1F-016D-EC41-7994-8CCC0A9E4804}"/>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bg1"/>
                </a:solidFill>
                <a:latin typeface="+mn-lt"/>
              </a:defRPr>
            </a:lvl1pPr>
          </a:lstStyle>
          <a:p>
            <a:fld id="{AEC8D767-5246-2244-A4A3-B8AFB218393C}" type="slidenum">
              <a:rPr lang="en-GB" smtClean="0"/>
              <a:pPr/>
              <a:t>‹#›</a:t>
            </a:fld>
            <a:endParaRPr lang="en-GB"/>
          </a:p>
        </p:txBody>
      </p:sp>
      <p:sp>
        <p:nvSpPr>
          <p:cNvPr id="10" name="Graphic 6">
            <a:extLst>
              <a:ext uri="{FF2B5EF4-FFF2-40B4-BE49-F238E27FC236}">
                <a16:creationId xmlns:a16="http://schemas.microsoft.com/office/drawing/2014/main" id="{FCBADC23-CE83-11C6-9C93-880ADE4015A3}"/>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
        <p:nvSpPr>
          <p:cNvPr id="17" name="TextBox 16">
            <a:extLst>
              <a:ext uri="{FF2B5EF4-FFF2-40B4-BE49-F238E27FC236}">
                <a16:creationId xmlns:a16="http://schemas.microsoft.com/office/drawing/2014/main" id="{7A4F7F30-0D59-3EFA-5154-91B461DA6077}"/>
              </a:ext>
            </a:extLst>
          </p:cNvPr>
          <p:cNvSpPr txBox="1"/>
          <p:nvPr userDrawn="1"/>
        </p:nvSpPr>
        <p:spPr>
          <a:xfrm>
            <a:off x="4114800" y="6367402"/>
            <a:ext cx="6097978" cy="230832"/>
          </a:xfrm>
          <a:prstGeom prst="rect">
            <a:avLst/>
          </a:prstGeom>
          <a:noFill/>
        </p:spPr>
        <p:txBody>
          <a:bodyPr wrap="square">
            <a:spAutoFit/>
          </a:bodyPr>
          <a:lstStyle/>
          <a:p>
            <a:pPr algn="l"/>
            <a:r>
              <a:rPr lang="en-US" sz="900" b="0" i="0">
                <a:solidFill>
                  <a:schemeClr val="bg1"/>
                </a:solidFill>
                <a:effectLst/>
                <a:latin typeface="+mn-lt"/>
              </a:rPr>
              <a:t>DNA Microscopic red blood cell</a:t>
            </a:r>
          </a:p>
        </p:txBody>
      </p:sp>
      <p:sp>
        <p:nvSpPr>
          <p:cNvPr id="18" name="Title 1">
            <a:extLst>
              <a:ext uri="{FF2B5EF4-FFF2-40B4-BE49-F238E27FC236}">
                <a16:creationId xmlns:a16="http://schemas.microsoft.com/office/drawing/2014/main" id="{7D7833DC-DE9D-A69A-8447-8C87DEDA0F0F}"/>
              </a:ext>
            </a:extLst>
          </p:cNvPr>
          <p:cNvSpPr>
            <a:spLocks noGrp="1"/>
          </p:cNvSpPr>
          <p:nvPr>
            <p:ph type="ctrTitle" hasCustomPrompt="1"/>
          </p:nvPr>
        </p:nvSpPr>
        <p:spPr>
          <a:xfrm>
            <a:off x="304800" y="2032879"/>
            <a:ext cx="7239000"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section title</a:t>
            </a:r>
            <a:endParaRPr lang="en-GB"/>
          </a:p>
        </p:txBody>
      </p:sp>
      <p:sp>
        <p:nvSpPr>
          <p:cNvPr id="19" name="Text Placeholder 31">
            <a:extLst>
              <a:ext uri="{FF2B5EF4-FFF2-40B4-BE49-F238E27FC236}">
                <a16:creationId xmlns:a16="http://schemas.microsoft.com/office/drawing/2014/main" id="{E268D709-8000-7310-700E-BAAB597252D2}"/>
              </a:ext>
            </a:extLst>
          </p:cNvPr>
          <p:cNvSpPr>
            <a:spLocks noGrp="1"/>
          </p:cNvSpPr>
          <p:nvPr>
            <p:ph type="body" sz="quarter" idx="12" hasCustomPrompt="1"/>
          </p:nvPr>
        </p:nvSpPr>
        <p:spPr>
          <a:xfrm>
            <a:off x="304800" y="3702420"/>
            <a:ext cx="7262200"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41412458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3E9E92-04FA-DAFE-4566-6A71B48159B1}"/>
              </a:ext>
            </a:extLst>
          </p:cNvPr>
          <p:cNvSpPr>
            <a:spLocks noGrp="1"/>
          </p:cNvSpPr>
          <p:nvPr>
            <p:ph type="sldNum" sz="quarter" idx="10"/>
          </p:nvPr>
        </p:nvSpPr>
        <p:spPr/>
        <p:txBody>
          <a:bodyPr/>
          <a:lstStyle/>
          <a:p>
            <a:fld id="{AD816501-AAE5-214E-B100-00C3DC5F5E3F}" type="slidenum">
              <a:rPr lang="en-US" smtClean="0"/>
              <a:pPr/>
              <a:t>‹#›</a:t>
            </a:fld>
            <a:endParaRPr lang="en-US"/>
          </a:p>
        </p:txBody>
      </p:sp>
      <p:sp>
        <p:nvSpPr>
          <p:cNvPr id="12" name="Text Placeholder 11">
            <a:extLst>
              <a:ext uri="{FF2B5EF4-FFF2-40B4-BE49-F238E27FC236}">
                <a16:creationId xmlns:a16="http://schemas.microsoft.com/office/drawing/2014/main" id="{1B0C14FC-2DAE-2C30-4931-052832E51166}"/>
              </a:ext>
            </a:extLst>
          </p:cNvPr>
          <p:cNvSpPr>
            <a:spLocks noGrp="1"/>
          </p:cNvSpPr>
          <p:nvPr>
            <p:ph type="body" sz="quarter" idx="12" hasCustomPrompt="1"/>
          </p:nvPr>
        </p:nvSpPr>
        <p:spPr>
          <a:xfrm>
            <a:off x="1170578" y="1496786"/>
            <a:ext cx="4100671" cy="408782"/>
          </a:xfrm>
        </p:spPr>
        <p:txBody>
          <a:bodyPr anchor="b"/>
          <a:lstStyle>
            <a:lvl1pPr marL="0" indent="0">
              <a:buNone/>
              <a:defRPr sz="2000" b="1"/>
            </a:lvl1pPr>
          </a:lstStyle>
          <a:p>
            <a:pPr lvl="0"/>
            <a:r>
              <a:rPr lang="en-US"/>
              <a:t>Topic 1 </a:t>
            </a:r>
          </a:p>
        </p:txBody>
      </p:sp>
      <p:sp>
        <p:nvSpPr>
          <p:cNvPr id="28" name="Text Placeholder 11">
            <a:extLst>
              <a:ext uri="{FF2B5EF4-FFF2-40B4-BE49-F238E27FC236}">
                <a16:creationId xmlns:a16="http://schemas.microsoft.com/office/drawing/2014/main" id="{9E6DAD72-8B81-7EE0-0D77-A0D958A16BFA}"/>
              </a:ext>
            </a:extLst>
          </p:cNvPr>
          <p:cNvSpPr>
            <a:spLocks noGrp="1"/>
          </p:cNvSpPr>
          <p:nvPr>
            <p:ph type="body" sz="quarter" idx="19" hasCustomPrompt="1"/>
          </p:nvPr>
        </p:nvSpPr>
        <p:spPr>
          <a:xfrm>
            <a:off x="1170578" y="1988820"/>
            <a:ext cx="4100671" cy="266700"/>
          </a:xfrm>
        </p:spPr>
        <p:txBody>
          <a:bodyPr anchor="t"/>
          <a:lstStyle>
            <a:lvl1pPr marL="0" indent="0">
              <a:buNone/>
              <a:defRPr sz="1500" b="0"/>
            </a:lvl1pPr>
          </a:lstStyle>
          <a:p>
            <a:pPr lvl="0"/>
            <a:r>
              <a:rPr lang="en-US"/>
              <a:t>Time and description location</a:t>
            </a:r>
          </a:p>
        </p:txBody>
      </p:sp>
      <p:sp>
        <p:nvSpPr>
          <p:cNvPr id="47" name="Text Placeholder 11">
            <a:extLst>
              <a:ext uri="{FF2B5EF4-FFF2-40B4-BE49-F238E27FC236}">
                <a16:creationId xmlns:a16="http://schemas.microsoft.com/office/drawing/2014/main" id="{D9D3EBE6-B6A3-B465-4F3D-0ABE1B742DE4}"/>
              </a:ext>
            </a:extLst>
          </p:cNvPr>
          <p:cNvSpPr>
            <a:spLocks noGrp="1"/>
          </p:cNvSpPr>
          <p:nvPr>
            <p:ph type="body" sz="quarter" idx="20" hasCustomPrompt="1"/>
          </p:nvPr>
        </p:nvSpPr>
        <p:spPr>
          <a:xfrm>
            <a:off x="1170578" y="2416266"/>
            <a:ext cx="4100671" cy="408782"/>
          </a:xfrm>
        </p:spPr>
        <p:txBody>
          <a:bodyPr anchor="b"/>
          <a:lstStyle>
            <a:lvl1pPr marL="0" indent="0">
              <a:buNone/>
              <a:defRPr sz="2000" b="1"/>
            </a:lvl1pPr>
          </a:lstStyle>
          <a:p>
            <a:pPr lvl="0"/>
            <a:r>
              <a:rPr lang="en-US"/>
              <a:t>Topic 2</a:t>
            </a:r>
          </a:p>
        </p:txBody>
      </p:sp>
      <p:sp>
        <p:nvSpPr>
          <p:cNvPr id="49" name="Text Placeholder 11">
            <a:extLst>
              <a:ext uri="{FF2B5EF4-FFF2-40B4-BE49-F238E27FC236}">
                <a16:creationId xmlns:a16="http://schemas.microsoft.com/office/drawing/2014/main" id="{0219139C-0B20-7E64-FE80-03DF37874272}"/>
              </a:ext>
            </a:extLst>
          </p:cNvPr>
          <p:cNvSpPr>
            <a:spLocks noGrp="1"/>
          </p:cNvSpPr>
          <p:nvPr>
            <p:ph type="body" sz="quarter" idx="22" hasCustomPrompt="1"/>
          </p:nvPr>
        </p:nvSpPr>
        <p:spPr>
          <a:xfrm>
            <a:off x="1170578" y="2908300"/>
            <a:ext cx="4100671" cy="266700"/>
          </a:xfrm>
        </p:spPr>
        <p:txBody>
          <a:bodyPr anchor="t"/>
          <a:lstStyle>
            <a:lvl1pPr marL="0" indent="0">
              <a:buNone/>
              <a:defRPr sz="1500" b="0"/>
            </a:lvl1pPr>
          </a:lstStyle>
          <a:p>
            <a:pPr lvl="0"/>
            <a:r>
              <a:rPr lang="en-US"/>
              <a:t>Time and description location</a:t>
            </a:r>
          </a:p>
        </p:txBody>
      </p:sp>
      <p:sp>
        <p:nvSpPr>
          <p:cNvPr id="50" name="Text Placeholder 11">
            <a:extLst>
              <a:ext uri="{FF2B5EF4-FFF2-40B4-BE49-F238E27FC236}">
                <a16:creationId xmlns:a16="http://schemas.microsoft.com/office/drawing/2014/main" id="{20FAC107-4CAD-7488-A61C-4AB947EC50C5}"/>
              </a:ext>
            </a:extLst>
          </p:cNvPr>
          <p:cNvSpPr>
            <a:spLocks noGrp="1"/>
          </p:cNvSpPr>
          <p:nvPr>
            <p:ph type="body" sz="quarter" idx="23" hasCustomPrompt="1"/>
          </p:nvPr>
        </p:nvSpPr>
        <p:spPr>
          <a:xfrm>
            <a:off x="1170578" y="3315426"/>
            <a:ext cx="4100671" cy="408782"/>
          </a:xfrm>
        </p:spPr>
        <p:txBody>
          <a:bodyPr anchor="b"/>
          <a:lstStyle>
            <a:lvl1pPr marL="0" indent="0">
              <a:buNone/>
              <a:defRPr sz="2000" b="1"/>
            </a:lvl1pPr>
          </a:lstStyle>
          <a:p>
            <a:pPr lvl="0"/>
            <a:r>
              <a:rPr lang="en-US"/>
              <a:t>Topic 3</a:t>
            </a:r>
          </a:p>
        </p:txBody>
      </p:sp>
      <p:sp>
        <p:nvSpPr>
          <p:cNvPr id="52" name="Text Placeholder 11">
            <a:extLst>
              <a:ext uri="{FF2B5EF4-FFF2-40B4-BE49-F238E27FC236}">
                <a16:creationId xmlns:a16="http://schemas.microsoft.com/office/drawing/2014/main" id="{286A7536-BC8E-85BF-5D27-8D1A72C63729}"/>
              </a:ext>
            </a:extLst>
          </p:cNvPr>
          <p:cNvSpPr>
            <a:spLocks noGrp="1"/>
          </p:cNvSpPr>
          <p:nvPr>
            <p:ph type="body" sz="quarter" idx="25" hasCustomPrompt="1"/>
          </p:nvPr>
        </p:nvSpPr>
        <p:spPr>
          <a:xfrm>
            <a:off x="1170578" y="3807460"/>
            <a:ext cx="4100671" cy="266700"/>
          </a:xfrm>
        </p:spPr>
        <p:txBody>
          <a:bodyPr anchor="t"/>
          <a:lstStyle>
            <a:lvl1pPr marL="0" indent="0">
              <a:buNone/>
              <a:defRPr sz="1500" b="0"/>
            </a:lvl1pPr>
          </a:lstStyle>
          <a:p>
            <a:pPr lvl="0"/>
            <a:r>
              <a:rPr lang="en-US"/>
              <a:t>Time and description location</a:t>
            </a:r>
          </a:p>
        </p:txBody>
      </p:sp>
      <p:sp>
        <p:nvSpPr>
          <p:cNvPr id="53" name="Text Placeholder 11">
            <a:extLst>
              <a:ext uri="{FF2B5EF4-FFF2-40B4-BE49-F238E27FC236}">
                <a16:creationId xmlns:a16="http://schemas.microsoft.com/office/drawing/2014/main" id="{3D2CBAC7-AEAA-78B1-0046-E86DDAAE3391}"/>
              </a:ext>
            </a:extLst>
          </p:cNvPr>
          <p:cNvSpPr>
            <a:spLocks noGrp="1"/>
          </p:cNvSpPr>
          <p:nvPr>
            <p:ph type="body" sz="quarter" idx="26" hasCustomPrompt="1"/>
          </p:nvPr>
        </p:nvSpPr>
        <p:spPr>
          <a:xfrm>
            <a:off x="1170578" y="4227286"/>
            <a:ext cx="4100671" cy="408782"/>
          </a:xfrm>
        </p:spPr>
        <p:txBody>
          <a:bodyPr anchor="b"/>
          <a:lstStyle>
            <a:lvl1pPr marL="0" indent="0">
              <a:buNone/>
              <a:defRPr sz="2000" b="1"/>
            </a:lvl1pPr>
          </a:lstStyle>
          <a:p>
            <a:pPr lvl="0"/>
            <a:r>
              <a:rPr lang="en-US"/>
              <a:t>Topic 4</a:t>
            </a:r>
          </a:p>
        </p:txBody>
      </p:sp>
      <p:sp>
        <p:nvSpPr>
          <p:cNvPr id="55" name="Text Placeholder 11">
            <a:extLst>
              <a:ext uri="{FF2B5EF4-FFF2-40B4-BE49-F238E27FC236}">
                <a16:creationId xmlns:a16="http://schemas.microsoft.com/office/drawing/2014/main" id="{517E56E1-2EE6-118F-52E6-DF56F7426862}"/>
              </a:ext>
            </a:extLst>
          </p:cNvPr>
          <p:cNvSpPr>
            <a:spLocks noGrp="1"/>
          </p:cNvSpPr>
          <p:nvPr>
            <p:ph type="body" sz="quarter" idx="28" hasCustomPrompt="1"/>
          </p:nvPr>
        </p:nvSpPr>
        <p:spPr>
          <a:xfrm>
            <a:off x="1170578" y="4719320"/>
            <a:ext cx="4100671" cy="266700"/>
          </a:xfrm>
        </p:spPr>
        <p:txBody>
          <a:bodyPr anchor="t"/>
          <a:lstStyle>
            <a:lvl1pPr marL="0" indent="0">
              <a:buNone/>
              <a:defRPr sz="1500" b="0"/>
            </a:lvl1pPr>
          </a:lstStyle>
          <a:p>
            <a:pPr lvl="0"/>
            <a:r>
              <a:rPr lang="en-US"/>
              <a:t>Time and description location</a:t>
            </a:r>
          </a:p>
        </p:txBody>
      </p:sp>
      <p:sp>
        <p:nvSpPr>
          <p:cNvPr id="56" name="Text Placeholder 11">
            <a:extLst>
              <a:ext uri="{FF2B5EF4-FFF2-40B4-BE49-F238E27FC236}">
                <a16:creationId xmlns:a16="http://schemas.microsoft.com/office/drawing/2014/main" id="{36B744B5-A021-0BF4-1642-D3671B887503}"/>
              </a:ext>
            </a:extLst>
          </p:cNvPr>
          <p:cNvSpPr>
            <a:spLocks noGrp="1"/>
          </p:cNvSpPr>
          <p:nvPr>
            <p:ph type="body" sz="quarter" idx="29" hasCustomPrompt="1"/>
          </p:nvPr>
        </p:nvSpPr>
        <p:spPr>
          <a:xfrm>
            <a:off x="1170578" y="5146766"/>
            <a:ext cx="4100671" cy="408782"/>
          </a:xfrm>
        </p:spPr>
        <p:txBody>
          <a:bodyPr anchor="b"/>
          <a:lstStyle>
            <a:lvl1pPr marL="0" indent="0">
              <a:buNone/>
              <a:defRPr sz="2000" b="1"/>
            </a:lvl1pPr>
          </a:lstStyle>
          <a:p>
            <a:pPr lvl="0"/>
            <a:r>
              <a:rPr lang="en-US"/>
              <a:t>Topic 5</a:t>
            </a:r>
          </a:p>
        </p:txBody>
      </p:sp>
      <p:sp>
        <p:nvSpPr>
          <p:cNvPr id="58" name="Text Placeholder 11">
            <a:extLst>
              <a:ext uri="{FF2B5EF4-FFF2-40B4-BE49-F238E27FC236}">
                <a16:creationId xmlns:a16="http://schemas.microsoft.com/office/drawing/2014/main" id="{FE997AA0-F9C4-18F7-5F00-17A774A4F0CF}"/>
              </a:ext>
            </a:extLst>
          </p:cNvPr>
          <p:cNvSpPr>
            <a:spLocks noGrp="1"/>
          </p:cNvSpPr>
          <p:nvPr>
            <p:ph type="body" sz="quarter" idx="31" hasCustomPrompt="1"/>
          </p:nvPr>
        </p:nvSpPr>
        <p:spPr>
          <a:xfrm>
            <a:off x="1170578" y="5638800"/>
            <a:ext cx="4100671" cy="266700"/>
          </a:xfrm>
        </p:spPr>
        <p:txBody>
          <a:bodyPr anchor="t"/>
          <a:lstStyle>
            <a:lvl1pPr marL="0" indent="0">
              <a:buNone/>
              <a:defRPr sz="1500" b="0"/>
            </a:lvl1pPr>
          </a:lstStyle>
          <a:p>
            <a:pPr lvl="0"/>
            <a:r>
              <a:rPr lang="en-US"/>
              <a:t>Time and description location</a:t>
            </a:r>
          </a:p>
        </p:txBody>
      </p:sp>
      <p:sp>
        <p:nvSpPr>
          <p:cNvPr id="23" name="Text Placeholder 11">
            <a:extLst>
              <a:ext uri="{FF2B5EF4-FFF2-40B4-BE49-F238E27FC236}">
                <a16:creationId xmlns:a16="http://schemas.microsoft.com/office/drawing/2014/main" id="{625A7DF7-2BB4-8AA8-B2A3-9DD4ACD2CCC9}"/>
              </a:ext>
            </a:extLst>
          </p:cNvPr>
          <p:cNvSpPr>
            <a:spLocks noGrp="1"/>
          </p:cNvSpPr>
          <p:nvPr>
            <p:ph type="body" sz="quarter" idx="32" hasCustomPrompt="1"/>
          </p:nvPr>
        </p:nvSpPr>
        <p:spPr>
          <a:xfrm>
            <a:off x="6639709" y="1496786"/>
            <a:ext cx="4100671" cy="408782"/>
          </a:xfrm>
        </p:spPr>
        <p:txBody>
          <a:bodyPr anchor="b"/>
          <a:lstStyle>
            <a:lvl1pPr marL="0" indent="0">
              <a:buNone/>
              <a:defRPr sz="2000" b="1"/>
            </a:lvl1pPr>
          </a:lstStyle>
          <a:p>
            <a:pPr lvl="0"/>
            <a:r>
              <a:rPr lang="en-US"/>
              <a:t>Topic 6</a:t>
            </a:r>
          </a:p>
        </p:txBody>
      </p:sp>
      <p:sp>
        <p:nvSpPr>
          <p:cNvPr id="25" name="Text Placeholder 11">
            <a:extLst>
              <a:ext uri="{FF2B5EF4-FFF2-40B4-BE49-F238E27FC236}">
                <a16:creationId xmlns:a16="http://schemas.microsoft.com/office/drawing/2014/main" id="{D911E195-B53E-E670-62A8-2283A8549FA0}"/>
              </a:ext>
            </a:extLst>
          </p:cNvPr>
          <p:cNvSpPr>
            <a:spLocks noGrp="1"/>
          </p:cNvSpPr>
          <p:nvPr>
            <p:ph type="body" sz="quarter" idx="34" hasCustomPrompt="1"/>
          </p:nvPr>
        </p:nvSpPr>
        <p:spPr>
          <a:xfrm>
            <a:off x="6639709" y="1988820"/>
            <a:ext cx="4100671" cy="266700"/>
          </a:xfrm>
        </p:spPr>
        <p:txBody>
          <a:bodyPr anchor="t"/>
          <a:lstStyle>
            <a:lvl1pPr marL="0" indent="0">
              <a:buNone/>
              <a:defRPr sz="1500" b="0"/>
            </a:lvl1pPr>
          </a:lstStyle>
          <a:p>
            <a:pPr lvl="0"/>
            <a:r>
              <a:rPr lang="en-US"/>
              <a:t>Time and description location</a:t>
            </a:r>
          </a:p>
        </p:txBody>
      </p:sp>
      <p:sp>
        <p:nvSpPr>
          <p:cNvPr id="29" name="Text Placeholder 11">
            <a:extLst>
              <a:ext uri="{FF2B5EF4-FFF2-40B4-BE49-F238E27FC236}">
                <a16:creationId xmlns:a16="http://schemas.microsoft.com/office/drawing/2014/main" id="{C5875A66-7E2B-3669-478E-433347241F5E}"/>
              </a:ext>
            </a:extLst>
          </p:cNvPr>
          <p:cNvSpPr>
            <a:spLocks noGrp="1"/>
          </p:cNvSpPr>
          <p:nvPr>
            <p:ph type="body" sz="quarter" idx="35" hasCustomPrompt="1"/>
          </p:nvPr>
        </p:nvSpPr>
        <p:spPr>
          <a:xfrm>
            <a:off x="6639709" y="2416266"/>
            <a:ext cx="4100671" cy="408782"/>
          </a:xfrm>
        </p:spPr>
        <p:txBody>
          <a:bodyPr anchor="b"/>
          <a:lstStyle>
            <a:lvl1pPr marL="0" indent="0">
              <a:buNone/>
              <a:defRPr sz="2000" b="1"/>
            </a:lvl1pPr>
          </a:lstStyle>
          <a:p>
            <a:pPr lvl="0"/>
            <a:r>
              <a:rPr lang="en-US"/>
              <a:t>Topic 7</a:t>
            </a:r>
          </a:p>
        </p:txBody>
      </p:sp>
      <p:sp>
        <p:nvSpPr>
          <p:cNvPr id="31" name="Text Placeholder 11">
            <a:extLst>
              <a:ext uri="{FF2B5EF4-FFF2-40B4-BE49-F238E27FC236}">
                <a16:creationId xmlns:a16="http://schemas.microsoft.com/office/drawing/2014/main" id="{BC0C1FC1-6402-F99B-CE34-CAA4F106800D}"/>
              </a:ext>
            </a:extLst>
          </p:cNvPr>
          <p:cNvSpPr>
            <a:spLocks noGrp="1"/>
          </p:cNvSpPr>
          <p:nvPr>
            <p:ph type="body" sz="quarter" idx="37" hasCustomPrompt="1"/>
          </p:nvPr>
        </p:nvSpPr>
        <p:spPr>
          <a:xfrm>
            <a:off x="6639709" y="2908300"/>
            <a:ext cx="4100671" cy="266700"/>
          </a:xfrm>
        </p:spPr>
        <p:txBody>
          <a:bodyPr anchor="t"/>
          <a:lstStyle>
            <a:lvl1pPr marL="0" indent="0">
              <a:buNone/>
              <a:defRPr sz="1500" b="0"/>
            </a:lvl1pPr>
          </a:lstStyle>
          <a:p>
            <a:pPr lvl="0"/>
            <a:r>
              <a:rPr lang="en-US"/>
              <a:t>Time and description location</a:t>
            </a:r>
          </a:p>
        </p:txBody>
      </p:sp>
      <p:sp>
        <p:nvSpPr>
          <p:cNvPr id="32" name="Text Placeholder 11">
            <a:extLst>
              <a:ext uri="{FF2B5EF4-FFF2-40B4-BE49-F238E27FC236}">
                <a16:creationId xmlns:a16="http://schemas.microsoft.com/office/drawing/2014/main" id="{65BF8C7C-40E7-6AFF-9E87-15CB2B34CEC3}"/>
              </a:ext>
            </a:extLst>
          </p:cNvPr>
          <p:cNvSpPr>
            <a:spLocks noGrp="1"/>
          </p:cNvSpPr>
          <p:nvPr>
            <p:ph type="body" sz="quarter" idx="38" hasCustomPrompt="1"/>
          </p:nvPr>
        </p:nvSpPr>
        <p:spPr>
          <a:xfrm>
            <a:off x="6639709" y="3315426"/>
            <a:ext cx="4100671" cy="408782"/>
          </a:xfrm>
        </p:spPr>
        <p:txBody>
          <a:bodyPr anchor="b"/>
          <a:lstStyle>
            <a:lvl1pPr marL="0" indent="0">
              <a:buNone/>
              <a:defRPr sz="2000" b="1"/>
            </a:lvl1pPr>
          </a:lstStyle>
          <a:p>
            <a:pPr lvl="0"/>
            <a:r>
              <a:rPr lang="en-US"/>
              <a:t>Topic 8</a:t>
            </a:r>
          </a:p>
        </p:txBody>
      </p:sp>
      <p:sp>
        <p:nvSpPr>
          <p:cNvPr id="34" name="Text Placeholder 11">
            <a:extLst>
              <a:ext uri="{FF2B5EF4-FFF2-40B4-BE49-F238E27FC236}">
                <a16:creationId xmlns:a16="http://schemas.microsoft.com/office/drawing/2014/main" id="{C5783648-46A6-0DE3-E939-D5C3CE994545}"/>
              </a:ext>
            </a:extLst>
          </p:cNvPr>
          <p:cNvSpPr>
            <a:spLocks noGrp="1"/>
          </p:cNvSpPr>
          <p:nvPr>
            <p:ph type="body" sz="quarter" idx="40" hasCustomPrompt="1"/>
          </p:nvPr>
        </p:nvSpPr>
        <p:spPr>
          <a:xfrm>
            <a:off x="6639709" y="3807460"/>
            <a:ext cx="4100671" cy="266700"/>
          </a:xfrm>
        </p:spPr>
        <p:txBody>
          <a:bodyPr anchor="t"/>
          <a:lstStyle>
            <a:lvl1pPr marL="0" indent="0">
              <a:buNone/>
              <a:defRPr sz="1500" b="0"/>
            </a:lvl1pPr>
          </a:lstStyle>
          <a:p>
            <a:pPr lvl="0"/>
            <a:r>
              <a:rPr lang="en-US"/>
              <a:t>Time and description location</a:t>
            </a:r>
          </a:p>
        </p:txBody>
      </p:sp>
      <p:sp>
        <p:nvSpPr>
          <p:cNvPr id="35" name="Text Placeholder 11">
            <a:extLst>
              <a:ext uri="{FF2B5EF4-FFF2-40B4-BE49-F238E27FC236}">
                <a16:creationId xmlns:a16="http://schemas.microsoft.com/office/drawing/2014/main" id="{978D1D45-2BBC-9781-D540-F6C2AB6F9FA2}"/>
              </a:ext>
            </a:extLst>
          </p:cNvPr>
          <p:cNvSpPr>
            <a:spLocks noGrp="1"/>
          </p:cNvSpPr>
          <p:nvPr>
            <p:ph type="body" sz="quarter" idx="41" hasCustomPrompt="1"/>
          </p:nvPr>
        </p:nvSpPr>
        <p:spPr>
          <a:xfrm>
            <a:off x="6639709" y="4227286"/>
            <a:ext cx="4100671" cy="408782"/>
          </a:xfrm>
        </p:spPr>
        <p:txBody>
          <a:bodyPr anchor="b"/>
          <a:lstStyle>
            <a:lvl1pPr marL="0" indent="0">
              <a:buNone/>
              <a:defRPr sz="2000" b="1"/>
            </a:lvl1pPr>
          </a:lstStyle>
          <a:p>
            <a:pPr lvl="0"/>
            <a:r>
              <a:rPr lang="en-US"/>
              <a:t>Topic 9</a:t>
            </a:r>
          </a:p>
        </p:txBody>
      </p:sp>
      <p:sp>
        <p:nvSpPr>
          <p:cNvPr id="37" name="Text Placeholder 11">
            <a:extLst>
              <a:ext uri="{FF2B5EF4-FFF2-40B4-BE49-F238E27FC236}">
                <a16:creationId xmlns:a16="http://schemas.microsoft.com/office/drawing/2014/main" id="{9CE82453-5E45-157F-1CBD-DF547CF48964}"/>
              </a:ext>
            </a:extLst>
          </p:cNvPr>
          <p:cNvSpPr>
            <a:spLocks noGrp="1"/>
          </p:cNvSpPr>
          <p:nvPr>
            <p:ph type="body" sz="quarter" idx="43" hasCustomPrompt="1"/>
          </p:nvPr>
        </p:nvSpPr>
        <p:spPr>
          <a:xfrm>
            <a:off x="6639709" y="4719320"/>
            <a:ext cx="4100671" cy="266700"/>
          </a:xfrm>
        </p:spPr>
        <p:txBody>
          <a:bodyPr anchor="t"/>
          <a:lstStyle>
            <a:lvl1pPr marL="0" indent="0">
              <a:buNone/>
              <a:defRPr sz="1500" b="0"/>
            </a:lvl1pPr>
          </a:lstStyle>
          <a:p>
            <a:pPr lvl="0"/>
            <a:r>
              <a:rPr lang="en-US"/>
              <a:t>Time and description location</a:t>
            </a:r>
          </a:p>
        </p:txBody>
      </p:sp>
      <p:sp>
        <p:nvSpPr>
          <p:cNvPr id="38" name="Text Placeholder 11">
            <a:extLst>
              <a:ext uri="{FF2B5EF4-FFF2-40B4-BE49-F238E27FC236}">
                <a16:creationId xmlns:a16="http://schemas.microsoft.com/office/drawing/2014/main" id="{25A3734C-7591-F6B3-B440-7DF14C9EFF11}"/>
              </a:ext>
            </a:extLst>
          </p:cNvPr>
          <p:cNvSpPr>
            <a:spLocks noGrp="1"/>
          </p:cNvSpPr>
          <p:nvPr>
            <p:ph type="body" sz="quarter" idx="44" hasCustomPrompt="1"/>
          </p:nvPr>
        </p:nvSpPr>
        <p:spPr>
          <a:xfrm>
            <a:off x="6639709" y="5146766"/>
            <a:ext cx="4100671" cy="408782"/>
          </a:xfrm>
        </p:spPr>
        <p:txBody>
          <a:bodyPr anchor="b"/>
          <a:lstStyle>
            <a:lvl1pPr marL="0" indent="0">
              <a:buNone/>
              <a:defRPr sz="2000" b="1"/>
            </a:lvl1pPr>
          </a:lstStyle>
          <a:p>
            <a:pPr lvl="0"/>
            <a:r>
              <a:rPr lang="en-US"/>
              <a:t>Topic 10</a:t>
            </a:r>
          </a:p>
        </p:txBody>
      </p:sp>
      <p:sp>
        <p:nvSpPr>
          <p:cNvPr id="40" name="Text Placeholder 11">
            <a:extLst>
              <a:ext uri="{FF2B5EF4-FFF2-40B4-BE49-F238E27FC236}">
                <a16:creationId xmlns:a16="http://schemas.microsoft.com/office/drawing/2014/main" id="{40673385-9822-BBFB-B941-779D692BD3B6}"/>
              </a:ext>
            </a:extLst>
          </p:cNvPr>
          <p:cNvSpPr>
            <a:spLocks noGrp="1"/>
          </p:cNvSpPr>
          <p:nvPr>
            <p:ph type="body" sz="quarter" idx="46" hasCustomPrompt="1"/>
          </p:nvPr>
        </p:nvSpPr>
        <p:spPr>
          <a:xfrm>
            <a:off x="6639709" y="5638800"/>
            <a:ext cx="4100671" cy="266700"/>
          </a:xfrm>
        </p:spPr>
        <p:txBody>
          <a:bodyPr anchor="t"/>
          <a:lstStyle>
            <a:lvl1pPr marL="0" indent="0">
              <a:buNone/>
              <a:defRPr sz="1500" b="0"/>
            </a:lvl1pPr>
          </a:lstStyle>
          <a:p>
            <a:pPr lvl="0"/>
            <a:r>
              <a:rPr lang="en-US"/>
              <a:t>Time and description location</a:t>
            </a:r>
          </a:p>
        </p:txBody>
      </p:sp>
      <p:sp>
        <p:nvSpPr>
          <p:cNvPr id="45" name="Title 1">
            <a:extLst>
              <a:ext uri="{FF2B5EF4-FFF2-40B4-BE49-F238E27FC236}">
                <a16:creationId xmlns:a16="http://schemas.microsoft.com/office/drawing/2014/main" id="{101B2744-7B04-3C96-1740-57E46A71CFB5}"/>
              </a:ext>
            </a:extLst>
          </p:cNvPr>
          <p:cNvSpPr>
            <a:spLocks noGrp="1"/>
          </p:cNvSpPr>
          <p:nvPr>
            <p:ph type="title" hasCustomPrompt="1"/>
          </p:nvPr>
        </p:nvSpPr>
        <p:spPr>
          <a:xfrm>
            <a:off x="288303" y="368592"/>
            <a:ext cx="9649446" cy="468590"/>
          </a:xfrm>
        </p:spPr>
        <p:txBody>
          <a:bodyPr anchor="b"/>
          <a:lstStyle/>
          <a:p>
            <a:r>
              <a:rPr lang="en-US"/>
              <a:t>Agenda </a:t>
            </a:r>
          </a:p>
        </p:txBody>
      </p:sp>
      <p:sp>
        <p:nvSpPr>
          <p:cNvPr id="46" name="Subtitle 2">
            <a:extLst>
              <a:ext uri="{FF2B5EF4-FFF2-40B4-BE49-F238E27FC236}">
                <a16:creationId xmlns:a16="http://schemas.microsoft.com/office/drawing/2014/main" id="{FD40F1CA-DC9D-0FB4-F23F-6E7972558E3B}"/>
              </a:ext>
            </a:extLst>
          </p:cNvPr>
          <p:cNvSpPr>
            <a:spLocks noGrp="1"/>
          </p:cNvSpPr>
          <p:nvPr>
            <p:ph type="subTitle" idx="47"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59" name="Text Placeholder 11">
            <a:extLst>
              <a:ext uri="{FF2B5EF4-FFF2-40B4-BE49-F238E27FC236}">
                <a16:creationId xmlns:a16="http://schemas.microsoft.com/office/drawing/2014/main" id="{85181A69-ADE9-AF9F-9C5C-C5623E9D2455}"/>
              </a:ext>
            </a:extLst>
          </p:cNvPr>
          <p:cNvSpPr>
            <a:spLocks noGrp="1"/>
          </p:cNvSpPr>
          <p:nvPr>
            <p:ph type="body" sz="quarter" idx="18" hasCustomPrompt="1"/>
          </p:nvPr>
        </p:nvSpPr>
        <p:spPr>
          <a:xfrm>
            <a:off x="281418" y="1505676"/>
            <a:ext cx="692150"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01</a:t>
            </a:r>
          </a:p>
        </p:txBody>
      </p:sp>
      <p:sp>
        <p:nvSpPr>
          <p:cNvPr id="60" name="Text Placeholder 11">
            <a:extLst>
              <a:ext uri="{FF2B5EF4-FFF2-40B4-BE49-F238E27FC236}">
                <a16:creationId xmlns:a16="http://schemas.microsoft.com/office/drawing/2014/main" id="{D21F9DCC-8820-465C-9BCD-2B635D70D0A3}"/>
              </a:ext>
            </a:extLst>
          </p:cNvPr>
          <p:cNvSpPr>
            <a:spLocks noGrp="1"/>
          </p:cNvSpPr>
          <p:nvPr>
            <p:ph type="body" sz="quarter" idx="21" hasCustomPrompt="1"/>
          </p:nvPr>
        </p:nvSpPr>
        <p:spPr>
          <a:xfrm>
            <a:off x="281418" y="2425156"/>
            <a:ext cx="692150"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02</a:t>
            </a:r>
          </a:p>
        </p:txBody>
      </p:sp>
      <p:sp>
        <p:nvSpPr>
          <p:cNvPr id="61" name="Text Placeholder 11">
            <a:extLst>
              <a:ext uri="{FF2B5EF4-FFF2-40B4-BE49-F238E27FC236}">
                <a16:creationId xmlns:a16="http://schemas.microsoft.com/office/drawing/2014/main" id="{17EB7968-3C4E-8400-7C22-9F3124F9A938}"/>
              </a:ext>
            </a:extLst>
          </p:cNvPr>
          <p:cNvSpPr>
            <a:spLocks noGrp="1"/>
          </p:cNvSpPr>
          <p:nvPr>
            <p:ph type="body" sz="quarter" idx="24" hasCustomPrompt="1"/>
          </p:nvPr>
        </p:nvSpPr>
        <p:spPr>
          <a:xfrm>
            <a:off x="281418" y="3324316"/>
            <a:ext cx="692150"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03</a:t>
            </a:r>
          </a:p>
        </p:txBody>
      </p:sp>
      <p:sp>
        <p:nvSpPr>
          <p:cNvPr id="62" name="Text Placeholder 11">
            <a:extLst>
              <a:ext uri="{FF2B5EF4-FFF2-40B4-BE49-F238E27FC236}">
                <a16:creationId xmlns:a16="http://schemas.microsoft.com/office/drawing/2014/main" id="{B65A68A6-236E-BF44-8E95-79A8FC4EA4A1}"/>
              </a:ext>
            </a:extLst>
          </p:cNvPr>
          <p:cNvSpPr>
            <a:spLocks noGrp="1"/>
          </p:cNvSpPr>
          <p:nvPr>
            <p:ph type="body" sz="quarter" idx="27" hasCustomPrompt="1"/>
          </p:nvPr>
        </p:nvSpPr>
        <p:spPr>
          <a:xfrm>
            <a:off x="281418" y="4236176"/>
            <a:ext cx="692150"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04</a:t>
            </a:r>
          </a:p>
        </p:txBody>
      </p:sp>
      <p:sp>
        <p:nvSpPr>
          <p:cNvPr id="63" name="Text Placeholder 11">
            <a:extLst>
              <a:ext uri="{FF2B5EF4-FFF2-40B4-BE49-F238E27FC236}">
                <a16:creationId xmlns:a16="http://schemas.microsoft.com/office/drawing/2014/main" id="{27B7B861-660F-05FA-B99A-199397E1F952}"/>
              </a:ext>
            </a:extLst>
          </p:cNvPr>
          <p:cNvSpPr>
            <a:spLocks noGrp="1"/>
          </p:cNvSpPr>
          <p:nvPr>
            <p:ph type="body" sz="quarter" idx="30" hasCustomPrompt="1"/>
          </p:nvPr>
        </p:nvSpPr>
        <p:spPr>
          <a:xfrm>
            <a:off x="281418" y="5155656"/>
            <a:ext cx="692150"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05</a:t>
            </a:r>
          </a:p>
        </p:txBody>
      </p:sp>
      <p:sp>
        <p:nvSpPr>
          <p:cNvPr id="64" name="Text Placeholder 11">
            <a:extLst>
              <a:ext uri="{FF2B5EF4-FFF2-40B4-BE49-F238E27FC236}">
                <a16:creationId xmlns:a16="http://schemas.microsoft.com/office/drawing/2014/main" id="{5ACE5FF1-6816-8E9E-42A0-08B468B723FD}"/>
              </a:ext>
            </a:extLst>
          </p:cNvPr>
          <p:cNvSpPr>
            <a:spLocks noGrp="1"/>
          </p:cNvSpPr>
          <p:nvPr>
            <p:ph type="body" sz="quarter" idx="33" hasCustomPrompt="1"/>
          </p:nvPr>
        </p:nvSpPr>
        <p:spPr>
          <a:xfrm>
            <a:off x="5777443" y="1505676"/>
            <a:ext cx="692150"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06</a:t>
            </a:r>
          </a:p>
        </p:txBody>
      </p:sp>
      <p:sp>
        <p:nvSpPr>
          <p:cNvPr id="65" name="Text Placeholder 11">
            <a:extLst>
              <a:ext uri="{FF2B5EF4-FFF2-40B4-BE49-F238E27FC236}">
                <a16:creationId xmlns:a16="http://schemas.microsoft.com/office/drawing/2014/main" id="{655F1736-87DB-68B4-73B5-747D4A0CB9A5}"/>
              </a:ext>
            </a:extLst>
          </p:cNvPr>
          <p:cNvSpPr>
            <a:spLocks noGrp="1"/>
          </p:cNvSpPr>
          <p:nvPr>
            <p:ph type="body" sz="quarter" idx="36" hasCustomPrompt="1"/>
          </p:nvPr>
        </p:nvSpPr>
        <p:spPr>
          <a:xfrm>
            <a:off x="5777443" y="2425156"/>
            <a:ext cx="692150"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07</a:t>
            </a:r>
          </a:p>
        </p:txBody>
      </p:sp>
      <p:sp>
        <p:nvSpPr>
          <p:cNvPr id="66" name="Text Placeholder 11">
            <a:extLst>
              <a:ext uri="{FF2B5EF4-FFF2-40B4-BE49-F238E27FC236}">
                <a16:creationId xmlns:a16="http://schemas.microsoft.com/office/drawing/2014/main" id="{75442D3A-515A-DC7A-E89A-CB49644D8C81}"/>
              </a:ext>
            </a:extLst>
          </p:cNvPr>
          <p:cNvSpPr>
            <a:spLocks noGrp="1"/>
          </p:cNvSpPr>
          <p:nvPr>
            <p:ph type="body" sz="quarter" idx="39" hasCustomPrompt="1"/>
          </p:nvPr>
        </p:nvSpPr>
        <p:spPr>
          <a:xfrm>
            <a:off x="5777443" y="3324316"/>
            <a:ext cx="692150"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08</a:t>
            </a:r>
          </a:p>
        </p:txBody>
      </p:sp>
      <p:sp>
        <p:nvSpPr>
          <p:cNvPr id="67" name="Text Placeholder 11">
            <a:extLst>
              <a:ext uri="{FF2B5EF4-FFF2-40B4-BE49-F238E27FC236}">
                <a16:creationId xmlns:a16="http://schemas.microsoft.com/office/drawing/2014/main" id="{76CB0B43-A1C7-139A-E39C-54002DB51F78}"/>
              </a:ext>
            </a:extLst>
          </p:cNvPr>
          <p:cNvSpPr>
            <a:spLocks noGrp="1"/>
          </p:cNvSpPr>
          <p:nvPr>
            <p:ph type="body" sz="quarter" idx="42" hasCustomPrompt="1"/>
          </p:nvPr>
        </p:nvSpPr>
        <p:spPr>
          <a:xfrm>
            <a:off x="5777443" y="4236176"/>
            <a:ext cx="692150"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09</a:t>
            </a:r>
          </a:p>
        </p:txBody>
      </p:sp>
      <p:sp>
        <p:nvSpPr>
          <p:cNvPr id="68" name="Text Placeholder 11">
            <a:extLst>
              <a:ext uri="{FF2B5EF4-FFF2-40B4-BE49-F238E27FC236}">
                <a16:creationId xmlns:a16="http://schemas.microsoft.com/office/drawing/2014/main" id="{F33C6B49-C632-691B-0550-F43EA5888D4D}"/>
              </a:ext>
            </a:extLst>
          </p:cNvPr>
          <p:cNvSpPr>
            <a:spLocks noGrp="1"/>
          </p:cNvSpPr>
          <p:nvPr>
            <p:ph type="body" sz="quarter" idx="45" hasCustomPrompt="1"/>
          </p:nvPr>
        </p:nvSpPr>
        <p:spPr>
          <a:xfrm>
            <a:off x="5777443" y="5155656"/>
            <a:ext cx="692150"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10</a:t>
            </a:r>
          </a:p>
        </p:txBody>
      </p:sp>
    </p:spTree>
    <p:extLst>
      <p:ext uri="{BB962C8B-B14F-4D97-AF65-F5344CB8AC3E}">
        <p14:creationId xmlns:p14="http://schemas.microsoft.com/office/powerpoint/2010/main" val="26098634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3E9E92-04FA-DAFE-4566-6A71B48159B1}"/>
              </a:ext>
            </a:extLst>
          </p:cNvPr>
          <p:cNvSpPr>
            <a:spLocks noGrp="1"/>
          </p:cNvSpPr>
          <p:nvPr>
            <p:ph type="sldNum" sz="quarter" idx="10"/>
          </p:nvPr>
        </p:nvSpPr>
        <p:spPr/>
        <p:txBody>
          <a:bodyPr/>
          <a:lstStyle/>
          <a:p>
            <a:fld id="{AD816501-AAE5-214E-B100-00C3DC5F5E3F}" type="slidenum">
              <a:rPr lang="en-US" smtClean="0"/>
              <a:pPr/>
              <a:t>‹#›</a:t>
            </a:fld>
            <a:endParaRPr lang="en-US"/>
          </a:p>
        </p:txBody>
      </p:sp>
      <p:sp>
        <p:nvSpPr>
          <p:cNvPr id="12" name="Text Placeholder 11">
            <a:extLst>
              <a:ext uri="{FF2B5EF4-FFF2-40B4-BE49-F238E27FC236}">
                <a16:creationId xmlns:a16="http://schemas.microsoft.com/office/drawing/2014/main" id="{1B0C14FC-2DAE-2C30-4931-052832E51166}"/>
              </a:ext>
            </a:extLst>
          </p:cNvPr>
          <p:cNvSpPr>
            <a:spLocks noGrp="1"/>
          </p:cNvSpPr>
          <p:nvPr>
            <p:ph type="body" sz="quarter" idx="12" hasCustomPrompt="1"/>
          </p:nvPr>
        </p:nvSpPr>
        <p:spPr>
          <a:xfrm>
            <a:off x="6226672" y="1496786"/>
            <a:ext cx="5512611" cy="408782"/>
          </a:xfrm>
        </p:spPr>
        <p:txBody>
          <a:bodyPr anchor="b"/>
          <a:lstStyle>
            <a:lvl1pPr marL="0" indent="0">
              <a:buNone/>
              <a:defRPr sz="2000" b="1"/>
            </a:lvl1pPr>
          </a:lstStyle>
          <a:p>
            <a:pPr lvl="0"/>
            <a:r>
              <a:rPr lang="en-US"/>
              <a:t>Topic 1 </a:t>
            </a:r>
          </a:p>
        </p:txBody>
      </p:sp>
      <p:sp>
        <p:nvSpPr>
          <p:cNvPr id="27" name="Text Placeholder 11">
            <a:extLst>
              <a:ext uri="{FF2B5EF4-FFF2-40B4-BE49-F238E27FC236}">
                <a16:creationId xmlns:a16="http://schemas.microsoft.com/office/drawing/2014/main" id="{BE5E8ACE-89D7-7E5A-5AF6-923864EE64EA}"/>
              </a:ext>
            </a:extLst>
          </p:cNvPr>
          <p:cNvSpPr>
            <a:spLocks noGrp="1"/>
          </p:cNvSpPr>
          <p:nvPr>
            <p:ph type="body" sz="quarter" idx="18" hasCustomPrompt="1"/>
          </p:nvPr>
        </p:nvSpPr>
        <p:spPr>
          <a:xfrm>
            <a:off x="5337512" y="1505676"/>
            <a:ext cx="692150"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01</a:t>
            </a:r>
          </a:p>
        </p:txBody>
      </p:sp>
      <p:sp>
        <p:nvSpPr>
          <p:cNvPr id="28" name="Text Placeholder 11">
            <a:extLst>
              <a:ext uri="{FF2B5EF4-FFF2-40B4-BE49-F238E27FC236}">
                <a16:creationId xmlns:a16="http://schemas.microsoft.com/office/drawing/2014/main" id="{9E6DAD72-8B81-7EE0-0D77-A0D958A16BFA}"/>
              </a:ext>
            </a:extLst>
          </p:cNvPr>
          <p:cNvSpPr>
            <a:spLocks noGrp="1"/>
          </p:cNvSpPr>
          <p:nvPr>
            <p:ph type="body" sz="quarter" idx="19" hasCustomPrompt="1"/>
          </p:nvPr>
        </p:nvSpPr>
        <p:spPr>
          <a:xfrm>
            <a:off x="6226672" y="1988820"/>
            <a:ext cx="5512611" cy="266700"/>
          </a:xfrm>
        </p:spPr>
        <p:txBody>
          <a:bodyPr anchor="t"/>
          <a:lstStyle>
            <a:lvl1pPr marL="0" indent="0">
              <a:buNone/>
              <a:defRPr sz="1500" b="0"/>
            </a:lvl1pPr>
          </a:lstStyle>
          <a:p>
            <a:pPr lvl="0"/>
            <a:r>
              <a:rPr lang="en-US"/>
              <a:t>Time and description location</a:t>
            </a:r>
          </a:p>
        </p:txBody>
      </p:sp>
      <p:sp>
        <p:nvSpPr>
          <p:cNvPr id="47" name="Text Placeholder 11">
            <a:extLst>
              <a:ext uri="{FF2B5EF4-FFF2-40B4-BE49-F238E27FC236}">
                <a16:creationId xmlns:a16="http://schemas.microsoft.com/office/drawing/2014/main" id="{D9D3EBE6-B6A3-B465-4F3D-0ABE1B742DE4}"/>
              </a:ext>
            </a:extLst>
          </p:cNvPr>
          <p:cNvSpPr>
            <a:spLocks noGrp="1"/>
          </p:cNvSpPr>
          <p:nvPr>
            <p:ph type="body" sz="quarter" idx="20" hasCustomPrompt="1"/>
          </p:nvPr>
        </p:nvSpPr>
        <p:spPr>
          <a:xfrm>
            <a:off x="6226672" y="2416266"/>
            <a:ext cx="5512611" cy="408782"/>
          </a:xfrm>
        </p:spPr>
        <p:txBody>
          <a:bodyPr anchor="b"/>
          <a:lstStyle>
            <a:lvl1pPr marL="0" indent="0">
              <a:buNone/>
              <a:defRPr sz="2000" b="1"/>
            </a:lvl1pPr>
          </a:lstStyle>
          <a:p>
            <a:pPr lvl="0"/>
            <a:r>
              <a:rPr lang="en-US"/>
              <a:t>Topic 2</a:t>
            </a:r>
          </a:p>
        </p:txBody>
      </p:sp>
      <p:sp>
        <p:nvSpPr>
          <p:cNvPr id="48" name="Text Placeholder 11">
            <a:extLst>
              <a:ext uri="{FF2B5EF4-FFF2-40B4-BE49-F238E27FC236}">
                <a16:creationId xmlns:a16="http://schemas.microsoft.com/office/drawing/2014/main" id="{FBBDC273-150E-1234-1FC9-D7710D1A4D3C}"/>
              </a:ext>
            </a:extLst>
          </p:cNvPr>
          <p:cNvSpPr>
            <a:spLocks noGrp="1"/>
          </p:cNvSpPr>
          <p:nvPr>
            <p:ph type="body" sz="quarter" idx="21" hasCustomPrompt="1"/>
          </p:nvPr>
        </p:nvSpPr>
        <p:spPr>
          <a:xfrm>
            <a:off x="5337512" y="2425156"/>
            <a:ext cx="692150"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02</a:t>
            </a:r>
          </a:p>
        </p:txBody>
      </p:sp>
      <p:sp>
        <p:nvSpPr>
          <p:cNvPr id="49" name="Text Placeholder 11">
            <a:extLst>
              <a:ext uri="{FF2B5EF4-FFF2-40B4-BE49-F238E27FC236}">
                <a16:creationId xmlns:a16="http://schemas.microsoft.com/office/drawing/2014/main" id="{0219139C-0B20-7E64-FE80-03DF37874272}"/>
              </a:ext>
            </a:extLst>
          </p:cNvPr>
          <p:cNvSpPr>
            <a:spLocks noGrp="1"/>
          </p:cNvSpPr>
          <p:nvPr>
            <p:ph type="body" sz="quarter" idx="22" hasCustomPrompt="1"/>
          </p:nvPr>
        </p:nvSpPr>
        <p:spPr>
          <a:xfrm>
            <a:off x="6226672" y="2908300"/>
            <a:ext cx="5512611" cy="266700"/>
          </a:xfrm>
        </p:spPr>
        <p:txBody>
          <a:bodyPr anchor="t"/>
          <a:lstStyle>
            <a:lvl1pPr marL="0" indent="0">
              <a:buNone/>
              <a:defRPr sz="1500" b="0"/>
            </a:lvl1pPr>
          </a:lstStyle>
          <a:p>
            <a:pPr lvl="0"/>
            <a:r>
              <a:rPr lang="en-US"/>
              <a:t>Time and description location</a:t>
            </a:r>
          </a:p>
        </p:txBody>
      </p:sp>
      <p:sp>
        <p:nvSpPr>
          <p:cNvPr id="50" name="Text Placeholder 11">
            <a:extLst>
              <a:ext uri="{FF2B5EF4-FFF2-40B4-BE49-F238E27FC236}">
                <a16:creationId xmlns:a16="http://schemas.microsoft.com/office/drawing/2014/main" id="{20FAC107-4CAD-7488-A61C-4AB947EC50C5}"/>
              </a:ext>
            </a:extLst>
          </p:cNvPr>
          <p:cNvSpPr>
            <a:spLocks noGrp="1"/>
          </p:cNvSpPr>
          <p:nvPr>
            <p:ph type="body" sz="quarter" idx="23" hasCustomPrompt="1"/>
          </p:nvPr>
        </p:nvSpPr>
        <p:spPr>
          <a:xfrm>
            <a:off x="6226672" y="3315426"/>
            <a:ext cx="5512611" cy="408782"/>
          </a:xfrm>
        </p:spPr>
        <p:txBody>
          <a:bodyPr anchor="b"/>
          <a:lstStyle>
            <a:lvl1pPr marL="0" indent="0">
              <a:buNone/>
              <a:defRPr sz="2000" b="1"/>
            </a:lvl1pPr>
          </a:lstStyle>
          <a:p>
            <a:pPr lvl="0"/>
            <a:r>
              <a:rPr lang="en-US"/>
              <a:t>Topic 3</a:t>
            </a:r>
          </a:p>
        </p:txBody>
      </p:sp>
      <p:sp>
        <p:nvSpPr>
          <p:cNvPr id="51" name="Text Placeholder 11">
            <a:extLst>
              <a:ext uri="{FF2B5EF4-FFF2-40B4-BE49-F238E27FC236}">
                <a16:creationId xmlns:a16="http://schemas.microsoft.com/office/drawing/2014/main" id="{29D2EC7B-B3A2-C7BC-7989-1A21D467A36A}"/>
              </a:ext>
            </a:extLst>
          </p:cNvPr>
          <p:cNvSpPr>
            <a:spLocks noGrp="1"/>
          </p:cNvSpPr>
          <p:nvPr>
            <p:ph type="body" sz="quarter" idx="24" hasCustomPrompt="1"/>
          </p:nvPr>
        </p:nvSpPr>
        <p:spPr>
          <a:xfrm>
            <a:off x="5337512" y="3324316"/>
            <a:ext cx="692150"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03</a:t>
            </a:r>
          </a:p>
        </p:txBody>
      </p:sp>
      <p:sp>
        <p:nvSpPr>
          <p:cNvPr id="52" name="Text Placeholder 11">
            <a:extLst>
              <a:ext uri="{FF2B5EF4-FFF2-40B4-BE49-F238E27FC236}">
                <a16:creationId xmlns:a16="http://schemas.microsoft.com/office/drawing/2014/main" id="{286A7536-BC8E-85BF-5D27-8D1A72C63729}"/>
              </a:ext>
            </a:extLst>
          </p:cNvPr>
          <p:cNvSpPr>
            <a:spLocks noGrp="1"/>
          </p:cNvSpPr>
          <p:nvPr>
            <p:ph type="body" sz="quarter" idx="25" hasCustomPrompt="1"/>
          </p:nvPr>
        </p:nvSpPr>
        <p:spPr>
          <a:xfrm>
            <a:off x="6226672" y="3807460"/>
            <a:ext cx="5512611" cy="266700"/>
          </a:xfrm>
        </p:spPr>
        <p:txBody>
          <a:bodyPr anchor="t"/>
          <a:lstStyle>
            <a:lvl1pPr marL="0" indent="0">
              <a:buNone/>
              <a:defRPr sz="1500" b="0"/>
            </a:lvl1pPr>
          </a:lstStyle>
          <a:p>
            <a:pPr lvl="0"/>
            <a:r>
              <a:rPr lang="en-US"/>
              <a:t>Time and description location</a:t>
            </a:r>
          </a:p>
        </p:txBody>
      </p:sp>
      <p:sp>
        <p:nvSpPr>
          <p:cNvPr id="53" name="Text Placeholder 11">
            <a:extLst>
              <a:ext uri="{FF2B5EF4-FFF2-40B4-BE49-F238E27FC236}">
                <a16:creationId xmlns:a16="http://schemas.microsoft.com/office/drawing/2014/main" id="{3D2CBAC7-AEAA-78B1-0046-E86DDAAE3391}"/>
              </a:ext>
            </a:extLst>
          </p:cNvPr>
          <p:cNvSpPr>
            <a:spLocks noGrp="1"/>
          </p:cNvSpPr>
          <p:nvPr>
            <p:ph type="body" sz="quarter" idx="26" hasCustomPrompt="1"/>
          </p:nvPr>
        </p:nvSpPr>
        <p:spPr>
          <a:xfrm>
            <a:off x="6226672" y="4227286"/>
            <a:ext cx="5512611" cy="408782"/>
          </a:xfrm>
        </p:spPr>
        <p:txBody>
          <a:bodyPr anchor="b"/>
          <a:lstStyle>
            <a:lvl1pPr marL="0" indent="0">
              <a:buNone/>
              <a:defRPr sz="2000" b="1"/>
            </a:lvl1pPr>
          </a:lstStyle>
          <a:p>
            <a:pPr lvl="0"/>
            <a:r>
              <a:rPr lang="en-US"/>
              <a:t>Topic 4</a:t>
            </a:r>
          </a:p>
        </p:txBody>
      </p:sp>
      <p:sp>
        <p:nvSpPr>
          <p:cNvPr id="54" name="Text Placeholder 11">
            <a:extLst>
              <a:ext uri="{FF2B5EF4-FFF2-40B4-BE49-F238E27FC236}">
                <a16:creationId xmlns:a16="http://schemas.microsoft.com/office/drawing/2014/main" id="{DD0488CB-385E-1E2D-D4B9-D8D2870B7F11}"/>
              </a:ext>
            </a:extLst>
          </p:cNvPr>
          <p:cNvSpPr>
            <a:spLocks noGrp="1"/>
          </p:cNvSpPr>
          <p:nvPr>
            <p:ph type="body" sz="quarter" idx="27" hasCustomPrompt="1"/>
          </p:nvPr>
        </p:nvSpPr>
        <p:spPr>
          <a:xfrm>
            <a:off x="5337512" y="4236176"/>
            <a:ext cx="692150"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04</a:t>
            </a:r>
          </a:p>
        </p:txBody>
      </p:sp>
      <p:sp>
        <p:nvSpPr>
          <p:cNvPr id="55" name="Text Placeholder 11">
            <a:extLst>
              <a:ext uri="{FF2B5EF4-FFF2-40B4-BE49-F238E27FC236}">
                <a16:creationId xmlns:a16="http://schemas.microsoft.com/office/drawing/2014/main" id="{517E56E1-2EE6-118F-52E6-DF56F7426862}"/>
              </a:ext>
            </a:extLst>
          </p:cNvPr>
          <p:cNvSpPr>
            <a:spLocks noGrp="1"/>
          </p:cNvSpPr>
          <p:nvPr>
            <p:ph type="body" sz="quarter" idx="28" hasCustomPrompt="1"/>
          </p:nvPr>
        </p:nvSpPr>
        <p:spPr>
          <a:xfrm>
            <a:off x="6226672" y="4719320"/>
            <a:ext cx="5512611" cy="266700"/>
          </a:xfrm>
        </p:spPr>
        <p:txBody>
          <a:bodyPr anchor="t"/>
          <a:lstStyle>
            <a:lvl1pPr marL="0" indent="0">
              <a:buNone/>
              <a:defRPr sz="1500" b="0"/>
            </a:lvl1pPr>
          </a:lstStyle>
          <a:p>
            <a:pPr lvl="0"/>
            <a:r>
              <a:rPr lang="en-US"/>
              <a:t>Time and description location</a:t>
            </a:r>
          </a:p>
        </p:txBody>
      </p:sp>
      <p:sp>
        <p:nvSpPr>
          <p:cNvPr id="56" name="Text Placeholder 11">
            <a:extLst>
              <a:ext uri="{FF2B5EF4-FFF2-40B4-BE49-F238E27FC236}">
                <a16:creationId xmlns:a16="http://schemas.microsoft.com/office/drawing/2014/main" id="{36B744B5-A021-0BF4-1642-D3671B887503}"/>
              </a:ext>
            </a:extLst>
          </p:cNvPr>
          <p:cNvSpPr>
            <a:spLocks noGrp="1"/>
          </p:cNvSpPr>
          <p:nvPr>
            <p:ph type="body" sz="quarter" idx="29" hasCustomPrompt="1"/>
          </p:nvPr>
        </p:nvSpPr>
        <p:spPr>
          <a:xfrm>
            <a:off x="6226672" y="5146766"/>
            <a:ext cx="5512611" cy="408782"/>
          </a:xfrm>
        </p:spPr>
        <p:txBody>
          <a:bodyPr anchor="b"/>
          <a:lstStyle>
            <a:lvl1pPr marL="0" indent="0">
              <a:buNone/>
              <a:defRPr sz="2000" b="1"/>
            </a:lvl1pPr>
          </a:lstStyle>
          <a:p>
            <a:pPr lvl="0"/>
            <a:r>
              <a:rPr lang="en-US"/>
              <a:t>Topic 5</a:t>
            </a:r>
          </a:p>
        </p:txBody>
      </p:sp>
      <p:sp>
        <p:nvSpPr>
          <p:cNvPr id="57" name="Text Placeholder 11">
            <a:extLst>
              <a:ext uri="{FF2B5EF4-FFF2-40B4-BE49-F238E27FC236}">
                <a16:creationId xmlns:a16="http://schemas.microsoft.com/office/drawing/2014/main" id="{75F73961-3821-6383-AEF7-28E758CC6C78}"/>
              </a:ext>
            </a:extLst>
          </p:cNvPr>
          <p:cNvSpPr>
            <a:spLocks noGrp="1"/>
          </p:cNvSpPr>
          <p:nvPr>
            <p:ph type="body" sz="quarter" idx="30" hasCustomPrompt="1"/>
          </p:nvPr>
        </p:nvSpPr>
        <p:spPr>
          <a:xfrm>
            <a:off x="5337512" y="5155656"/>
            <a:ext cx="692150"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05</a:t>
            </a:r>
          </a:p>
        </p:txBody>
      </p:sp>
      <p:sp>
        <p:nvSpPr>
          <p:cNvPr id="58" name="Text Placeholder 11">
            <a:extLst>
              <a:ext uri="{FF2B5EF4-FFF2-40B4-BE49-F238E27FC236}">
                <a16:creationId xmlns:a16="http://schemas.microsoft.com/office/drawing/2014/main" id="{FE997AA0-F9C4-18F7-5F00-17A774A4F0CF}"/>
              </a:ext>
            </a:extLst>
          </p:cNvPr>
          <p:cNvSpPr>
            <a:spLocks noGrp="1"/>
          </p:cNvSpPr>
          <p:nvPr>
            <p:ph type="body" sz="quarter" idx="31" hasCustomPrompt="1"/>
          </p:nvPr>
        </p:nvSpPr>
        <p:spPr>
          <a:xfrm>
            <a:off x="6226672" y="5638800"/>
            <a:ext cx="5512611" cy="266700"/>
          </a:xfrm>
        </p:spPr>
        <p:txBody>
          <a:bodyPr anchor="t"/>
          <a:lstStyle>
            <a:lvl1pPr marL="0" indent="0">
              <a:buNone/>
              <a:defRPr sz="1500" b="0"/>
            </a:lvl1pPr>
          </a:lstStyle>
          <a:p>
            <a:pPr lvl="0"/>
            <a:r>
              <a:rPr lang="en-US"/>
              <a:t>Time and description location</a:t>
            </a:r>
          </a:p>
        </p:txBody>
      </p:sp>
      <p:sp>
        <p:nvSpPr>
          <p:cNvPr id="45" name="Title 1">
            <a:extLst>
              <a:ext uri="{FF2B5EF4-FFF2-40B4-BE49-F238E27FC236}">
                <a16:creationId xmlns:a16="http://schemas.microsoft.com/office/drawing/2014/main" id="{101B2744-7B04-3C96-1740-57E46A71CFB5}"/>
              </a:ext>
            </a:extLst>
          </p:cNvPr>
          <p:cNvSpPr>
            <a:spLocks noGrp="1"/>
          </p:cNvSpPr>
          <p:nvPr>
            <p:ph type="title" hasCustomPrompt="1"/>
          </p:nvPr>
        </p:nvSpPr>
        <p:spPr>
          <a:xfrm>
            <a:off x="5277162" y="368592"/>
            <a:ext cx="6435226" cy="468590"/>
          </a:xfrm>
        </p:spPr>
        <p:txBody>
          <a:bodyPr anchor="b"/>
          <a:lstStyle/>
          <a:p>
            <a:r>
              <a:rPr lang="en-US"/>
              <a:t>Agenda with image </a:t>
            </a:r>
          </a:p>
        </p:txBody>
      </p:sp>
      <p:sp>
        <p:nvSpPr>
          <p:cNvPr id="46" name="Subtitle 2">
            <a:extLst>
              <a:ext uri="{FF2B5EF4-FFF2-40B4-BE49-F238E27FC236}">
                <a16:creationId xmlns:a16="http://schemas.microsoft.com/office/drawing/2014/main" id="{FD40F1CA-DC9D-0FB4-F23F-6E7972558E3B}"/>
              </a:ext>
            </a:extLst>
          </p:cNvPr>
          <p:cNvSpPr>
            <a:spLocks noGrp="1"/>
          </p:cNvSpPr>
          <p:nvPr>
            <p:ph type="subTitle" idx="47" hasCustomPrompt="1"/>
          </p:nvPr>
        </p:nvSpPr>
        <p:spPr>
          <a:xfrm>
            <a:off x="5277161" y="819945"/>
            <a:ext cx="6438775"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41" name="Picture Placeholder 5">
            <a:extLst>
              <a:ext uri="{FF2B5EF4-FFF2-40B4-BE49-F238E27FC236}">
                <a16:creationId xmlns:a16="http://schemas.microsoft.com/office/drawing/2014/main" id="{9E6B0AE9-E62A-7D03-1CA2-04D272313F6B}"/>
              </a:ext>
            </a:extLst>
          </p:cNvPr>
          <p:cNvSpPr>
            <a:spLocks noGrp="1"/>
          </p:cNvSpPr>
          <p:nvPr>
            <p:ph type="pic" sz="quarter" idx="13" hasCustomPrompt="1"/>
          </p:nvPr>
        </p:nvSpPr>
        <p:spPr>
          <a:xfrm>
            <a:off x="0" y="-1"/>
            <a:ext cx="5041900" cy="6858001"/>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42" name="Graphic 6">
            <a:extLst>
              <a:ext uri="{FF2B5EF4-FFF2-40B4-BE49-F238E27FC236}">
                <a16:creationId xmlns:a16="http://schemas.microsoft.com/office/drawing/2014/main" id="{5EE2984E-C6B4-E19C-9265-085291608FAF}"/>
              </a:ext>
            </a:extLst>
          </p:cNvPr>
          <p:cNvSpPr>
            <a:spLocks noChangeAspect="1"/>
          </p:cNvSpPr>
          <p:nvPr userDrawn="1"/>
        </p:nvSpPr>
        <p:spPr>
          <a:xfrm>
            <a:off x="5344396"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16635740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OC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3E9E92-04FA-DAFE-4566-6A71B48159B1}"/>
              </a:ext>
            </a:extLst>
          </p:cNvPr>
          <p:cNvSpPr>
            <a:spLocks noGrp="1"/>
          </p:cNvSpPr>
          <p:nvPr>
            <p:ph type="sldNum" sz="quarter" idx="10"/>
          </p:nvPr>
        </p:nvSpPr>
        <p:spPr/>
        <p:txBody>
          <a:bodyPr/>
          <a:lstStyle/>
          <a:p>
            <a:fld id="{AD816501-AAE5-214E-B100-00C3DC5F5E3F}" type="slidenum">
              <a:rPr lang="en-US" smtClean="0"/>
              <a:pPr/>
              <a:t>‹#›</a:t>
            </a:fld>
            <a:endParaRPr lang="en-US"/>
          </a:p>
        </p:txBody>
      </p:sp>
      <p:sp>
        <p:nvSpPr>
          <p:cNvPr id="12" name="Text Placeholder 11">
            <a:extLst>
              <a:ext uri="{FF2B5EF4-FFF2-40B4-BE49-F238E27FC236}">
                <a16:creationId xmlns:a16="http://schemas.microsoft.com/office/drawing/2014/main" id="{1B0C14FC-2DAE-2C30-4931-052832E51166}"/>
              </a:ext>
            </a:extLst>
          </p:cNvPr>
          <p:cNvSpPr>
            <a:spLocks noGrp="1"/>
          </p:cNvSpPr>
          <p:nvPr>
            <p:ph type="body" sz="quarter" idx="12" hasCustomPrompt="1"/>
          </p:nvPr>
        </p:nvSpPr>
        <p:spPr>
          <a:xfrm>
            <a:off x="1170578" y="1496786"/>
            <a:ext cx="3925857" cy="408782"/>
          </a:xfrm>
        </p:spPr>
        <p:txBody>
          <a:bodyPr anchor="b"/>
          <a:lstStyle>
            <a:lvl1pPr marL="0" indent="0">
              <a:buNone/>
              <a:defRPr sz="2000" b="1"/>
            </a:lvl1pPr>
          </a:lstStyle>
          <a:p>
            <a:pPr lvl="0"/>
            <a:r>
              <a:rPr lang="en-US"/>
              <a:t>Topic 1 </a:t>
            </a:r>
          </a:p>
        </p:txBody>
      </p:sp>
      <p:sp>
        <p:nvSpPr>
          <p:cNvPr id="27" name="Text Placeholder 11">
            <a:extLst>
              <a:ext uri="{FF2B5EF4-FFF2-40B4-BE49-F238E27FC236}">
                <a16:creationId xmlns:a16="http://schemas.microsoft.com/office/drawing/2014/main" id="{BE5E8ACE-89D7-7E5A-5AF6-923864EE64EA}"/>
              </a:ext>
            </a:extLst>
          </p:cNvPr>
          <p:cNvSpPr>
            <a:spLocks noGrp="1"/>
          </p:cNvSpPr>
          <p:nvPr>
            <p:ph type="body" sz="quarter" idx="18" hasCustomPrompt="1"/>
          </p:nvPr>
        </p:nvSpPr>
        <p:spPr>
          <a:xfrm>
            <a:off x="281418" y="1505676"/>
            <a:ext cx="692150"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01</a:t>
            </a:r>
          </a:p>
        </p:txBody>
      </p:sp>
      <p:sp>
        <p:nvSpPr>
          <p:cNvPr id="28" name="Text Placeholder 11">
            <a:extLst>
              <a:ext uri="{FF2B5EF4-FFF2-40B4-BE49-F238E27FC236}">
                <a16:creationId xmlns:a16="http://schemas.microsoft.com/office/drawing/2014/main" id="{9E6DAD72-8B81-7EE0-0D77-A0D958A16BFA}"/>
              </a:ext>
            </a:extLst>
          </p:cNvPr>
          <p:cNvSpPr>
            <a:spLocks noGrp="1"/>
          </p:cNvSpPr>
          <p:nvPr>
            <p:ph type="body" sz="quarter" idx="19" hasCustomPrompt="1"/>
          </p:nvPr>
        </p:nvSpPr>
        <p:spPr>
          <a:xfrm>
            <a:off x="1170578" y="1988820"/>
            <a:ext cx="3925857" cy="266700"/>
          </a:xfrm>
        </p:spPr>
        <p:txBody>
          <a:bodyPr anchor="t"/>
          <a:lstStyle>
            <a:lvl1pPr marL="0" indent="0">
              <a:buNone/>
              <a:defRPr sz="1500" b="0"/>
            </a:lvl1pPr>
          </a:lstStyle>
          <a:p>
            <a:pPr lvl="0"/>
            <a:r>
              <a:rPr lang="en-US"/>
              <a:t>Time and description location</a:t>
            </a:r>
          </a:p>
        </p:txBody>
      </p:sp>
      <p:sp>
        <p:nvSpPr>
          <p:cNvPr id="47" name="Text Placeholder 11">
            <a:extLst>
              <a:ext uri="{FF2B5EF4-FFF2-40B4-BE49-F238E27FC236}">
                <a16:creationId xmlns:a16="http://schemas.microsoft.com/office/drawing/2014/main" id="{D9D3EBE6-B6A3-B465-4F3D-0ABE1B742DE4}"/>
              </a:ext>
            </a:extLst>
          </p:cNvPr>
          <p:cNvSpPr>
            <a:spLocks noGrp="1"/>
          </p:cNvSpPr>
          <p:nvPr>
            <p:ph type="body" sz="quarter" idx="20" hasCustomPrompt="1"/>
          </p:nvPr>
        </p:nvSpPr>
        <p:spPr>
          <a:xfrm>
            <a:off x="1170578" y="2416266"/>
            <a:ext cx="3925857" cy="408782"/>
          </a:xfrm>
        </p:spPr>
        <p:txBody>
          <a:bodyPr anchor="b"/>
          <a:lstStyle>
            <a:lvl1pPr marL="0" indent="0">
              <a:buNone/>
              <a:defRPr sz="2000" b="1"/>
            </a:lvl1pPr>
          </a:lstStyle>
          <a:p>
            <a:pPr lvl="0"/>
            <a:r>
              <a:rPr lang="en-US"/>
              <a:t>Topic 2</a:t>
            </a:r>
          </a:p>
        </p:txBody>
      </p:sp>
      <p:sp>
        <p:nvSpPr>
          <p:cNvPr id="48" name="Text Placeholder 11">
            <a:extLst>
              <a:ext uri="{FF2B5EF4-FFF2-40B4-BE49-F238E27FC236}">
                <a16:creationId xmlns:a16="http://schemas.microsoft.com/office/drawing/2014/main" id="{FBBDC273-150E-1234-1FC9-D7710D1A4D3C}"/>
              </a:ext>
            </a:extLst>
          </p:cNvPr>
          <p:cNvSpPr>
            <a:spLocks noGrp="1"/>
          </p:cNvSpPr>
          <p:nvPr>
            <p:ph type="body" sz="quarter" idx="21" hasCustomPrompt="1"/>
          </p:nvPr>
        </p:nvSpPr>
        <p:spPr>
          <a:xfrm>
            <a:off x="281418" y="2425156"/>
            <a:ext cx="692150"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02</a:t>
            </a:r>
          </a:p>
        </p:txBody>
      </p:sp>
      <p:sp>
        <p:nvSpPr>
          <p:cNvPr id="49" name="Text Placeholder 11">
            <a:extLst>
              <a:ext uri="{FF2B5EF4-FFF2-40B4-BE49-F238E27FC236}">
                <a16:creationId xmlns:a16="http://schemas.microsoft.com/office/drawing/2014/main" id="{0219139C-0B20-7E64-FE80-03DF37874272}"/>
              </a:ext>
            </a:extLst>
          </p:cNvPr>
          <p:cNvSpPr>
            <a:spLocks noGrp="1"/>
          </p:cNvSpPr>
          <p:nvPr>
            <p:ph type="body" sz="quarter" idx="22" hasCustomPrompt="1"/>
          </p:nvPr>
        </p:nvSpPr>
        <p:spPr>
          <a:xfrm>
            <a:off x="1170578" y="2908300"/>
            <a:ext cx="3925857" cy="266700"/>
          </a:xfrm>
        </p:spPr>
        <p:txBody>
          <a:bodyPr anchor="t"/>
          <a:lstStyle>
            <a:lvl1pPr marL="0" indent="0">
              <a:buNone/>
              <a:defRPr sz="1500" b="0"/>
            </a:lvl1pPr>
          </a:lstStyle>
          <a:p>
            <a:pPr lvl="0"/>
            <a:r>
              <a:rPr lang="en-US"/>
              <a:t>Time and description location</a:t>
            </a:r>
          </a:p>
        </p:txBody>
      </p:sp>
      <p:sp>
        <p:nvSpPr>
          <p:cNvPr id="50" name="Text Placeholder 11">
            <a:extLst>
              <a:ext uri="{FF2B5EF4-FFF2-40B4-BE49-F238E27FC236}">
                <a16:creationId xmlns:a16="http://schemas.microsoft.com/office/drawing/2014/main" id="{20FAC107-4CAD-7488-A61C-4AB947EC50C5}"/>
              </a:ext>
            </a:extLst>
          </p:cNvPr>
          <p:cNvSpPr>
            <a:spLocks noGrp="1"/>
          </p:cNvSpPr>
          <p:nvPr>
            <p:ph type="body" sz="quarter" idx="23" hasCustomPrompt="1"/>
          </p:nvPr>
        </p:nvSpPr>
        <p:spPr>
          <a:xfrm>
            <a:off x="1170578" y="3315426"/>
            <a:ext cx="3925857" cy="408782"/>
          </a:xfrm>
        </p:spPr>
        <p:txBody>
          <a:bodyPr anchor="b"/>
          <a:lstStyle>
            <a:lvl1pPr marL="0" indent="0">
              <a:buNone/>
              <a:defRPr sz="2000" b="1"/>
            </a:lvl1pPr>
          </a:lstStyle>
          <a:p>
            <a:pPr lvl="0"/>
            <a:r>
              <a:rPr lang="en-US"/>
              <a:t>Topic 3</a:t>
            </a:r>
          </a:p>
        </p:txBody>
      </p:sp>
      <p:sp>
        <p:nvSpPr>
          <p:cNvPr id="51" name="Text Placeholder 11">
            <a:extLst>
              <a:ext uri="{FF2B5EF4-FFF2-40B4-BE49-F238E27FC236}">
                <a16:creationId xmlns:a16="http://schemas.microsoft.com/office/drawing/2014/main" id="{29D2EC7B-B3A2-C7BC-7989-1A21D467A36A}"/>
              </a:ext>
            </a:extLst>
          </p:cNvPr>
          <p:cNvSpPr>
            <a:spLocks noGrp="1"/>
          </p:cNvSpPr>
          <p:nvPr>
            <p:ph type="body" sz="quarter" idx="24" hasCustomPrompt="1"/>
          </p:nvPr>
        </p:nvSpPr>
        <p:spPr>
          <a:xfrm>
            <a:off x="281418" y="3324316"/>
            <a:ext cx="692150"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03</a:t>
            </a:r>
          </a:p>
        </p:txBody>
      </p:sp>
      <p:sp>
        <p:nvSpPr>
          <p:cNvPr id="52" name="Text Placeholder 11">
            <a:extLst>
              <a:ext uri="{FF2B5EF4-FFF2-40B4-BE49-F238E27FC236}">
                <a16:creationId xmlns:a16="http://schemas.microsoft.com/office/drawing/2014/main" id="{286A7536-BC8E-85BF-5D27-8D1A72C63729}"/>
              </a:ext>
            </a:extLst>
          </p:cNvPr>
          <p:cNvSpPr>
            <a:spLocks noGrp="1"/>
          </p:cNvSpPr>
          <p:nvPr>
            <p:ph type="body" sz="quarter" idx="25" hasCustomPrompt="1"/>
          </p:nvPr>
        </p:nvSpPr>
        <p:spPr>
          <a:xfrm>
            <a:off x="1170578" y="3807460"/>
            <a:ext cx="3925857" cy="266700"/>
          </a:xfrm>
        </p:spPr>
        <p:txBody>
          <a:bodyPr anchor="t"/>
          <a:lstStyle>
            <a:lvl1pPr marL="0" indent="0">
              <a:buNone/>
              <a:defRPr sz="1500" b="0"/>
            </a:lvl1pPr>
          </a:lstStyle>
          <a:p>
            <a:pPr lvl="0"/>
            <a:r>
              <a:rPr lang="en-US"/>
              <a:t>Time and description location</a:t>
            </a:r>
          </a:p>
        </p:txBody>
      </p:sp>
      <p:sp>
        <p:nvSpPr>
          <p:cNvPr id="53" name="Text Placeholder 11">
            <a:extLst>
              <a:ext uri="{FF2B5EF4-FFF2-40B4-BE49-F238E27FC236}">
                <a16:creationId xmlns:a16="http://schemas.microsoft.com/office/drawing/2014/main" id="{3D2CBAC7-AEAA-78B1-0046-E86DDAAE3391}"/>
              </a:ext>
            </a:extLst>
          </p:cNvPr>
          <p:cNvSpPr>
            <a:spLocks noGrp="1"/>
          </p:cNvSpPr>
          <p:nvPr>
            <p:ph type="body" sz="quarter" idx="26" hasCustomPrompt="1"/>
          </p:nvPr>
        </p:nvSpPr>
        <p:spPr>
          <a:xfrm>
            <a:off x="1170578" y="4227286"/>
            <a:ext cx="3925857" cy="408782"/>
          </a:xfrm>
        </p:spPr>
        <p:txBody>
          <a:bodyPr anchor="b"/>
          <a:lstStyle>
            <a:lvl1pPr marL="0" indent="0">
              <a:buNone/>
              <a:defRPr sz="2000" b="1"/>
            </a:lvl1pPr>
          </a:lstStyle>
          <a:p>
            <a:pPr lvl="0"/>
            <a:r>
              <a:rPr lang="en-US"/>
              <a:t>Topic 4</a:t>
            </a:r>
          </a:p>
        </p:txBody>
      </p:sp>
      <p:sp>
        <p:nvSpPr>
          <p:cNvPr id="54" name="Text Placeholder 11">
            <a:extLst>
              <a:ext uri="{FF2B5EF4-FFF2-40B4-BE49-F238E27FC236}">
                <a16:creationId xmlns:a16="http://schemas.microsoft.com/office/drawing/2014/main" id="{DD0488CB-385E-1E2D-D4B9-D8D2870B7F11}"/>
              </a:ext>
            </a:extLst>
          </p:cNvPr>
          <p:cNvSpPr>
            <a:spLocks noGrp="1"/>
          </p:cNvSpPr>
          <p:nvPr>
            <p:ph type="body" sz="quarter" idx="27" hasCustomPrompt="1"/>
          </p:nvPr>
        </p:nvSpPr>
        <p:spPr>
          <a:xfrm>
            <a:off x="281418" y="4236176"/>
            <a:ext cx="692150"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04</a:t>
            </a:r>
          </a:p>
        </p:txBody>
      </p:sp>
      <p:sp>
        <p:nvSpPr>
          <p:cNvPr id="55" name="Text Placeholder 11">
            <a:extLst>
              <a:ext uri="{FF2B5EF4-FFF2-40B4-BE49-F238E27FC236}">
                <a16:creationId xmlns:a16="http://schemas.microsoft.com/office/drawing/2014/main" id="{517E56E1-2EE6-118F-52E6-DF56F7426862}"/>
              </a:ext>
            </a:extLst>
          </p:cNvPr>
          <p:cNvSpPr>
            <a:spLocks noGrp="1"/>
          </p:cNvSpPr>
          <p:nvPr>
            <p:ph type="body" sz="quarter" idx="28" hasCustomPrompt="1"/>
          </p:nvPr>
        </p:nvSpPr>
        <p:spPr>
          <a:xfrm>
            <a:off x="1170578" y="4719320"/>
            <a:ext cx="3925857" cy="266700"/>
          </a:xfrm>
        </p:spPr>
        <p:txBody>
          <a:bodyPr anchor="t"/>
          <a:lstStyle>
            <a:lvl1pPr marL="0" indent="0">
              <a:buNone/>
              <a:defRPr sz="1500" b="0"/>
            </a:lvl1pPr>
          </a:lstStyle>
          <a:p>
            <a:pPr lvl="0"/>
            <a:r>
              <a:rPr lang="en-US"/>
              <a:t>Time and description location</a:t>
            </a:r>
          </a:p>
        </p:txBody>
      </p:sp>
      <p:sp>
        <p:nvSpPr>
          <p:cNvPr id="56" name="Text Placeholder 11">
            <a:extLst>
              <a:ext uri="{FF2B5EF4-FFF2-40B4-BE49-F238E27FC236}">
                <a16:creationId xmlns:a16="http://schemas.microsoft.com/office/drawing/2014/main" id="{36B744B5-A021-0BF4-1642-D3671B887503}"/>
              </a:ext>
            </a:extLst>
          </p:cNvPr>
          <p:cNvSpPr>
            <a:spLocks noGrp="1"/>
          </p:cNvSpPr>
          <p:nvPr>
            <p:ph type="body" sz="quarter" idx="29" hasCustomPrompt="1"/>
          </p:nvPr>
        </p:nvSpPr>
        <p:spPr>
          <a:xfrm>
            <a:off x="1170578" y="5146766"/>
            <a:ext cx="3925857" cy="408782"/>
          </a:xfrm>
        </p:spPr>
        <p:txBody>
          <a:bodyPr anchor="b"/>
          <a:lstStyle>
            <a:lvl1pPr marL="0" indent="0">
              <a:buNone/>
              <a:defRPr sz="2000" b="1"/>
            </a:lvl1pPr>
          </a:lstStyle>
          <a:p>
            <a:pPr lvl="0"/>
            <a:r>
              <a:rPr lang="en-US"/>
              <a:t>Topic 5</a:t>
            </a:r>
          </a:p>
        </p:txBody>
      </p:sp>
      <p:sp>
        <p:nvSpPr>
          <p:cNvPr id="57" name="Text Placeholder 11">
            <a:extLst>
              <a:ext uri="{FF2B5EF4-FFF2-40B4-BE49-F238E27FC236}">
                <a16:creationId xmlns:a16="http://schemas.microsoft.com/office/drawing/2014/main" id="{75F73961-3821-6383-AEF7-28E758CC6C78}"/>
              </a:ext>
            </a:extLst>
          </p:cNvPr>
          <p:cNvSpPr>
            <a:spLocks noGrp="1"/>
          </p:cNvSpPr>
          <p:nvPr>
            <p:ph type="body" sz="quarter" idx="30" hasCustomPrompt="1"/>
          </p:nvPr>
        </p:nvSpPr>
        <p:spPr>
          <a:xfrm>
            <a:off x="281418" y="5155656"/>
            <a:ext cx="692150"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05</a:t>
            </a:r>
          </a:p>
        </p:txBody>
      </p:sp>
      <p:sp>
        <p:nvSpPr>
          <p:cNvPr id="58" name="Text Placeholder 11">
            <a:extLst>
              <a:ext uri="{FF2B5EF4-FFF2-40B4-BE49-F238E27FC236}">
                <a16:creationId xmlns:a16="http://schemas.microsoft.com/office/drawing/2014/main" id="{FE997AA0-F9C4-18F7-5F00-17A774A4F0CF}"/>
              </a:ext>
            </a:extLst>
          </p:cNvPr>
          <p:cNvSpPr>
            <a:spLocks noGrp="1"/>
          </p:cNvSpPr>
          <p:nvPr>
            <p:ph type="body" sz="quarter" idx="31" hasCustomPrompt="1"/>
          </p:nvPr>
        </p:nvSpPr>
        <p:spPr>
          <a:xfrm>
            <a:off x="1170578" y="5638800"/>
            <a:ext cx="3925857" cy="266700"/>
          </a:xfrm>
        </p:spPr>
        <p:txBody>
          <a:bodyPr anchor="t"/>
          <a:lstStyle>
            <a:lvl1pPr marL="0" indent="0">
              <a:buNone/>
              <a:defRPr sz="1500" b="0"/>
            </a:lvl1pPr>
          </a:lstStyle>
          <a:p>
            <a:pPr lvl="0"/>
            <a:r>
              <a:rPr lang="en-US"/>
              <a:t>Time and description location</a:t>
            </a:r>
          </a:p>
        </p:txBody>
      </p:sp>
      <p:sp>
        <p:nvSpPr>
          <p:cNvPr id="23" name="Text Placeholder 11">
            <a:extLst>
              <a:ext uri="{FF2B5EF4-FFF2-40B4-BE49-F238E27FC236}">
                <a16:creationId xmlns:a16="http://schemas.microsoft.com/office/drawing/2014/main" id="{625A7DF7-2BB4-8AA8-B2A3-9DD4ACD2CCC9}"/>
              </a:ext>
            </a:extLst>
          </p:cNvPr>
          <p:cNvSpPr>
            <a:spLocks noGrp="1"/>
          </p:cNvSpPr>
          <p:nvPr>
            <p:ph type="body" sz="quarter" idx="32" hasCustomPrompt="1"/>
          </p:nvPr>
        </p:nvSpPr>
        <p:spPr>
          <a:xfrm>
            <a:off x="7123801" y="1496786"/>
            <a:ext cx="3956575" cy="408782"/>
          </a:xfrm>
        </p:spPr>
        <p:txBody>
          <a:bodyPr anchor="b"/>
          <a:lstStyle>
            <a:lvl1pPr marL="0" indent="0">
              <a:buNone/>
              <a:defRPr sz="2000" b="1"/>
            </a:lvl1pPr>
          </a:lstStyle>
          <a:p>
            <a:pPr lvl="0"/>
            <a:r>
              <a:rPr lang="en-US"/>
              <a:t>Topic 6</a:t>
            </a:r>
          </a:p>
        </p:txBody>
      </p:sp>
      <p:sp>
        <p:nvSpPr>
          <p:cNvPr id="24" name="Text Placeholder 11">
            <a:extLst>
              <a:ext uri="{FF2B5EF4-FFF2-40B4-BE49-F238E27FC236}">
                <a16:creationId xmlns:a16="http://schemas.microsoft.com/office/drawing/2014/main" id="{439CC4C6-7049-9B67-C270-1CDF3BE52E43}"/>
              </a:ext>
            </a:extLst>
          </p:cNvPr>
          <p:cNvSpPr>
            <a:spLocks noGrp="1"/>
          </p:cNvSpPr>
          <p:nvPr>
            <p:ph type="body" sz="quarter" idx="33" hasCustomPrompt="1"/>
          </p:nvPr>
        </p:nvSpPr>
        <p:spPr>
          <a:xfrm>
            <a:off x="6234642" y="1505676"/>
            <a:ext cx="692150"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06</a:t>
            </a:r>
          </a:p>
        </p:txBody>
      </p:sp>
      <p:sp>
        <p:nvSpPr>
          <p:cNvPr id="25" name="Text Placeholder 11">
            <a:extLst>
              <a:ext uri="{FF2B5EF4-FFF2-40B4-BE49-F238E27FC236}">
                <a16:creationId xmlns:a16="http://schemas.microsoft.com/office/drawing/2014/main" id="{D911E195-B53E-E670-62A8-2283A8549FA0}"/>
              </a:ext>
            </a:extLst>
          </p:cNvPr>
          <p:cNvSpPr>
            <a:spLocks noGrp="1"/>
          </p:cNvSpPr>
          <p:nvPr>
            <p:ph type="body" sz="quarter" idx="34" hasCustomPrompt="1"/>
          </p:nvPr>
        </p:nvSpPr>
        <p:spPr>
          <a:xfrm>
            <a:off x="7123801" y="1988820"/>
            <a:ext cx="3956575" cy="266700"/>
          </a:xfrm>
        </p:spPr>
        <p:txBody>
          <a:bodyPr anchor="t"/>
          <a:lstStyle>
            <a:lvl1pPr marL="0" indent="0">
              <a:buNone/>
              <a:defRPr sz="1500" b="0"/>
            </a:lvl1pPr>
          </a:lstStyle>
          <a:p>
            <a:pPr lvl="0"/>
            <a:r>
              <a:rPr lang="en-US"/>
              <a:t>Time and description location</a:t>
            </a:r>
          </a:p>
        </p:txBody>
      </p:sp>
      <p:sp>
        <p:nvSpPr>
          <p:cNvPr id="29" name="Text Placeholder 11">
            <a:extLst>
              <a:ext uri="{FF2B5EF4-FFF2-40B4-BE49-F238E27FC236}">
                <a16:creationId xmlns:a16="http://schemas.microsoft.com/office/drawing/2014/main" id="{C5875A66-7E2B-3669-478E-433347241F5E}"/>
              </a:ext>
            </a:extLst>
          </p:cNvPr>
          <p:cNvSpPr>
            <a:spLocks noGrp="1"/>
          </p:cNvSpPr>
          <p:nvPr>
            <p:ph type="body" sz="quarter" idx="35" hasCustomPrompt="1"/>
          </p:nvPr>
        </p:nvSpPr>
        <p:spPr>
          <a:xfrm>
            <a:off x="7123801" y="2416266"/>
            <a:ext cx="3956575" cy="408782"/>
          </a:xfrm>
        </p:spPr>
        <p:txBody>
          <a:bodyPr anchor="b"/>
          <a:lstStyle>
            <a:lvl1pPr marL="0" indent="0">
              <a:buNone/>
              <a:defRPr sz="2000" b="1"/>
            </a:lvl1pPr>
          </a:lstStyle>
          <a:p>
            <a:pPr lvl="0"/>
            <a:r>
              <a:rPr lang="en-US"/>
              <a:t>Topic 7</a:t>
            </a:r>
          </a:p>
        </p:txBody>
      </p:sp>
      <p:sp>
        <p:nvSpPr>
          <p:cNvPr id="30" name="Text Placeholder 11">
            <a:extLst>
              <a:ext uri="{FF2B5EF4-FFF2-40B4-BE49-F238E27FC236}">
                <a16:creationId xmlns:a16="http://schemas.microsoft.com/office/drawing/2014/main" id="{03B9D43A-A246-F9BC-C453-594C14AD93E4}"/>
              </a:ext>
            </a:extLst>
          </p:cNvPr>
          <p:cNvSpPr>
            <a:spLocks noGrp="1"/>
          </p:cNvSpPr>
          <p:nvPr>
            <p:ph type="body" sz="quarter" idx="36" hasCustomPrompt="1"/>
          </p:nvPr>
        </p:nvSpPr>
        <p:spPr>
          <a:xfrm>
            <a:off x="6234642" y="2425156"/>
            <a:ext cx="692150"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07</a:t>
            </a:r>
          </a:p>
        </p:txBody>
      </p:sp>
      <p:sp>
        <p:nvSpPr>
          <p:cNvPr id="31" name="Text Placeholder 11">
            <a:extLst>
              <a:ext uri="{FF2B5EF4-FFF2-40B4-BE49-F238E27FC236}">
                <a16:creationId xmlns:a16="http://schemas.microsoft.com/office/drawing/2014/main" id="{BC0C1FC1-6402-F99B-CE34-CAA4F106800D}"/>
              </a:ext>
            </a:extLst>
          </p:cNvPr>
          <p:cNvSpPr>
            <a:spLocks noGrp="1"/>
          </p:cNvSpPr>
          <p:nvPr>
            <p:ph type="body" sz="quarter" idx="37" hasCustomPrompt="1"/>
          </p:nvPr>
        </p:nvSpPr>
        <p:spPr>
          <a:xfrm>
            <a:off x="7123801" y="2908300"/>
            <a:ext cx="3956575" cy="266700"/>
          </a:xfrm>
        </p:spPr>
        <p:txBody>
          <a:bodyPr anchor="t"/>
          <a:lstStyle>
            <a:lvl1pPr marL="0" indent="0">
              <a:buNone/>
              <a:defRPr sz="1500" b="0"/>
            </a:lvl1pPr>
          </a:lstStyle>
          <a:p>
            <a:pPr lvl="0"/>
            <a:r>
              <a:rPr lang="en-US"/>
              <a:t>Time and description location</a:t>
            </a:r>
          </a:p>
        </p:txBody>
      </p:sp>
      <p:sp>
        <p:nvSpPr>
          <p:cNvPr id="32" name="Text Placeholder 11">
            <a:extLst>
              <a:ext uri="{FF2B5EF4-FFF2-40B4-BE49-F238E27FC236}">
                <a16:creationId xmlns:a16="http://schemas.microsoft.com/office/drawing/2014/main" id="{65BF8C7C-40E7-6AFF-9E87-15CB2B34CEC3}"/>
              </a:ext>
            </a:extLst>
          </p:cNvPr>
          <p:cNvSpPr>
            <a:spLocks noGrp="1"/>
          </p:cNvSpPr>
          <p:nvPr>
            <p:ph type="body" sz="quarter" idx="38" hasCustomPrompt="1"/>
          </p:nvPr>
        </p:nvSpPr>
        <p:spPr>
          <a:xfrm>
            <a:off x="7123801" y="3315426"/>
            <a:ext cx="3956575" cy="408782"/>
          </a:xfrm>
        </p:spPr>
        <p:txBody>
          <a:bodyPr anchor="b"/>
          <a:lstStyle>
            <a:lvl1pPr marL="0" indent="0">
              <a:buNone/>
              <a:defRPr sz="2000" b="1"/>
            </a:lvl1pPr>
          </a:lstStyle>
          <a:p>
            <a:pPr lvl="0"/>
            <a:r>
              <a:rPr lang="en-US"/>
              <a:t>Topic 8</a:t>
            </a:r>
          </a:p>
        </p:txBody>
      </p:sp>
      <p:sp>
        <p:nvSpPr>
          <p:cNvPr id="33" name="Text Placeholder 11">
            <a:extLst>
              <a:ext uri="{FF2B5EF4-FFF2-40B4-BE49-F238E27FC236}">
                <a16:creationId xmlns:a16="http://schemas.microsoft.com/office/drawing/2014/main" id="{4EF4EBBE-3E01-91F8-C62C-7FB12B322D7F}"/>
              </a:ext>
            </a:extLst>
          </p:cNvPr>
          <p:cNvSpPr>
            <a:spLocks noGrp="1"/>
          </p:cNvSpPr>
          <p:nvPr>
            <p:ph type="body" sz="quarter" idx="39" hasCustomPrompt="1"/>
          </p:nvPr>
        </p:nvSpPr>
        <p:spPr>
          <a:xfrm>
            <a:off x="6234642" y="3324316"/>
            <a:ext cx="692150"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08</a:t>
            </a:r>
          </a:p>
        </p:txBody>
      </p:sp>
      <p:sp>
        <p:nvSpPr>
          <p:cNvPr id="34" name="Text Placeholder 11">
            <a:extLst>
              <a:ext uri="{FF2B5EF4-FFF2-40B4-BE49-F238E27FC236}">
                <a16:creationId xmlns:a16="http://schemas.microsoft.com/office/drawing/2014/main" id="{C5783648-46A6-0DE3-E939-D5C3CE994545}"/>
              </a:ext>
            </a:extLst>
          </p:cNvPr>
          <p:cNvSpPr>
            <a:spLocks noGrp="1"/>
          </p:cNvSpPr>
          <p:nvPr>
            <p:ph type="body" sz="quarter" idx="40" hasCustomPrompt="1"/>
          </p:nvPr>
        </p:nvSpPr>
        <p:spPr>
          <a:xfrm>
            <a:off x="7123801" y="3807460"/>
            <a:ext cx="3956575" cy="266700"/>
          </a:xfrm>
        </p:spPr>
        <p:txBody>
          <a:bodyPr anchor="t"/>
          <a:lstStyle>
            <a:lvl1pPr marL="0" indent="0">
              <a:buNone/>
              <a:defRPr sz="1500" b="0"/>
            </a:lvl1pPr>
          </a:lstStyle>
          <a:p>
            <a:pPr lvl="0"/>
            <a:r>
              <a:rPr lang="en-US"/>
              <a:t>Time and description location</a:t>
            </a:r>
          </a:p>
        </p:txBody>
      </p:sp>
      <p:sp>
        <p:nvSpPr>
          <p:cNvPr id="35" name="Text Placeholder 11">
            <a:extLst>
              <a:ext uri="{FF2B5EF4-FFF2-40B4-BE49-F238E27FC236}">
                <a16:creationId xmlns:a16="http://schemas.microsoft.com/office/drawing/2014/main" id="{978D1D45-2BBC-9781-D540-F6C2AB6F9FA2}"/>
              </a:ext>
            </a:extLst>
          </p:cNvPr>
          <p:cNvSpPr>
            <a:spLocks noGrp="1"/>
          </p:cNvSpPr>
          <p:nvPr>
            <p:ph type="body" sz="quarter" idx="41" hasCustomPrompt="1"/>
          </p:nvPr>
        </p:nvSpPr>
        <p:spPr>
          <a:xfrm>
            <a:off x="7123801" y="4227286"/>
            <a:ext cx="3956575" cy="408782"/>
          </a:xfrm>
        </p:spPr>
        <p:txBody>
          <a:bodyPr anchor="b"/>
          <a:lstStyle>
            <a:lvl1pPr marL="0" indent="0">
              <a:buNone/>
              <a:defRPr sz="2000" b="1"/>
            </a:lvl1pPr>
          </a:lstStyle>
          <a:p>
            <a:pPr lvl="0"/>
            <a:r>
              <a:rPr lang="en-US"/>
              <a:t>Topic 9</a:t>
            </a:r>
          </a:p>
        </p:txBody>
      </p:sp>
      <p:sp>
        <p:nvSpPr>
          <p:cNvPr id="36" name="Text Placeholder 11">
            <a:extLst>
              <a:ext uri="{FF2B5EF4-FFF2-40B4-BE49-F238E27FC236}">
                <a16:creationId xmlns:a16="http://schemas.microsoft.com/office/drawing/2014/main" id="{1548E704-5D6A-95F2-6E90-9AC63FD1E3A4}"/>
              </a:ext>
            </a:extLst>
          </p:cNvPr>
          <p:cNvSpPr>
            <a:spLocks noGrp="1"/>
          </p:cNvSpPr>
          <p:nvPr>
            <p:ph type="body" sz="quarter" idx="42" hasCustomPrompt="1"/>
          </p:nvPr>
        </p:nvSpPr>
        <p:spPr>
          <a:xfrm>
            <a:off x="6234642" y="4236176"/>
            <a:ext cx="692150"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09</a:t>
            </a:r>
          </a:p>
        </p:txBody>
      </p:sp>
      <p:sp>
        <p:nvSpPr>
          <p:cNvPr id="37" name="Text Placeholder 11">
            <a:extLst>
              <a:ext uri="{FF2B5EF4-FFF2-40B4-BE49-F238E27FC236}">
                <a16:creationId xmlns:a16="http://schemas.microsoft.com/office/drawing/2014/main" id="{9CE82453-5E45-157F-1CBD-DF547CF48964}"/>
              </a:ext>
            </a:extLst>
          </p:cNvPr>
          <p:cNvSpPr>
            <a:spLocks noGrp="1"/>
          </p:cNvSpPr>
          <p:nvPr>
            <p:ph type="body" sz="quarter" idx="43" hasCustomPrompt="1"/>
          </p:nvPr>
        </p:nvSpPr>
        <p:spPr>
          <a:xfrm>
            <a:off x="7123801" y="4719320"/>
            <a:ext cx="3956575" cy="266700"/>
          </a:xfrm>
        </p:spPr>
        <p:txBody>
          <a:bodyPr anchor="t"/>
          <a:lstStyle>
            <a:lvl1pPr marL="0" indent="0">
              <a:buNone/>
              <a:defRPr sz="1500" b="0"/>
            </a:lvl1pPr>
          </a:lstStyle>
          <a:p>
            <a:pPr lvl="0"/>
            <a:r>
              <a:rPr lang="en-US"/>
              <a:t>Time and description location</a:t>
            </a:r>
          </a:p>
        </p:txBody>
      </p:sp>
      <p:sp>
        <p:nvSpPr>
          <p:cNvPr id="38" name="Text Placeholder 11">
            <a:extLst>
              <a:ext uri="{FF2B5EF4-FFF2-40B4-BE49-F238E27FC236}">
                <a16:creationId xmlns:a16="http://schemas.microsoft.com/office/drawing/2014/main" id="{25A3734C-7591-F6B3-B440-7DF14C9EFF11}"/>
              </a:ext>
            </a:extLst>
          </p:cNvPr>
          <p:cNvSpPr>
            <a:spLocks noGrp="1"/>
          </p:cNvSpPr>
          <p:nvPr>
            <p:ph type="body" sz="quarter" idx="44" hasCustomPrompt="1"/>
          </p:nvPr>
        </p:nvSpPr>
        <p:spPr>
          <a:xfrm>
            <a:off x="7123801" y="5146766"/>
            <a:ext cx="3956575" cy="408782"/>
          </a:xfrm>
        </p:spPr>
        <p:txBody>
          <a:bodyPr anchor="b"/>
          <a:lstStyle>
            <a:lvl1pPr marL="0" indent="0">
              <a:buNone/>
              <a:defRPr sz="2000" b="1"/>
            </a:lvl1pPr>
          </a:lstStyle>
          <a:p>
            <a:pPr lvl="0"/>
            <a:r>
              <a:rPr lang="en-US"/>
              <a:t>Topic 10</a:t>
            </a:r>
          </a:p>
        </p:txBody>
      </p:sp>
      <p:sp>
        <p:nvSpPr>
          <p:cNvPr id="39" name="Text Placeholder 11">
            <a:extLst>
              <a:ext uri="{FF2B5EF4-FFF2-40B4-BE49-F238E27FC236}">
                <a16:creationId xmlns:a16="http://schemas.microsoft.com/office/drawing/2014/main" id="{E7A26887-0CBE-13BE-E5D0-883C4D7ED917}"/>
              </a:ext>
            </a:extLst>
          </p:cNvPr>
          <p:cNvSpPr>
            <a:spLocks noGrp="1"/>
          </p:cNvSpPr>
          <p:nvPr>
            <p:ph type="body" sz="quarter" idx="45" hasCustomPrompt="1"/>
          </p:nvPr>
        </p:nvSpPr>
        <p:spPr>
          <a:xfrm>
            <a:off x="6234642" y="5155656"/>
            <a:ext cx="692150"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10</a:t>
            </a:r>
          </a:p>
        </p:txBody>
      </p:sp>
      <p:sp>
        <p:nvSpPr>
          <p:cNvPr id="40" name="Text Placeholder 11">
            <a:extLst>
              <a:ext uri="{FF2B5EF4-FFF2-40B4-BE49-F238E27FC236}">
                <a16:creationId xmlns:a16="http://schemas.microsoft.com/office/drawing/2014/main" id="{40673385-9822-BBFB-B941-779D692BD3B6}"/>
              </a:ext>
            </a:extLst>
          </p:cNvPr>
          <p:cNvSpPr>
            <a:spLocks noGrp="1"/>
          </p:cNvSpPr>
          <p:nvPr>
            <p:ph type="body" sz="quarter" idx="46" hasCustomPrompt="1"/>
          </p:nvPr>
        </p:nvSpPr>
        <p:spPr>
          <a:xfrm>
            <a:off x="7123801" y="5638800"/>
            <a:ext cx="3956575" cy="266700"/>
          </a:xfrm>
        </p:spPr>
        <p:txBody>
          <a:bodyPr anchor="t"/>
          <a:lstStyle>
            <a:lvl1pPr marL="0" indent="0">
              <a:buNone/>
              <a:defRPr sz="1500" b="0"/>
            </a:lvl1pPr>
          </a:lstStyle>
          <a:p>
            <a:pPr lvl="0"/>
            <a:r>
              <a:rPr lang="en-US"/>
              <a:t>Time and description location</a:t>
            </a:r>
          </a:p>
        </p:txBody>
      </p:sp>
      <p:sp>
        <p:nvSpPr>
          <p:cNvPr id="45" name="Title 1">
            <a:extLst>
              <a:ext uri="{FF2B5EF4-FFF2-40B4-BE49-F238E27FC236}">
                <a16:creationId xmlns:a16="http://schemas.microsoft.com/office/drawing/2014/main" id="{101B2744-7B04-3C96-1740-57E46A71CFB5}"/>
              </a:ext>
            </a:extLst>
          </p:cNvPr>
          <p:cNvSpPr>
            <a:spLocks noGrp="1"/>
          </p:cNvSpPr>
          <p:nvPr>
            <p:ph type="title" hasCustomPrompt="1"/>
          </p:nvPr>
        </p:nvSpPr>
        <p:spPr>
          <a:xfrm>
            <a:off x="288303" y="368592"/>
            <a:ext cx="9649446" cy="468590"/>
          </a:xfrm>
        </p:spPr>
        <p:txBody>
          <a:bodyPr anchor="b"/>
          <a:lstStyle/>
          <a:p>
            <a:r>
              <a:rPr lang="en-US"/>
              <a:t>Table of contents</a:t>
            </a:r>
          </a:p>
        </p:txBody>
      </p:sp>
      <p:sp>
        <p:nvSpPr>
          <p:cNvPr id="46" name="Subtitle 2">
            <a:extLst>
              <a:ext uri="{FF2B5EF4-FFF2-40B4-BE49-F238E27FC236}">
                <a16:creationId xmlns:a16="http://schemas.microsoft.com/office/drawing/2014/main" id="{FD40F1CA-DC9D-0FB4-F23F-6E7972558E3B}"/>
              </a:ext>
            </a:extLst>
          </p:cNvPr>
          <p:cNvSpPr>
            <a:spLocks noGrp="1"/>
          </p:cNvSpPr>
          <p:nvPr>
            <p:ph type="subTitle" idx="47"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41" name="Text Placeholder 11">
            <a:extLst>
              <a:ext uri="{FF2B5EF4-FFF2-40B4-BE49-F238E27FC236}">
                <a16:creationId xmlns:a16="http://schemas.microsoft.com/office/drawing/2014/main" id="{CCF7DB6C-9094-E5D9-1D05-0196482C7027}"/>
              </a:ext>
            </a:extLst>
          </p:cNvPr>
          <p:cNvSpPr>
            <a:spLocks noGrp="1"/>
          </p:cNvSpPr>
          <p:nvPr>
            <p:ph type="body" sz="quarter" idx="48" hasCustomPrompt="1"/>
          </p:nvPr>
        </p:nvSpPr>
        <p:spPr>
          <a:xfrm>
            <a:off x="5251884" y="1418011"/>
            <a:ext cx="658367" cy="490538"/>
          </a:xfrm>
        </p:spPr>
        <p:txBody>
          <a:bodyPr anchor="b"/>
          <a:lstStyle>
            <a:lvl1pPr marL="0" indent="0">
              <a:buNone/>
              <a:defRPr sz="2000" b="0"/>
            </a:lvl1pPr>
          </a:lstStyle>
          <a:p>
            <a:pPr lvl="0"/>
            <a:r>
              <a:rPr lang="en-US"/>
              <a:t>##</a:t>
            </a:r>
          </a:p>
        </p:txBody>
      </p:sp>
      <p:sp>
        <p:nvSpPr>
          <p:cNvPr id="42" name="Text Placeholder 11">
            <a:extLst>
              <a:ext uri="{FF2B5EF4-FFF2-40B4-BE49-F238E27FC236}">
                <a16:creationId xmlns:a16="http://schemas.microsoft.com/office/drawing/2014/main" id="{0170118B-0FF1-DBA0-24BC-14F82A3D37FF}"/>
              </a:ext>
            </a:extLst>
          </p:cNvPr>
          <p:cNvSpPr>
            <a:spLocks noGrp="1"/>
          </p:cNvSpPr>
          <p:nvPr>
            <p:ph type="body" sz="quarter" idx="49" hasCustomPrompt="1"/>
          </p:nvPr>
        </p:nvSpPr>
        <p:spPr>
          <a:xfrm>
            <a:off x="5251884" y="2339788"/>
            <a:ext cx="658367" cy="490538"/>
          </a:xfrm>
        </p:spPr>
        <p:txBody>
          <a:bodyPr anchor="b"/>
          <a:lstStyle>
            <a:lvl1pPr marL="0" indent="0">
              <a:buNone/>
              <a:defRPr sz="2000" b="0"/>
            </a:lvl1pPr>
          </a:lstStyle>
          <a:p>
            <a:pPr lvl="0"/>
            <a:r>
              <a:rPr lang="en-US"/>
              <a:t>##</a:t>
            </a:r>
          </a:p>
        </p:txBody>
      </p:sp>
      <p:sp>
        <p:nvSpPr>
          <p:cNvPr id="43" name="Text Placeholder 11">
            <a:extLst>
              <a:ext uri="{FF2B5EF4-FFF2-40B4-BE49-F238E27FC236}">
                <a16:creationId xmlns:a16="http://schemas.microsoft.com/office/drawing/2014/main" id="{3AC2F8AF-3994-4D53-82C6-5AFD55D56C60}"/>
              </a:ext>
            </a:extLst>
          </p:cNvPr>
          <p:cNvSpPr>
            <a:spLocks noGrp="1"/>
          </p:cNvSpPr>
          <p:nvPr>
            <p:ph type="body" sz="quarter" idx="50" hasCustomPrompt="1"/>
          </p:nvPr>
        </p:nvSpPr>
        <p:spPr>
          <a:xfrm>
            <a:off x="5251884" y="3249706"/>
            <a:ext cx="658367" cy="490538"/>
          </a:xfrm>
        </p:spPr>
        <p:txBody>
          <a:bodyPr anchor="b"/>
          <a:lstStyle>
            <a:lvl1pPr marL="0" indent="0">
              <a:buNone/>
              <a:defRPr sz="2000" b="0"/>
            </a:lvl1pPr>
          </a:lstStyle>
          <a:p>
            <a:pPr lvl="0"/>
            <a:r>
              <a:rPr lang="en-US"/>
              <a:t>##</a:t>
            </a:r>
          </a:p>
        </p:txBody>
      </p:sp>
      <p:sp>
        <p:nvSpPr>
          <p:cNvPr id="44" name="Text Placeholder 11">
            <a:extLst>
              <a:ext uri="{FF2B5EF4-FFF2-40B4-BE49-F238E27FC236}">
                <a16:creationId xmlns:a16="http://schemas.microsoft.com/office/drawing/2014/main" id="{3B380E28-37B4-A444-F064-342C38B36BD4}"/>
              </a:ext>
            </a:extLst>
          </p:cNvPr>
          <p:cNvSpPr>
            <a:spLocks noGrp="1"/>
          </p:cNvSpPr>
          <p:nvPr>
            <p:ph type="body" sz="quarter" idx="51" hasCustomPrompt="1"/>
          </p:nvPr>
        </p:nvSpPr>
        <p:spPr>
          <a:xfrm>
            <a:off x="5251884" y="4150659"/>
            <a:ext cx="658367" cy="490538"/>
          </a:xfrm>
        </p:spPr>
        <p:txBody>
          <a:bodyPr anchor="b"/>
          <a:lstStyle>
            <a:lvl1pPr marL="0" indent="0">
              <a:buNone/>
              <a:defRPr sz="2000" b="0"/>
            </a:lvl1pPr>
          </a:lstStyle>
          <a:p>
            <a:pPr lvl="0"/>
            <a:r>
              <a:rPr lang="en-US"/>
              <a:t>##</a:t>
            </a:r>
          </a:p>
        </p:txBody>
      </p:sp>
      <p:sp>
        <p:nvSpPr>
          <p:cNvPr id="59" name="Text Placeholder 11">
            <a:extLst>
              <a:ext uri="{FF2B5EF4-FFF2-40B4-BE49-F238E27FC236}">
                <a16:creationId xmlns:a16="http://schemas.microsoft.com/office/drawing/2014/main" id="{9CC69491-CB60-11B2-A157-AAC5255431F1}"/>
              </a:ext>
            </a:extLst>
          </p:cNvPr>
          <p:cNvSpPr>
            <a:spLocks noGrp="1"/>
          </p:cNvSpPr>
          <p:nvPr>
            <p:ph type="body" sz="quarter" idx="52" hasCustomPrompt="1"/>
          </p:nvPr>
        </p:nvSpPr>
        <p:spPr>
          <a:xfrm>
            <a:off x="5251884" y="5065059"/>
            <a:ext cx="658367" cy="490538"/>
          </a:xfrm>
        </p:spPr>
        <p:txBody>
          <a:bodyPr anchor="b"/>
          <a:lstStyle>
            <a:lvl1pPr marL="0" indent="0">
              <a:buNone/>
              <a:defRPr sz="2000" b="0"/>
            </a:lvl1pPr>
          </a:lstStyle>
          <a:p>
            <a:pPr lvl="0"/>
            <a:r>
              <a:rPr lang="en-US"/>
              <a:t>##</a:t>
            </a:r>
          </a:p>
        </p:txBody>
      </p:sp>
      <p:sp>
        <p:nvSpPr>
          <p:cNvPr id="60" name="Text Placeholder 11">
            <a:extLst>
              <a:ext uri="{FF2B5EF4-FFF2-40B4-BE49-F238E27FC236}">
                <a16:creationId xmlns:a16="http://schemas.microsoft.com/office/drawing/2014/main" id="{B9CF33B0-2228-E0E1-A0B6-1145416D485D}"/>
              </a:ext>
            </a:extLst>
          </p:cNvPr>
          <p:cNvSpPr>
            <a:spLocks noGrp="1"/>
          </p:cNvSpPr>
          <p:nvPr>
            <p:ph type="body" sz="quarter" idx="53" hasCustomPrompt="1"/>
          </p:nvPr>
        </p:nvSpPr>
        <p:spPr>
          <a:xfrm>
            <a:off x="11147613" y="1418011"/>
            <a:ext cx="658367" cy="490538"/>
          </a:xfrm>
        </p:spPr>
        <p:txBody>
          <a:bodyPr anchor="b"/>
          <a:lstStyle>
            <a:lvl1pPr marL="0" indent="0">
              <a:buNone/>
              <a:defRPr sz="2000" b="0"/>
            </a:lvl1pPr>
          </a:lstStyle>
          <a:p>
            <a:pPr lvl="0"/>
            <a:r>
              <a:rPr lang="en-US"/>
              <a:t>##</a:t>
            </a:r>
          </a:p>
        </p:txBody>
      </p:sp>
      <p:sp>
        <p:nvSpPr>
          <p:cNvPr id="61" name="Text Placeholder 11">
            <a:extLst>
              <a:ext uri="{FF2B5EF4-FFF2-40B4-BE49-F238E27FC236}">
                <a16:creationId xmlns:a16="http://schemas.microsoft.com/office/drawing/2014/main" id="{6E383CA7-5444-4A0C-7F1F-844387471D1B}"/>
              </a:ext>
            </a:extLst>
          </p:cNvPr>
          <p:cNvSpPr>
            <a:spLocks noGrp="1"/>
          </p:cNvSpPr>
          <p:nvPr>
            <p:ph type="body" sz="quarter" idx="54" hasCustomPrompt="1"/>
          </p:nvPr>
        </p:nvSpPr>
        <p:spPr>
          <a:xfrm>
            <a:off x="11147613" y="2339788"/>
            <a:ext cx="658367" cy="490538"/>
          </a:xfrm>
        </p:spPr>
        <p:txBody>
          <a:bodyPr anchor="b"/>
          <a:lstStyle>
            <a:lvl1pPr marL="0" indent="0">
              <a:buNone/>
              <a:defRPr sz="2000" b="0"/>
            </a:lvl1pPr>
          </a:lstStyle>
          <a:p>
            <a:pPr lvl="0"/>
            <a:r>
              <a:rPr lang="en-US"/>
              <a:t>##</a:t>
            </a:r>
          </a:p>
        </p:txBody>
      </p:sp>
      <p:sp>
        <p:nvSpPr>
          <p:cNvPr id="62" name="Text Placeholder 11">
            <a:extLst>
              <a:ext uri="{FF2B5EF4-FFF2-40B4-BE49-F238E27FC236}">
                <a16:creationId xmlns:a16="http://schemas.microsoft.com/office/drawing/2014/main" id="{A07875B0-7910-A03A-DC90-E6E69A64C297}"/>
              </a:ext>
            </a:extLst>
          </p:cNvPr>
          <p:cNvSpPr>
            <a:spLocks noGrp="1"/>
          </p:cNvSpPr>
          <p:nvPr>
            <p:ph type="body" sz="quarter" idx="55" hasCustomPrompt="1"/>
          </p:nvPr>
        </p:nvSpPr>
        <p:spPr>
          <a:xfrm>
            <a:off x="11147613" y="3249706"/>
            <a:ext cx="658367" cy="490538"/>
          </a:xfrm>
        </p:spPr>
        <p:txBody>
          <a:bodyPr anchor="b"/>
          <a:lstStyle>
            <a:lvl1pPr marL="0" indent="0">
              <a:buNone/>
              <a:defRPr sz="2000" b="0"/>
            </a:lvl1pPr>
          </a:lstStyle>
          <a:p>
            <a:pPr lvl="0"/>
            <a:r>
              <a:rPr lang="en-US"/>
              <a:t>##</a:t>
            </a:r>
          </a:p>
        </p:txBody>
      </p:sp>
      <p:sp>
        <p:nvSpPr>
          <p:cNvPr id="63" name="Text Placeholder 11">
            <a:extLst>
              <a:ext uri="{FF2B5EF4-FFF2-40B4-BE49-F238E27FC236}">
                <a16:creationId xmlns:a16="http://schemas.microsoft.com/office/drawing/2014/main" id="{2582E337-53E1-FFCC-9BDF-C2F9421D2215}"/>
              </a:ext>
            </a:extLst>
          </p:cNvPr>
          <p:cNvSpPr>
            <a:spLocks noGrp="1"/>
          </p:cNvSpPr>
          <p:nvPr>
            <p:ph type="body" sz="quarter" idx="56" hasCustomPrompt="1"/>
          </p:nvPr>
        </p:nvSpPr>
        <p:spPr>
          <a:xfrm>
            <a:off x="11147613" y="4150659"/>
            <a:ext cx="658367" cy="490538"/>
          </a:xfrm>
        </p:spPr>
        <p:txBody>
          <a:bodyPr anchor="b"/>
          <a:lstStyle>
            <a:lvl1pPr marL="0" indent="0">
              <a:buNone/>
              <a:defRPr sz="2000" b="0"/>
            </a:lvl1pPr>
          </a:lstStyle>
          <a:p>
            <a:pPr lvl="0"/>
            <a:r>
              <a:rPr lang="en-US"/>
              <a:t>##</a:t>
            </a:r>
          </a:p>
        </p:txBody>
      </p:sp>
      <p:sp>
        <p:nvSpPr>
          <p:cNvPr id="64" name="Text Placeholder 11">
            <a:extLst>
              <a:ext uri="{FF2B5EF4-FFF2-40B4-BE49-F238E27FC236}">
                <a16:creationId xmlns:a16="http://schemas.microsoft.com/office/drawing/2014/main" id="{5A9FDE1A-33A9-BBBD-C811-057494648A94}"/>
              </a:ext>
            </a:extLst>
          </p:cNvPr>
          <p:cNvSpPr>
            <a:spLocks noGrp="1"/>
          </p:cNvSpPr>
          <p:nvPr>
            <p:ph type="body" sz="quarter" idx="57" hasCustomPrompt="1"/>
          </p:nvPr>
        </p:nvSpPr>
        <p:spPr>
          <a:xfrm>
            <a:off x="11147613" y="5065059"/>
            <a:ext cx="658367" cy="490538"/>
          </a:xfrm>
        </p:spPr>
        <p:txBody>
          <a:bodyPr anchor="b"/>
          <a:lstStyle>
            <a:lvl1pPr marL="0" indent="0">
              <a:buNone/>
              <a:defRPr sz="2000" b="0"/>
            </a:lvl1pPr>
          </a:lstStyle>
          <a:p>
            <a:pPr lvl="0"/>
            <a:r>
              <a:rPr lang="en-US"/>
              <a:t>##</a:t>
            </a:r>
          </a:p>
        </p:txBody>
      </p:sp>
    </p:spTree>
    <p:extLst>
      <p:ext uri="{BB962C8B-B14F-4D97-AF65-F5344CB8AC3E}">
        <p14:creationId xmlns:p14="http://schemas.microsoft.com/office/powerpoint/2010/main" val="15557354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4815-4091-68A3-E757-BBBCFE258042}"/>
              </a:ext>
            </a:extLst>
          </p:cNvPr>
          <p:cNvSpPr>
            <a:spLocks noGrp="1"/>
          </p:cNvSpPr>
          <p:nvPr>
            <p:ph type="title" hasCustomPrompt="1"/>
          </p:nvPr>
        </p:nvSpPr>
        <p:spPr>
          <a:xfrm>
            <a:off x="288303" y="368592"/>
            <a:ext cx="9649446" cy="468590"/>
          </a:xfrm>
        </p:spPr>
        <p:txBody>
          <a:bodyPr anchor="b"/>
          <a:lstStyle/>
          <a:p>
            <a:r>
              <a:rPr lang="en-US"/>
              <a:t>Content slide-bullets</a:t>
            </a:r>
          </a:p>
        </p:txBody>
      </p:sp>
      <p:sp>
        <p:nvSpPr>
          <p:cNvPr id="3" name="Footer Placeholder 2">
            <a:extLst>
              <a:ext uri="{FF2B5EF4-FFF2-40B4-BE49-F238E27FC236}">
                <a16:creationId xmlns:a16="http://schemas.microsoft.com/office/drawing/2014/main" id="{D998A1EB-51B0-F1BD-E581-C715DE73BB19}"/>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417FD4-4140-CD43-8431-8172E19E555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D914B08B-E3EC-5B6C-52D7-394475A4A1DA}"/>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p>
        </p:txBody>
      </p:sp>
      <p:sp>
        <p:nvSpPr>
          <p:cNvPr id="11" name="Subtitle 2">
            <a:extLst>
              <a:ext uri="{FF2B5EF4-FFF2-40B4-BE49-F238E27FC236}">
                <a16:creationId xmlns:a16="http://schemas.microsoft.com/office/drawing/2014/main" id="{0726C4AD-8F81-6EAE-E2A0-4C2A2EAC3765}"/>
              </a:ext>
            </a:extLst>
          </p:cNvPr>
          <p:cNvSpPr>
            <a:spLocks noGrp="1"/>
          </p:cNvSpPr>
          <p:nvPr>
            <p:ph type="subTitle" idx="12"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2" name="Text Placeholder 5">
            <a:extLst>
              <a:ext uri="{FF2B5EF4-FFF2-40B4-BE49-F238E27FC236}">
                <a16:creationId xmlns:a16="http://schemas.microsoft.com/office/drawing/2014/main" id="{FCD1CE92-80F6-BCB5-D5A8-3DC98724073D}"/>
              </a:ext>
            </a:extLst>
          </p:cNvPr>
          <p:cNvSpPr>
            <a:spLocks noGrp="1"/>
          </p:cNvSpPr>
          <p:nvPr>
            <p:ph type="body" sz="quarter" idx="13" hasCustomPrompt="1"/>
          </p:nvPr>
        </p:nvSpPr>
        <p:spPr>
          <a:xfrm>
            <a:off x="304886" y="1682750"/>
            <a:ext cx="11590552" cy="4602720"/>
          </a:xfrm>
        </p:spPr>
        <p:txBody>
          <a:bodyPr/>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172834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Key Point Callout 2">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hasCustomPrompt="1"/>
          </p:nvPr>
        </p:nvSpPr>
        <p:spPr>
          <a:xfrm>
            <a:off x="287337" y="2111745"/>
            <a:ext cx="11612563" cy="2251249"/>
          </a:xfrm>
        </p:spPr>
        <p:txBody>
          <a:bodyPr anchor="ctr"/>
          <a:lstStyle>
            <a:lvl1pPr>
              <a:lnSpc>
                <a:spcPct val="80000"/>
              </a:lnSpc>
              <a:defRPr sz="7400" b="0" i="0">
                <a:solidFill>
                  <a:schemeClr val="bg1"/>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t>Key point callout</a:t>
            </a:r>
          </a:p>
        </p:txBody>
      </p:sp>
      <p:sp>
        <p:nvSpPr>
          <p:cNvPr id="3" name="Footer Placeholder 2">
            <a:extLst>
              <a:ext uri="{FF2B5EF4-FFF2-40B4-BE49-F238E27FC236}">
                <a16:creationId xmlns:a16="http://schemas.microsoft.com/office/drawing/2014/main" id="{1ED9562A-759F-B207-3B94-4C0D83136FDD}"/>
              </a:ext>
            </a:extLst>
          </p:cNvPr>
          <p:cNvSpPr>
            <a:spLocks noGrp="1"/>
          </p:cNvSpPr>
          <p:nvPr>
            <p:ph type="ftr" sz="quarter" idx="10"/>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AF6FE718-6D5F-8DC1-A5A7-D143A261CF0C}"/>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25275302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hasCustomPrompt="1"/>
          </p:nvPr>
        </p:nvSpPr>
        <p:spPr>
          <a:xfrm>
            <a:off x="954741" y="1936934"/>
            <a:ext cx="10327341" cy="2251249"/>
          </a:xfrm>
        </p:spPr>
        <p:txBody>
          <a:bodyPr anchor="ctr"/>
          <a:lstStyle>
            <a:lvl1pPr algn="ctr">
              <a:lnSpc>
                <a:spcPct val="80000"/>
              </a:lnSpc>
              <a:defRPr sz="7400" b="0" i="1">
                <a:solidFill>
                  <a:schemeClr val="bg1"/>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t>Click to edit quote </a:t>
            </a:r>
            <a:br>
              <a:rPr lang="en-US"/>
            </a:br>
            <a:r>
              <a:rPr lang="en-US"/>
              <a:t>or statement text.</a:t>
            </a:r>
          </a:p>
        </p:txBody>
      </p:sp>
      <p:sp>
        <p:nvSpPr>
          <p:cNvPr id="3" name="Footer Placeholder 2">
            <a:extLst>
              <a:ext uri="{FF2B5EF4-FFF2-40B4-BE49-F238E27FC236}">
                <a16:creationId xmlns:a16="http://schemas.microsoft.com/office/drawing/2014/main" id="{1ED9562A-759F-B207-3B94-4C0D83136FDD}"/>
              </a:ext>
            </a:extLst>
          </p:cNvPr>
          <p:cNvSpPr>
            <a:spLocks noGrp="1"/>
          </p:cNvSpPr>
          <p:nvPr>
            <p:ph type="ftr" sz="quarter" idx="10"/>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AF6FE718-6D5F-8DC1-A5A7-D143A261CF0C}"/>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
        <p:nvSpPr>
          <p:cNvPr id="12" name="Text Placeholder 5">
            <a:extLst>
              <a:ext uri="{FF2B5EF4-FFF2-40B4-BE49-F238E27FC236}">
                <a16:creationId xmlns:a16="http://schemas.microsoft.com/office/drawing/2014/main" id="{EDE88B32-FEE7-7A6F-A9D1-4BF29A9BFF27}"/>
              </a:ext>
            </a:extLst>
          </p:cNvPr>
          <p:cNvSpPr>
            <a:spLocks noGrp="1"/>
          </p:cNvSpPr>
          <p:nvPr>
            <p:ph type="body" sz="quarter" idx="13" hasCustomPrompt="1"/>
          </p:nvPr>
        </p:nvSpPr>
        <p:spPr>
          <a:xfrm>
            <a:off x="4017085" y="4623892"/>
            <a:ext cx="6328833" cy="1042923"/>
          </a:xfrm>
        </p:spPr>
        <p:txBody>
          <a:bodyPr/>
          <a:lstStyle>
            <a:lvl1pPr marL="0" indent="0" algn="r">
              <a:lnSpc>
                <a:spcPts val="6666"/>
              </a:lnSpc>
              <a:spcBef>
                <a:spcPts val="0"/>
              </a:spcBef>
              <a:buNone/>
              <a:defRPr sz="2000" b="0" i="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
        <p:nvSpPr>
          <p:cNvPr id="13" name="TextBox 12">
            <a:extLst>
              <a:ext uri="{FF2B5EF4-FFF2-40B4-BE49-F238E27FC236}">
                <a16:creationId xmlns:a16="http://schemas.microsoft.com/office/drawing/2014/main" id="{78C3E548-9794-EE47-AF0E-66BFFC83D04C}"/>
              </a:ext>
            </a:extLst>
          </p:cNvPr>
          <p:cNvSpPr txBox="1"/>
          <p:nvPr userDrawn="1"/>
        </p:nvSpPr>
        <p:spPr>
          <a:xfrm>
            <a:off x="397136" y="726889"/>
            <a:ext cx="563880" cy="3154710"/>
          </a:xfrm>
          <a:prstGeom prst="rect">
            <a:avLst/>
          </a:prstGeom>
          <a:noFill/>
        </p:spPr>
        <p:txBody>
          <a:bodyPr wrap="square" rtlCol="0">
            <a:spAutoFit/>
          </a:bodyPr>
          <a:lstStyle/>
          <a:p>
            <a:pPr algn="l"/>
            <a:r>
              <a:rPr lang="en-US" sz="19900" b="1" i="0">
                <a:solidFill>
                  <a:schemeClr val="bg1"/>
                </a:solidFill>
                <a:latin typeface="+mj-lt"/>
                <a:cs typeface="Arial Black" panose="020B0604020202020204" pitchFamily="34" charset="0"/>
              </a:rPr>
              <a:t>“</a:t>
            </a:r>
          </a:p>
        </p:txBody>
      </p:sp>
      <p:sp>
        <p:nvSpPr>
          <p:cNvPr id="14" name="TextBox 13">
            <a:extLst>
              <a:ext uri="{FF2B5EF4-FFF2-40B4-BE49-F238E27FC236}">
                <a16:creationId xmlns:a16="http://schemas.microsoft.com/office/drawing/2014/main" id="{4AC49D2F-42CD-3A0F-B851-83C61ADB494F}"/>
              </a:ext>
            </a:extLst>
          </p:cNvPr>
          <p:cNvSpPr txBox="1"/>
          <p:nvPr userDrawn="1"/>
        </p:nvSpPr>
        <p:spPr>
          <a:xfrm rot="10800000">
            <a:off x="11336020" y="2292768"/>
            <a:ext cx="563880" cy="3154710"/>
          </a:xfrm>
          <a:prstGeom prst="rect">
            <a:avLst/>
          </a:prstGeom>
          <a:noFill/>
        </p:spPr>
        <p:txBody>
          <a:bodyPr wrap="square" rtlCol="0">
            <a:spAutoFit/>
          </a:bodyPr>
          <a:lstStyle/>
          <a:p>
            <a:pPr algn="l"/>
            <a:r>
              <a:rPr lang="en-US" sz="19900" b="1" i="0">
                <a:solidFill>
                  <a:schemeClr val="bg1"/>
                </a:solidFill>
                <a:latin typeface="+mj-lt"/>
                <a:cs typeface="Arial Black" panose="020B0604020202020204" pitchFamily="34" charset="0"/>
              </a:rPr>
              <a:t>“</a:t>
            </a:r>
          </a:p>
        </p:txBody>
      </p:sp>
    </p:spTree>
    <p:extLst>
      <p:ext uri="{BB962C8B-B14F-4D97-AF65-F5344CB8AC3E}">
        <p14:creationId xmlns:p14="http://schemas.microsoft.com/office/powerpoint/2010/main" val="41805090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hasCustomPrompt="1"/>
          </p:nvPr>
        </p:nvSpPr>
        <p:spPr>
          <a:xfrm>
            <a:off x="954741" y="1977275"/>
            <a:ext cx="10327341" cy="2251249"/>
          </a:xfrm>
        </p:spPr>
        <p:txBody>
          <a:bodyPr anchor="ctr"/>
          <a:lstStyle>
            <a:lvl1pPr algn="ctr">
              <a:lnSpc>
                <a:spcPct val="80000"/>
              </a:lnSpc>
              <a:defRPr sz="7400" b="0" i="1">
                <a:solidFill>
                  <a:schemeClr val="tx2"/>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t>Click to edit quote </a:t>
            </a:r>
            <a:br>
              <a:rPr lang="en-US"/>
            </a:br>
            <a:r>
              <a:rPr lang="en-US"/>
              <a:t>or statement text.</a:t>
            </a:r>
          </a:p>
        </p:txBody>
      </p:sp>
      <p:sp>
        <p:nvSpPr>
          <p:cNvPr id="3" name="Footer Placeholder 2">
            <a:extLst>
              <a:ext uri="{FF2B5EF4-FFF2-40B4-BE49-F238E27FC236}">
                <a16:creationId xmlns:a16="http://schemas.microsoft.com/office/drawing/2014/main" id="{1ED9562A-759F-B207-3B94-4C0D83136FDD}"/>
              </a:ext>
            </a:extLst>
          </p:cNvPr>
          <p:cNvSpPr>
            <a:spLocks noGrp="1"/>
          </p:cNvSpPr>
          <p:nvPr>
            <p:ph type="ftr" sz="quarter" idx="10"/>
          </p:nvPr>
        </p:nvSpPr>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12" name="Text Placeholder 5">
            <a:extLst>
              <a:ext uri="{FF2B5EF4-FFF2-40B4-BE49-F238E27FC236}">
                <a16:creationId xmlns:a16="http://schemas.microsoft.com/office/drawing/2014/main" id="{EDE88B32-FEE7-7A6F-A9D1-4BF29A9BFF27}"/>
              </a:ext>
            </a:extLst>
          </p:cNvPr>
          <p:cNvSpPr>
            <a:spLocks noGrp="1"/>
          </p:cNvSpPr>
          <p:nvPr>
            <p:ph type="body" sz="quarter" idx="13" hasCustomPrompt="1"/>
          </p:nvPr>
        </p:nvSpPr>
        <p:spPr>
          <a:xfrm>
            <a:off x="4017085" y="4596998"/>
            <a:ext cx="6328833" cy="1042923"/>
          </a:xfrm>
        </p:spPr>
        <p:txBody>
          <a:bodyPr/>
          <a:lstStyle>
            <a:lvl1pPr marL="0" indent="0" algn="r">
              <a:lnSpc>
                <a:spcPts val="6666"/>
              </a:lnSpc>
              <a:spcBef>
                <a:spcPts val="0"/>
              </a:spcBef>
              <a:buNone/>
              <a:defRPr sz="2000" b="0" i="1">
                <a:solidFill>
                  <a:schemeClr val="tx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
        <p:nvSpPr>
          <p:cNvPr id="11" name="TextBox 10">
            <a:extLst>
              <a:ext uri="{FF2B5EF4-FFF2-40B4-BE49-F238E27FC236}">
                <a16:creationId xmlns:a16="http://schemas.microsoft.com/office/drawing/2014/main" id="{09062DDA-5DFC-D880-93C9-64FFA1CB6609}"/>
              </a:ext>
            </a:extLst>
          </p:cNvPr>
          <p:cNvSpPr txBox="1"/>
          <p:nvPr userDrawn="1"/>
        </p:nvSpPr>
        <p:spPr>
          <a:xfrm>
            <a:off x="464372" y="686548"/>
            <a:ext cx="563880" cy="3154710"/>
          </a:xfrm>
          <a:prstGeom prst="rect">
            <a:avLst/>
          </a:prstGeom>
          <a:noFill/>
        </p:spPr>
        <p:txBody>
          <a:bodyPr wrap="square" rtlCol="0">
            <a:spAutoFit/>
          </a:bodyPr>
          <a:lstStyle/>
          <a:p>
            <a:pPr algn="l"/>
            <a:r>
              <a:rPr lang="en-US" sz="19900" b="1" i="0">
                <a:solidFill>
                  <a:schemeClr val="tx2"/>
                </a:solidFill>
                <a:latin typeface="+mj-lt"/>
                <a:cs typeface="Arial Black" panose="020B0604020202020204" pitchFamily="34" charset="0"/>
              </a:rPr>
              <a:t>“</a:t>
            </a:r>
          </a:p>
        </p:txBody>
      </p:sp>
      <p:sp>
        <p:nvSpPr>
          <p:cNvPr id="13" name="TextBox 12">
            <a:extLst>
              <a:ext uri="{FF2B5EF4-FFF2-40B4-BE49-F238E27FC236}">
                <a16:creationId xmlns:a16="http://schemas.microsoft.com/office/drawing/2014/main" id="{AF632528-5D04-D0FF-15D0-DD477EFA9729}"/>
              </a:ext>
            </a:extLst>
          </p:cNvPr>
          <p:cNvSpPr txBox="1"/>
          <p:nvPr userDrawn="1"/>
        </p:nvSpPr>
        <p:spPr>
          <a:xfrm rot="10800000">
            <a:off x="11336020" y="2292768"/>
            <a:ext cx="563880" cy="3154710"/>
          </a:xfrm>
          <a:prstGeom prst="rect">
            <a:avLst/>
          </a:prstGeom>
          <a:noFill/>
        </p:spPr>
        <p:txBody>
          <a:bodyPr wrap="square" rtlCol="0">
            <a:spAutoFit/>
          </a:bodyPr>
          <a:lstStyle/>
          <a:p>
            <a:pPr algn="l"/>
            <a:r>
              <a:rPr lang="en-US" sz="19900" b="1" i="0">
                <a:solidFill>
                  <a:schemeClr val="tx2"/>
                </a:solidFill>
                <a:latin typeface="+mj-lt"/>
                <a:cs typeface="Arial Black" panose="020B0604020202020204" pitchFamily="34" charset="0"/>
              </a:rPr>
              <a:t>“</a:t>
            </a:r>
          </a:p>
        </p:txBody>
      </p:sp>
    </p:spTree>
    <p:extLst>
      <p:ext uri="{BB962C8B-B14F-4D97-AF65-F5344CB8AC3E}">
        <p14:creationId xmlns:p14="http://schemas.microsoft.com/office/powerpoint/2010/main" val="350148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ubtitle-Molecules1">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7D8D35-F45A-9A47-732C-3533D5C736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6861"/>
          <a:stretch/>
        </p:blipFill>
        <p:spPr>
          <a:xfrm>
            <a:off x="0" y="0"/>
            <a:ext cx="12192000" cy="6860906"/>
          </a:xfrm>
          <a:prstGeom prst="rect">
            <a:avLst/>
          </a:prstGeom>
        </p:spPr>
      </p:pic>
      <p:sp>
        <p:nvSpPr>
          <p:cNvPr id="14" name="Slide Number Placeholder 5">
            <a:extLst>
              <a:ext uri="{FF2B5EF4-FFF2-40B4-BE49-F238E27FC236}">
                <a16:creationId xmlns:a16="http://schemas.microsoft.com/office/drawing/2014/main" id="{FC5E7A1F-016D-EC41-7994-8CCC0A9E4804}"/>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bg1"/>
                </a:solidFill>
                <a:latin typeface="+mn-lt"/>
              </a:defRPr>
            </a:lvl1pPr>
          </a:lstStyle>
          <a:p>
            <a:fld id="{AEC8D767-5246-2244-A4A3-B8AFB218393C}" type="slidenum">
              <a:rPr lang="en-GB" smtClean="0"/>
              <a:pPr/>
              <a:t>‹#›</a:t>
            </a:fld>
            <a:endParaRPr lang="en-GB"/>
          </a:p>
        </p:txBody>
      </p:sp>
      <p:sp>
        <p:nvSpPr>
          <p:cNvPr id="10" name="Graphic 6">
            <a:extLst>
              <a:ext uri="{FF2B5EF4-FFF2-40B4-BE49-F238E27FC236}">
                <a16:creationId xmlns:a16="http://schemas.microsoft.com/office/drawing/2014/main" id="{FCBADC23-CE83-11C6-9C93-880ADE4015A3}"/>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7" name="TextBox 16">
            <a:extLst>
              <a:ext uri="{FF2B5EF4-FFF2-40B4-BE49-F238E27FC236}">
                <a16:creationId xmlns:a16="http://schemas.microsoft.com/office/drawing/2014/main" id="{7A4F7F30-0D59-3EFA-5154-91B461DA6077}"/>
              </a:ext>
            </a:extLst>
          </p:cNvPr>
          <p:cNvSpPr txBox="1"/>
          <p:nvPr userDrawn="1"/>
        </p:nvSpPr>
        <p:spPr>
          <a:xfrm>
            <a:off x="4114801" y="6367403"/>
            <a:ext cx="6097979" cy="230832"/>
          </a:xfrm>
          <a:prstGeom prst="rect">
            <a:avLst/>
          </a:prstGeom>
          <a:noFill/>
        </p:spPr>
        <p:txBody>
          <a:bodyPr wrap="square">
            <a:spAutoFit/>
          </a:bodyPr>
          <a:lstStyle/>
          <a:p>
            <a:pPr algn="l"/>
            <a:r>
              <a:rPr lang="en-US" sz="900" b="0" i="0">
                <a:solidFill>
                  <a:schemeClr val="bg1"/>
                </a:solidFill>
                <a:effectLst/>
                <a:latin typeface="+mn-lt"/>
              </a:rPr>
              <a:t>DNA Microscopic red blood cell</a:t>
            </a:r>
          </a:p>
        </p:txBody>
      </p:sp>
      <p:sp>
        <p:nvSpPr>
          <p:cNvPr id="18" name="Title 1">
            <a:extLst>
              <a:ext uri="{FF2B5EF4-FFF2-40B4-BE49-F238E27FC236}">
                <a16:creationId xmlns:a16="http://schemas.microsoft.com/office/drawing/2014/main" id="{7D7833DC-DE9D-A69A-8447-8C87DEDA0F0F}"/>
              </a:ext>
            </a:extLst>
          </p:cNvPr>
          <p:cNvSpPr>
            <a:spLocks noGrp="1"/>
          </p:cNvSpPr>
          <p:nvPr>
            <p:ph type="ctrTitle" hasCustomPrompt="1"/>
          </p:nvPr>
        </p:nvSpPr>
        <p:spPr>
          <a:xfrm>
            <a:off x="304800" y="2032879"/>
            <a:ext cx="7239001" cy="1507400"/>
          </a:xfrm>
        </p:spPr>
        <p:txBody>
          <a:bodyPr wrap="square" anchor="b">
            <a:spAutoFit/>
          </a:bodyPr>
          <a:lstStyle>
            <a:lvl1pPr algn="l">
              <a:lnSpc>
                <a:spcPct val="80000"/>
              </a:lnSpc>
              <a:defRPr sz="6000" b="1" i="0" spc="0" baseline="0">
                <a:solidFill>
                  <a:schemeClr val="bg1"/>
                </a:solidFill>
                <a:latin typeface="+mj-lt"/>
              </a:defRPr>
            </a:lvl1pPr>
          </a:lstStyle>
          <a:p>
            <a:r>
              <a:rPr lang="en-US"/>
              <a:t>Click to edit </a:t>
            </a:r>
            <a:br>
              <a:rPr lang="en-US"/>
            </a:br>
            <a:r>
              <a:rPr lang="en-US"/>
              <a:t>section title</a:t>
            </a:r>
            <a:endParaRPr lang="en-GB"/>
          </a:p>
        </p:txBody>
      </p:sp>
      <p:sp>
        <p:nvSpPr>
          <p:cNvPr id="19" name="Text Placeholder 31">
            <a:extLst>
              <a:ext uri="{FF2B5EF4-FFF2-40B4-BE49-F238E27FC236}">
                <a16:creationId xmlns:a16="http://schemas.microsoft.com/office/drawing/2014/main" id="{E268D709-8000-7310-700E-BAAB597252D2}"/>
              </a:ext>
            </a:extLst>
          </p:cNvPr>
          <p:cNvSpPr>
            <a:spLocks noGrp="1"/>
          </p:cNvSpPr>
          <p:nvPr>
            <p:ph type="body" sz="quarter" idx="12" hasCustomPrompt="1"/>
          </p:nvPr>
        </p:nvSpPr>
        <p:spPr>
          <a:xfrm>
            <a:off x="304800" y="3702420"/>
            <a:ext cx="7262201" cy="717180"/>
          </a:xfrm>
        </p:spPr>
        <p:txBody>
          <a:bodyPr anchor="t"/>
          <a:lstStyle>
            <a:lvl1pPr>
              <a:lnSpc>
                <a:spcPct val="100000"/>
              </a:lnSpc>
              <a:spcBef>
                <a:spcPts val="0"/>
              </a:spcBef>
              <a:spcAft>
                <a:spcPts val="0"/>
              </a:spcAft>
              <a:defRPr sz="2800" b="1">
                <a:solidFill>
                  <a:schemeClr val="bg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Tree>
    <p:extLst>
      <p:ext uri="{BB962C8B-B14F-4D97-AF65-F5344CB8AC3E}">
        <p14:creationId xmlns:p14="http://schemas.microsoft.com/office/powerpoint/2010/main" val="41241906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umbers/Stat 2">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3DE09C-0B1B-D45B-6ABB-863B5E08717C}"/>
              </a:ext>
            </a:extLst>
          </p:cNvPr>
          <p:cNvSpPr>
            <a:spLocks noGrp="1"/>
          </p:cNvSpPr>
          <p:nvPr>
            <p:ph type="ftr" sz="quarter" idx="11"/>
          </p:nvPr>
        </p:nvSpPr>
        <p:spPr/>
        <p:txBody>
          <a:bodyPr/>
          <a:lstStyle>
            <a:lvl1pPr>
              <a:defRPr>
                <a:solidFill>
                  <a:schemeClr val="tx1"/>
                </a:solidFill>
              </a:defRPr>
            </a:lvl1pPr>
          </a:lstStyle>
          <a:p>
            <a:endParaRPr lang="en-GB"/>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20" name="Picture Placeholder 91">
            <a:extLst>
              <a:ext uri="{FF2B5EF4-FFF2-40B4-BE49-F238E27FC236}">
                <a16:creationId xmlns:a16="http://schemas.microsoft.com/office/drawing/2014/main" id="{F736DB84-A7A8-BDC2-32D9-1B1F35A620BF}"/>
              </a:ext>
            </a:extLst>
          </p:cNvPr>
          <p:cNvSpPr>
            <a:spLocks noGrp="1"/>
          </p:cNvSpPr>
          <p:nvPr>
            <p:ph type="pic" sz="quarter" idx="77" hasCustomPrompt="1"/>
          </p:nvPr>
        </p:nvSpPr>
        <p:spPr>
          <a:xfrm rot="5400000">
            <a:off x="5847859" y="3817622"/>
            <a:ext cx="4462251" cy="192505"/>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stStyle>
          <a:p>
            <a:pPr lvl="8"/>
            <a:r>
              <a:rPr lang="en-GB"/>
              <a:t> </a:t>
            </a:r>
          </a:p>
        </p:txBody>
      </p:sp>
      <p:sp>
        <p:nvSpPr>
          <p:cNvPr id="25" name="Title 1">
            <a:extLst>
              <a:ext uri="{FF2B5EF4-FFF2-40B4-BE49-F238E27FC236}">
                <a16:creationId xmlns:a16="http://schemas.microsoft.com/office/drawing/2014/main" id="{955B8A41-1944-260E-E844-423A80D0B959}"/>
              </a:ext>
            </a:extLst>
          </p:cNvPr>
          <p:cNvSpPr>
            <a:spLocks noGrp="1"/>
          </p:cNvSpPr>
          <p:nvPr>
            <p:ph type="title" hasCustomPrompt="1"/>
          </p:nvPr>
        </p:nvSpPr>
        <p:spPr>
          <a:xfrm>
            <a:off x="288303" y="368592"/>
            <a:ext cx="9649446" cy="468590"/>
          </a:xfrm>
        </p:spPr>
        <p:txBody>
          <a:bodyPr anchor="b"/>
          <a:lstStyle>
            <a:lvl1pPr>
              <a:defRPr>
                <a:solidFill>
                  <a:schemeClr val="tx2"/>
                </a:solidFill>
              </a:defRPr>
            </a:lvl1pPr>
          </a:lstStyle>
          <a:p>
            <a:r>
              <a:rPr lang="en-US"/>
              <a:t>Number/stat slide</a:t>
            </a:r>
          </a:p>
        </p:txBody>
      </p:sp>
      <p:sp>
        <p:nvSpPr>
          <p:cNvPr id="26" name="Subtitle 2">
            <a:extLst>
              <a:ext uri="{FF2B5EF4-FFF2-40B4-BE49-F238E27FC236}">
                <a16:creationId xmlns:a16="http://schemas.microsoft.com/office/drawing/2014/main" id="{723A06F5-5901-63A4-F8EB-57E4EA47E444}"/>
              </a:ext>
            </a:extLst>
          </p:cNvPr>
          <p:cNvSpPr>
            <a:spLocks noGrp="1"/>
          </p:cNvSpPr>
          <p:nvPr>
            <p:ph type="subTitle" idx="8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8" name="Picture Placeholder 91">
            <a:extLst>
              <a:ext uri="{FF2B5EF4-FFF2-40B4-BE49-F238E27FC236}">
                <a16:creationId xmlns:a16="http://schemas.microsoft.com/office/drawing/2014/main" id="{972141E1-4FD3-8B76-855F-B2E138CE8398}"/>
              </a:ext>
            </a:extLst>
          </p:cNvPr>
          <p:cNvSpPr>
            <a:spLocks noGrp="1"/>
          </p:cNvSpPr>
          <p:nvPr>
            <p:ph type="pic" sz="quarter" idx="81" hasCustomPrompt="1"/>
          </p:nvPr>
        </p:nvSpPr>
        <p:spPr>
          <a:xfrm rot="5400000">
            <a:off x="1795442" y="3817622"/>
            <a:ext cx="4462251" cy="192505"/>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stStyle>
          <a:p>
            <a:pPr lvl="8"/>
            <a:r>
              <a:rPr lang="en-GB"/>
              <a:t> </a:t>
            </a:r>
          </a:p>
        </p:txBody>
      </p:sp>
      <p:sp>
        <p:nvSpPr>
          <p:cNvPr id="22" name="Text Placeholder 26">
            <a:extLst>
              <a:ext uri="{FF2B5EF4-FFF2-40B4-BE49-F238E27FC236}">
                <a16:creationId xmlns:a16="http://schemas.microsoft.com/office/drawing/2014/main" id="{5C8B14EB-59C9-CEC0-D3AD-62A88AF1E921}"/>
              </a:ext>
            </a:extLst>
          </p:cNvPr>
          <p:cNvSpPr>
            <a:spLocks noGrp="1"/>
          </p:cNvSpPr>
          <p:nvPr>
            <p:ph type="body" sz="quarter" idx="74" hasCustomPrompt="1"/>
          </p:nvPr>
        </p:nvSpPr>
        <p:spPr>
          <a:xfrm>
            <a:off x="287338" y="1682750"/>
            <a:ext cx="3498599" cy="1789113"/>
          </a:xfrm>
        </p:spPr>
        <p:txBody>
          <a:bodyPr/>
          <a:lstStyle>
            <a:lvl1pPr>
              <a:defRPr sz="11000">
                <a:solidFill>
                  <a:schemeClr val="tx2"/>
                </a:solidFill>
                <a:latin typeface="+mj-lt"/>
              </a:defRPr>
            </a:lvl1pPr>
          </a:lstStyle>
          <a:p>
            <a:pPr lvl="0"/>
            <a:r>
              <a:rPr lang="en-GB"/>
              <a:t>##</a:t>
            </a:r>
          </a:p>
        </p:txBody>
      </p:sp>
      <p:sp>
        <p:nvSpPr>
          <p:cNvPr id="28" name="Text Placeholder 26">
            <a:extLst>
              <a:ext uri="{FF2B5EF4-FFF2-40B4-BE49-F238E27FC236}">
                <a16:creationId xmlns:a16="http://schemas.microsoft.com/office/drawing/2014/main" id="{AA7B08BC-8B4C-E1A6-6629-68081FF97F8D}"/>
              </a:ext>
            </a:extLst>
          </p:cNvPr>
          <p:cNvSpPr>
            <a:spLocks noGrp="1"/>
          </p:cNvSpPr>
          <p:nvPr>
            <p:ph type="body" sz="quarter" idx="76" hasCustomPrompt="1"/>
          </p:nvPr>
        </p:nvSpPr>
        <p:spPr>
          <a:xfrm>
            <a:off x="4443664" y="1682750"/>
            <a:ext cx="3481135" cy="1789113"/>
          </a:xfrm>
        </p:spPr>
        <p:txBody>
          <a:bodyPr/>
          <a:lstStyle>
            <a:lvl1pPr>
              <a:defRPr sz="11000">
                <a:solidFill>
                  <a:schemeClr val="tx2"/>
                </a:solidFill>
                <a:latin typeface="+mj-lt"/>
              </a:defRPr>
            </a:lvl1pPr>
          </a:lstStyle>
          <a:p>
            <a:pPr lvl="0"/>
            <a:r>
              <a:rPr lang="en-GB"/>
              <a:t>##</a:t>
            </a:r>
          </a:p>
        </p:txBody>
      </p:sp>
      <p:sp>
        <p:nvSpPr>
          <p:cNvPr id="31" name="Text Placeholder 26">
            <a:extLst>
              <a:ext uri="{FF2B5EF4-FFF2-40B4-BE49-F238E27FC236}">
                <a16:creationId xmlns:a16="http://schemas.microsoft.com/office/drawing/2014/main" id="{3DC81895-DD95-0DB0-50F0-E306BE1D5D75}"/>
              </a:ext>
            </a:extLst>
          </p:cNvPr>
          <p:cNvSpPr>
            <a:spLocks noGrp="1"/>
          </p:cNvSpPr>
          <p:nvPr>
            <p:ph type="body" sz="quarter" idx="79" hasCustomPrompt="1"/>
          </p:nvPr>
        </p:nvSpPr>
        <p:spPr>
          <a:xfrm>
            <a:off x="8415337" y="1682750"/>
            <a:ext cx="3484563" cy="1789113"/>
          </a:xfrm>
        </p:spPr>
        <p:txBody>
          <a:bodyPr/>
          <a:lstStyle>
            <a:lvl1pPr>
              <a:defRPr sz="11000">
                <a:solidFill>
                  <a:schemeClr val="tx2"/>
                </a:solidFill>
                <a:latin typeface="+mj-lt"/>
              </a:defRPr>
            </a:lvl1pPr>
          </a:lstStyle>
          <a:p>
            <a:pPr lvl="0"/>
            <a:r>
              <a:rPr lang="en-GB"/>
              <a:t>##</a:t>
            </a:r>
          </a:p>
        </p:txBody>
      </p:sp>
      <p:sp>
        <p:nvSpPr>
          <p:cNvPr id="32" name="Text Placeholder 5">
            <a:extLst>
              <a:ext uri="{FF2B5EF4-FFF2-40B4-BE49-F238E27FC236}">
                <a16:creationId xmlns:a16="http://schemas.microsoft.com/office/drawing/2014/main" id="{5AC006A5-0687-2ECD-7030-35FB72C875B5}"/>
              </a:ext>
            </a:extLst>
          </p:cNvPr>
          <p:cNvSpPr>
            <a:spLocks noGrp="1"/>
          </p:cNvSpPr>
          <p:nvPr>
            <p:ph type="body" sz="quarter" idx="13" hasCustomPrompt="1"/>
          </p:nvPr>
        </p:nvSpPr>
        <p:spPr>
          <a:xfrm>
            <a:off x="287338" y="3722116"/>
            <a:ext cx="3498599" cy="2309715"/>
          </a:xfrm>
        </p:spPr>
        <p:txBody>
          <a:bodyPr/>
          <a:lstStyle>
            <a:lvl1pPr>
              <a:buClr>
                <a:schemeClr val="accent1"/>
              </a:buClr>
              <a:defRPr>
                <a:solidFill>
                  <a:schemeClr val="tx1"/>
                </a:solidFill>
              </a:defRPr>
            </a:lvl1pPr>
            <a:lvl2pPr marL="285750" indent="-285750">
              <a:buClr>
                <a:schemeClr val="accent1"/>
              </a:buClr>
              <a:buFont typeface="Wingdings" pitchFamily="2" charset="2"/>
              <a:buChar char="§"/>
              <a:defRPr>
                <a:solidFill>
                  <a:schemeClr val="tx1"/>
                </a:solidFill>
              </a:defRPr>
            </a:lvl2pPr>
            <a:lvl3pPr marL="571500" indent="-285750">
              <a:buClr>
                <a:schemeClr val="accent1"/>
              </a:buClr>
              <a:buFont typeface="Arial" panose="020B0604020202020204" pitchFamily="34" charset="0"/>
              <a:buChar char="−"/>
              <a:defRPr>
                <a:solidFill>
                  <a:schemeClr val="tx1"/>
                </a:solidFill>
              </a:defRPr>
            </a:lvl3pPr>
            <a:lvl4pPr marL="863600" indent="-285750">
              <a:buClr>
                <a:schemeClr val="accent1"/>
              </a:buClr>
              <a:buFont typeface="Arial" panose="020B0604020202020204" pitchFamily="34" charset="0"/>
              <a:buChar char="•"/>
              <a:defRPr sz="1400">
                <a:solidFill>
                  <a:schemeClr val="tx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3" name="Text Placeholder 5">
            <a:extLst>
              <a:ext uri="{FF2B5EF4-FFF2-40B4-BE49-F238E27FC236}">
                <a16:creationId xmlns:a16="http://schemas.microsoft.com/office/drawing/2014/main" id="{B69AEE77-A08F-B980-2CBF-F36CC819D7FD}"/>
              </a:ext>
            </a:extLst>
          </p:cNvPr>
          <p:cNvSpPr>
            <a:spLocks noGrp="1"/>
          </p:cNvSpPr>
          <p:nvPr>
            <p:ph type="body" sz="quarter" idx="83" hasCustomPrompt="1"/>
          </p:nvPr>
        </p:nvSpPr>
        <p:spPr>
          <a:xfrm>
            <a:off x="4419600" y="3722116"/>
            <a:ext cx="3498599" cy="2309715"/>
          </a:xfrm>
        </p:spPr>
        <p:txBody>
          <a:bodyPr/>
          <a:lstStyle>
            <a:lvl1pPr>
              <a:buClr>
                <a:schemeClr val="accent1"/>
              </a:buClr>
              <a:defRPr>
                <a:solidFill>
                  <a:schemeClr val="tx1"/>
                </a:solidFill>
              </a:defRPr>
            </a:lvl1pPr>
            <a:lvl2pPr marL="285750" indent="-285750">
              <a:buClr>
                <a:schemeClr val="accent1"/>
              </a:buClr>
              <a:buFont typeface="Wingdings" pitchFamily="2" charset="2"/>
              <a:buChar char="§"/>
              <a:defRPr>
                <a:solidFill>
                  <a:schemeClr val="tx1"/>
                </a:solidFill>
              </a:defRPr>
            </a:lvl2pPr>
            <a:lvl3pPr marL="571500" indent="-285750">
              <a:buClr>
                <a:schemeClr val="accent1"/>
              </a:buClr>
              <a:buFont typeface="Arial" panose="020B0604020202020204" pitchFamily="34" charset="0"/>
              <a:buChar char="−"/>
              <a:defRPr>
                <a:solidFill>
                  <a:schemeClr val="tx1"/>
                </a:solidFill>
              </a:defRPr>
            </a:lvl3pPr>
            <a:lvl4pPr marL="863600" indent="-285750">
              <a:buClr>
                <a:schemeClr val="accent1"/>
              </a:buClr>
              <a:buFont typeface="Arial" panose="020B0604020202020204" pitchFamily="34" charset="0"/>
              <a:buChar char="•"/>
              <a:defRPr sz="1400">
                <a:solidFill>
                  <a:schemeClr val="tx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5">
            <a:extLst>
              <a:ext uri="{FF2B5EF4-FFF2-40B4-BE49-F238E27FC236}">
                <a16:creationId xmlns:a16="http://schemas.microsoft.com/office/drawing/2014/main" id="{EB3EB1B9-138F-1ACE-0BF4-C30279ABC0FC}"/>
              </a:ext>
            </a:extLst>
          </p:cNvPr>
          <p:cNvSpPr>
            <a:spLocks noGrp="1"/>
          </p:cNvSpPr>
          <p:nvPr>
            <p:ph type="body" sz="quarter" idx="84" hasCustomPrompt="1"/>
          </p:nvPr>
        </p:nvSpPr>
        <p:spPr>
          <a:xfrm>
            <a:off x="8382000" y="3722116"/>
            <a:ext cx="3498599" cy="2309715"/>
          </a:xfrm>
        </p:spPr>
        <p:txBody>
          <a:bodyPr/>
          <a:lstStyle>
            <a:lvl1pPr>
              <a:buClr>
                <a:schemeClr val="accent1"/>
              </a:buClr>
              <a:defRPr>
                <a:solidFill>
                  <a:schemeClr val="tx1"/>
                </a:solidFill>
              </a:defRPr>
            </a:lvl1pPr>
            <a:lvl2pPr marL="285750" indent="-285750">
              <a:buClr>
                <a:schemeClr val="accent1"/>
              </a:buClr>
              <a:buFont typeface="Wingdings" pitchFamily="2" charset="2"/>
              <a:buChar char="§"/>
              <a:defRPr>
                <a:solidFill>
                  <a:schemeClr val="tx1"/>
                </a:solidFill>
              </a:defRPr>
            </a:lvl2pPr>
            <a:lvl3pPr marL="571500" indent="-285750">
              <a:buClr>
                <a:schemeClr val="accent1"/>
              </a:buClr>
              <a:buFont typeface="Arial" panose="020B0604020202020204" pitchFamily="34" charset="0"/>
              <a:buChar char="−"/>
              <a:defRPr>
                <a:solidFill>
                  <a:schemeClr val="tx1"/>
                </a:solidFill>
              </a:defRPr>
            </a:lvl3pPr>
            <a:lvl4pPr marL="863600" indent="-285750">
              <a:buClr>
                <a:schemeClr val="accent1"/>
              </a:buClr>
              <a:buFont typeface="Arial" panose="020B0604020202020204" pitchFamily="34" charset="0"/>
              <a:buChar char="•"/>
              <a:defRPr sz="1400">
                <a:solidFill>
                  <a:schemeClr val="tx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27186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3" y="368592"/>
            <a:ext cx="9649446" cy="468590"/>
          </a:xfrm>
        </p:spPr>
        <p:txBody>
          <a:bodyPr anchor="b"/>
          <a:lstStyle>
            <a:lvl1pPr>
              <a:defRPr>
                <a:solidFill>
                  <a:schemeClr val="bg1"/>
                </a:solidFill>
              </a:defRPr>
            </a:lvl1pPr>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bg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6" y="1682750"/>
            <a:ext cx="5662777" cy="4602720"/>
          </a:xfrm>
          <a:solidFill>
            <a:schemeClr val="bg1"/>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82750"/>
            <a:ext cx="5662777" cy="4602720"/>
          </a:xfrm>
          <a:solidFill>
            <a:schemeClr val="bg1"/>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8" name="Graphic 6">
            <a:extLst>
              <a:ext uri="{FF2B5EF4-FFF2-40B4-BE49-F238E27FC236}">
                <a16:creationId xmlns:a16="http://schemas.microsoft.com/office/drawing/2014/main" id="{1F029B65-7086-5296-EBB1-F01430B5DF9E}"/>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17083037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3" y="368592"/>
            <a:ext cx="9649446" cy="468590"/>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6" y="1682750"/>
            <a:ext cx="5662777" cy="4602720"/>
          </a:xfrm>
          <a:solidFill>
            <a:schemeClr val="tx2"/>
          </a:solidFill>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76400"/>
            <a:ext cx="5662777" cy="4602720"/>
          </a:xfrm>
          <a:solidFill>
            <a:schemeClr val="bg2"/>
          </a:solidFill>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072399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ntent 4">
    <p:bg>
      <p:bgPr>
        <a:solidFill>
          <a:srgbClr val="F4F2F0"/>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3" y="368592"/>
            <a:ext cx="9649446" cy="468590"/>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6" y="1682750"/>
            <a:ext cx="5662777" cy="4602720"/>
          </a:xfrm>
          <a:solidFill>
            <a:schemeClr val="bg1"/>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82750"/>
            <a:ext cx="5662777" cy="4602720"/>
          </a:xfrm>
          <a:solidFill>
            <a:schemeClr val="bg1"/>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905266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ree Content 2">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10" name="Title 1">
            <a:extLst>
              <a:ext uri="{FF2B5EF4-FFF2-40B4-BE49-F238E27FC236}">
                <a16:creationId xmlns:a16="http://schemas.microsoft.com/office/drawing/2014/main" id="{BE72427C-0F79-35DD-4A68-06C2D01C68B9}"/>
              </a:ext>
            </a:extLst>
          </p:cNvPr>
          <p:cNvSpPr>
            <a:spLocks noGrp="1"/>
          </p:cNvSpPr>
          <p:nvPr>
            <p:ph type="title" hasCustomPrompt="1"/>
          </p:nvPr>
        </p:nvSpPr>
        <p:spPr>
          <a:xfrm>
            <a:off x="288303" y="368592"/>
            <a:ext cx="9649446" cy="468590"/>
          </a:xfrm>
        </p:spPr>
        <p:txBody>
          <a:bodyPr anchor="b"/>
          <a:lstStyle>
            <a:lvl1pPr>
              <a:defRPr>
                <a:solidFill>
                  <a:schemeClr val="bg1"/>
                </a:solidFill>
              </a:defRPr>
            </a:lvl1pPr>
          </a:lstStyle>
          <a:p>
            <a:r>
              <a:rPr lang="en-US"/>
              <a:t>Three column slide</a:t>
            </a:r>
          </a:p>
        </p:txBody>
      </p:sp>
      <p:sp>
        <p:nvSpPr>
          <p:cNvPr id="12" name="Subtitle 2">
            <a:extLst>
              <a:ext uri="{FF2B5EF4-FFF2-40B4-BE49-F238E27FC236}">
                <a16:creationId xmlns:a16="http://schemas.microsoft.com/office/drawing/2014/main" id="{CA4945F7-7114-4510-71CD-039BEC49021A}"/>
              </a:ext>
            </a:extLst>
          </p:cNvPr>
          <p:cNvSpPr>
            <a:spLocks noGrp="1"/>
          </p:cNvSpPr>
          <p:nvPr>
            <p:ph type="subTitle" idx="15"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bg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6AF0DD46-6483-8E41-73BF-6A67A45A0B81}"/>
              </a:ext>
            </a:extLst>
          </p:cNvPr>
          <p:cNvSpPr>
            <a:spLocks noGrp="1"/>
          </p:cNvSpPr>
          <p:nvPr>
            <p:ph type="body" sz="quarter" idx="16" hasCustomPrompt="1"/>
          </p:nvPr>
        </p:nvSpPr>
        <p:spPr>
          <a:xfrm>
            <a:off x="304886" y="1682750"/>
            <a:ext cx="3785851" cy="4602720"/>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11D90448-C371-1CE4-66BD-D9079BB6391D}"/>
              </a:ext>
            </a:extLst>
          </p:cNvPr>
          <p:cNvSpPr>
            <a:spLocks noGrp="1"/>
          </p:cNvSpPr>
          <p:nvPr>
            <p:ph type="body" sz="quarter" idx="17" hasCustomPrompt="1"/>
          </p:nvPr>
        </p:nvSpPr>
        <p:spPr>
          <a:xfrm>
            <a:off x="4223084" y="1682750"/>
            <a:ext cx="3785851" cy="4602720"/>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0783D05F-4F46-D64F-6F5E-C7D7D9851F5C}"/>
              </a:ext>
            </a:extLst>
          </p:cNvPr>
          <p:cNvSpPr>
            <a:spLocks noGrp="1"/>
          </p:cNvSpPr>
          <p:nvPr>
            <p:ph type="body" sz="quarter" idx="18" hasCustomPrompt="1"/>
          </p:nvPr>
        </p:nvSpPr>
        <p:spPr>
          <a:xfrm>
            <a:off x="8153400" y="1682750"/>
            <a:ext cx="3785851" cy="4602720"/>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9" name="Graphic 6">
            <a:extLst>
              <a:ext uri="{FF2B5EF4-FFF2-40B4-BE49-F238E27FC236}">
                <a16:creationId xmlns:a16="http://schemas.microsoft.com/office/drawing/2014/main" id="{E5FEC623-0EF3-80C4-DA22-823F15C50DB3}"/>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26265330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Content 3">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0" name="Title 1">
            <a:extLst>
              <a:ext uri="{FF2B5EF4-FFF2-40B4-BE49-F238E27FC236}">
                <a16:creationId xmlns:a16="http://schemas.microsoft.com/office/drawing/2014/main" id="{BE72427C-0F79-35DD-4A68-06C2D01C68B9}"/>
              </a:ext>
            </a:extLst>
          </p:cNvPr>
          <p:cNvSpPr>
            <a:spLocks noGrp="1"/>
          </p:cNvSpPr>
          <p:nvPr>
            <p:ph type="title" hasCustomPrompt="1"/>
          </p:nvPr>
        </p:nvSpPr>
        <p:spPr>
          <a:xfrm>
            <a:off x="288303" y="368592"/>
            <a:ext cx="9649446" cy="468590"/>
          </a:xfrm>
        </p:spPr>
        <p:txBody>
          <a:bodyPr anchor="b"/>
          <a:lstStyle/>
          <a:p>
            <a:r>
              <a:rPr lang="en-US"/>
              <a:t>Three column slide</a:t>
            </a:r>
          </a:p>
        </p:txBody>
      </p:sp>
      <p:sp>
        <p:nvSpPr>
          <p:cNvPr id="12" name="Subtitle 2">
            <a:extLst>
              <a:ext uri="{FF2B5EF4-FFF2-40B4-BE49-F238E27FC236}">
                <a16:creationId xmlns:a16="http://schemas.microsoft.com/office/drawing/2014/main" id="{CA4945F7-7114-4510-71CD-039BEC49021A}"/>
              </a:ext>
            </a:extLst>
          </p:cNvPr>
          <p:cNvSpPr>
            <a:spLocks noGrp="1"/>
          </p:cNvSpPr>
          <p:nvPr>
            <p:ph type="subTitle" idx="15"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6AF0DD46-6483-8E41-73BF-6A67A45A0B81}"/>
              </a:ext>
            </a:extLst>
          </p:cNvPr>
          <p:cNvSpPr>
            <a:spLocks noGrp="1"/>
          </p:cNvSpPr>
          <p:nvPr>
            <p:ph type="body" sz="quarter" idx="16" hasCustomPrompt="1"/>
          </p:nvPr>
        </p:nvSpPr>
        <p:spPr>
          <a:xfrm>
            <a:off x="304886" y="1682750"/>
            <a:ext cx="3785851" cy="4602720"/>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11D90448-C371-1CE4-66BD-D9079BB6391D}"/>
              </a:ext>
            </a:extLst>
          </p:cNvPr>
          <p:cNvSpPr>
            <a:spLocks noGrp="1"/>
          </p:cNvSpPr>
          <p:nvPr>
            <p:ph type="body" sz="quarter" idx="17" hasCustomPrompt="1"/>
          </p:nvPr>
        </p:nvSpPr>
        <p:spPr>
          <a:xfrm>
            <a:off x="4223084" y="1682750"/>
            <a:ext cx="3785851" cy="4602720"/>
          </a:xfrm>
          <a:solidFill>
            <a:schemeClr val="bg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0783D05F-4F46-D64F-6F5E-C7D7D9851F5C}"/>
              </a:ext>
            </a:extLst>
          </p:cNvPr>
          <p:cNvSpPr>
            <a:spLocks noGrp="1"/>
          </p:cNvSpPr>
          <p:nvPr>
            <p:ph type="body" sz="quarter" idx="18" hasCustomPrompt="1"/>
          </p:nvPr>
        </p:nvSpPr>
        <p:spPr>
          <a:xfrm>
            <a:off x="8153400" y="1682750"/>
            <a:ext cx="3785851" cy="4602720"/>
          </a:xfrm>
          <a:solidFill>
            <a:schemeClr val="accent1"/>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903058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ree Content 4">
    <p:bg>
      <p:bgPr>
        <a:solidFill>
          <a:srgbClr val="F4F2F0"/>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0" name="Title 1">
            <a:extLst>
              <a:ext uri="{FF2B5EF4-FFF2-40B4-BE49-F238E27FC236}">
                <a16:creationId xmlns:a16="http://schemas.microsoft.com/office/drawing/2014/main" id="{BE72427C-0F79-35DD-4A68-06C2D01C68B9}"/>
              </a:ext>
            </a:extLst>
          </p:cNvPr>
          <p:cNvSpPr>
            <a:spLocks noGrp="1"/>
          </p:cNvSpPr>
          <p:nvPr>
            <p:ph type="title" hasCustomPrompt="1"/>
          </p:nvPr>
        </p:nvSpPr>
        <p:spPr>
          <a:xfrm>
            <a:off x="288303" y="368592"/>
            <a:ext cx="9649446" cy="468590"/>
          </a:xfrm>
        </p:spPr>
        <p:txBody>
          <a:bodyPr anchor="b"/>
          <a:lstStyle/>
          <a:p>
            <a:r>
              <a:rPr lang="en-US"/>
              <a:t>Three column slide</a:t>
            </a:r>
          </a:p>
        </p:txBody>
      </p:sp>
      <p:sp>
        <p:nvSpPr>
          <p:cNvPr id="12" name="Subtitle 2">
            <a:extLst>
              <a:ext uri="{FF2B5EF4-FFF2-40B4-BE49-F238E27FC236}">
                <a16:creationId xmlns:a16="http://schemas.microsoft.com/office/drawing/2014/main" id="{CA4945F7-7114-4510-71CD-039BEC49021A}"/>
              </a:ext>
            </a:extLst>
          </p:cNvPr>
          <p:cNvSpPr>
            <a:spLocks noGrp="1"/>
          </p:cNvSpPr>
          <p:nvPr>
            <p:ph type="subTitle" idx="15"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6AF0DD46-6483-8E41-73BF-6A67A45A0B81}"/>
              </a:ext>
            </a:extLst>
          </p:cNvPr>
          <p:cNvSpPr>
            <a:spLocks noGrp="1"/>
          </p:cNvSpPr>
          <p:nvPr>
            <p:ph type="body" sz="quarter" idx="16" hasCustomPrompt="1"/>
          </p:nvPr>
        </p:nvSpPr>
        <p:spPr>
          <a:xfrm>
            <a:off x="304886" y="1682750"/>
            <a:ext cx="3785851" cy="4602720"/>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11D90448-C371-1CE4-66BD-D9079BB6391D}"/>
              </a:ext>
            </a:extLst>
          </p:cNvPr>
          <p:cNvSpPr>
            <a:spLocks noGrp="1"/>
          </p:cNvSpPr>
          <p:nvPr>
            <p:ph type="body" sz="quarter" idx="17" hasCustomPrompt="1"/>
          </p:nvPr>
        </p:nvSpPr>
        <p:spPr>
          <a:xfrm>
            <a:off x="4223084" y="1682750"/>
            <a:ext cx="3785851" cy="4602720"/>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0783D05F-4F46-D64F-6F5E-C7D7D9851F5C}"/>
              </a:ext>
            </a:extLst>
          </p:cNvPr>
          <p:cNvSpPr>
            <a:spLocks noGrp="1"/>
          </p:cNvSpPr>
          <p:nvPr>
            <p:ph type="body" sz="quarter" idx="18" hasCustomPrompt="1"/>
          </p:nvPr>
        </p:nvSpPr>
        <p:spPr>
          <a:xfrm>
            <a:off x="8153400" y="1682750"/>
            <a:ext cx="3785851" cy="4602720"/>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45369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our Content 2">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3" name="Title 1">
            <a:extLst>
              <a:ext uri="{FF2B5EF4-FFF2-40B4-BE49-F238E27FC236}">
                <a16:creationId xmlns:a16="http://schemas.microsoft.com/office/drawing/2014/main" id="{3805190C-873A-43EC-8FE1-FEE2DF73846D}"/>
              </a:ext>
            </a:extLst>
          </p:cNvPr>
          <p:cNvSpPr>
            <a:spLocks noGrp="1"/>
          </p:cNvSpPr>
          <p:nvPr>
            <p:ph type="title" hasCustomPrompt="1"/>
          </p:nvPr>
        </p:nvSpPr>
        <p:spPr>
          <a:xfrm>
            <a:off x="288303" y="368592"/>
            <a:ext cx="9649446" cy="468590"/>
          </a:xfrm>
        </p:spPr>
        <p:txBody>
          <a:bodyPr anchor="b"/>
          <a:lstStyle/>
          <a:p>
            <a:r>
              <a:rPr lang="en-US"/>
              <a:t>Four column slide</a:t>
            </a:r>
          </a:p>
        </p:txBody>
      </p:sp>
      <p:sp>
        <p:nvSpPr>
          <p:cNvPr id="14" name="Subtitle 2">
            <a:extLst>
              <a:ext uri="{FF2B5EF4-FFF2-40B4-BE49-F238E27FC236}">
                <a16:creationId xmlns:a16="http://schemas.microsoft.com/office/drawing/2014/main" id="{266B02CC-529F-7493-B7A5-3C03F9B34736}"/>
              </a:ext>
            </a:extLst>
          </p:cNvPr>
          <p:cNvSpPr>
            <a:spLocks noGrp="1"/>
          </p:cNvSpPr>
          <p:nvPr>
            <p:ph type="subTitle" idx="16"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9" name="Text Placeholder 5">
            <a:extLst>
              <a:ext uri="{FF2B5EF4-FFF2-40B4-BE49-F238E27FC236}">
                <a16:creationId xmlns:a16="http://schemas.microsoft.com/office/drawing/2014/main" id="{5094FA37-98B3-79E0-EA3D-E4B7B83E2945}"/>
              </a:ext>
            </a:extLst>
          </p:cNvPr>
          <p:cNvSpPr>
            <a:spLocks noGrp="1"/>
          </p:cNvSpPr>
          <p:nvPr>
            <p:ph type="body" sz="quarter" idx="17" hasCustomPrompt="1"/>
          </p:nvPr>
        </p:nvSpPr>
        <p:spPr>
          <a:xfrm>
            <a:off x="304887" y="1682750"/>
            <a:ext cx="2807282" cy="4602720"/>
          </a:xfrm>
          <a:solidFill>
            <a:srgbClr val="F1EFED"/>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0" name="Text Placeholder 5">
            <a:extLst>
              <a:ext uri="{FF2B5EF4-FFF2-40B4-BE49-F238E27FC236}">
                <a16:creationId xmlns:a16="http://schemas.microsoft.com/office/drawing/2014/main" id="{9BB3F9CF-E814-5CB8-F5D0-7387687A4780}"/>
              </a:ext>
            </a:extLst>
          </p:cNvPr>
          <p:cNvSpPr>
            <a:spLocks noGrp="1"/>
          </p:cNvSpPr>
          <p:nvPr>
            <p:ph type="body" sz="quarter" idx="18" hasCustomPrompt="1"/>
          </p:nvPr>
        </p:nvSpPr>
        <p:spPr>
          <a:xfrm>
            <a:off x="3244517" y="1682750"/>
            <a:ext cx="2776872" cy="4602720"/>
          </a:xfrm>
          <a:solidFill>
            <a:srgbClr val="F1EFED"/>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1" name="Text Placeholder 5">
            <a:extLst>
              <a:ext uri="{FF2B5EF4-FFF2-40B4-BE49-F238E27FC236}">
                <a16:creationId xmlns:a16="http://schemas.microsoft.com/office/drawing/2014/main" id="{8352BA4A-46A6-B052-0A8E-FB1C188C771F}"/>
              </a:ext>
            </a:extLst>
          </p:cNvPr>
          <p:cNvSpPr>
            <a:spLocks noGrp="1"/>
          </p:cNvSpPr>
          <p:nvPr>
            <p:ph type="body" sz="quarter" idx="19" hasCustomPrompt="1"/>
          </p:nvPr>
        </p:nvSpPr>
        <p:spPr>
          <a:xfrm>
            <a:off x="6165850" y="1682750"/>
            <a:ext cx="2801687" cy="4602720"/>
          </a:xfrm>
          <a:solidFill>
            <a:srgbClr val="F1EFED"/>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2" name="Text Placeholder 5">
            <a:extLst>
              <a:ext uri="{FF2B5EF4-FFF2-40B4-BE49-F238E27FC236}">
                <a16:creationId xmlns:a16="http://schemas.microsoft.com/office/drawing/2014/main" id="{282C91FB-402B-39C2-8B90-77DE049070B2}"/>
              </a:ext>
            </a:extLst>
          </p:cNvPr>
          <p:cNvSpPr>
            <a:spLocks noGrp="1"/>
          </p:cNvSpPr>
          <p:nvPr>
            <p:ph type="body" sz="quarter" idx="20" hasCustomPrompt="1"/>
          </p:nvPr>
        </p:nvSpPr>
        <p:spPr>
          <a:xfrm>
            <a:off x="9099884" y="1682750"/>
            <a:ext cx="2801687" cy="4602720"/>
          </a:xfrm>
          <a:solidFill>
            <a:srgbClr val="F1EFED"/>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230058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Four Content">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3" name="Title 1">
            <a:extLst>
              <a:ext uri="{FF2B5EF4-FFF2-40B4-BE49-F238E27FC236}">
                <a16:creationId xmlns:a16="http://schemas.microsoft.com/office/drawing/2014/main" id="{3805190C-873A-43EC-8FE1-FEE2DF73846D}"/>
              </a:ext>
            </a:extLst>
          </p:cNvPr>
          <p:cNvSpPr>
            <a:spLocks noGrp="1"/>
          </p:cNvSpPr>
          <p:nvPr>
            <p:ph type="title" hasCustomPrompt="1"/>
          </p:nvPr>
        </p:nvSpPr>
        <p:spPr>
          <a:xfrm>
            <a:off x="288303" y="368592"/>
            <a:ext cx="9649446" cy="468590"/>
          </a:xfrm>
        </p:spPr>
        <p:txBody>
          <a:bodyPr anchor="b"/>
          <a:lstStyle/>
          <a:p>
            <a:r>
              <a:rPr lang="en-US"/>
              <a:t>Four column slide</a:t>
            </a:r>
          </a:p>
        </p:txBody>
      </p:sp>
      <p:sp>
        <p:nvSpPr>
          <p:cNvPr id="14" name="Subtitle 2">
            <a:extLst>
              <a:ext uri="{FF2B5EF4-FFF2-40B4-BE49-F238E27FC236}">
                <a16:creationId xmlns:a16="http://schemas.microsoft.com/office/drawing/2014/main" id="{266B02CC-529F-7493-B7A5-3C03F9B34736}"/>
              </a:ext>
            </a:extLst>
          </p:cNvPr>
          <p:cNvSpPr>
            <a:spLocks noGrp="1"/>
          </p:cNvSpPr>
          <p:nvPr>
            <p:ph type="subTitle" idx="16"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9" name="Text Placeholder 5">
            <a:extLst>
              <a:ext uri="{FF2B5EF4-FFF2-40B4-BE49-F238E27FC236}">
                <a16:creationId xmlns:a16="http://schemas.microsoft.com/office/drawing/2014/main" id="{5094FA37-98B3-79E0-EA3D-E4B7B83E2945}"/>
              </a:ext>
            </a:extLst>
          </p:cNvPr>
          <p:cNvSpPr>
            <a:spLocks noGrp="1"/>
          </p:cNvSpPr>
          <p:nvPr>
            <p:ph type="body" sz="quarter" idx="17" hasCustomPrompt="1"/>
          </p:nvPr>
        </p:nvSpPr>
        <p:spPr>
          <a:xfrm>
            <a:off x="304887" y="1682750"/>
            <a:ext cx="2807282" cy="4602720"/>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0" name="Text Placeholder 5">
            <a:extLst>
              <a:ext uri="{FF2B5EF4-FFF2-40B4-BE49-F238E27FC236}">
                <a16:creationId xmlns:a16="http://schemas.microsoft.com/office/drawing/2014/main" id="{9BB3F9CF-E814-5CB8-F5D0-7387687A4780}"/>
              </a:ext>
            </a:extLst>
          </p:cNvPr>
          <p:cNvSpPr>
            <a:spLocks noGrp="1"/>
          </p:cNvSpPr>
          <p:nvPr>
            <p:ph type="body" sz="quarter" idx="18" hasCustomPrompt="1"/>
          </p:nvPr>
        </p:nvSpPr>
        <p:spPr>
          <a:xfrm>
            <a:off x="3244517" y="1682750"/>
            <a:ext cx="2776872" cy="4602720"/>
          </a:xfrm>
          <a:solidFill>
            <a:schemeClr val="bg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1" name="Text Placeholder 5">
            <a:extLst>
              <a:ext uri="{FF2B5EF4-FFF2-40B4-BE49-F238E27FC236}">
                <a16:creationId xmlns:a16="http://schemas.microsoft.com/office/drawing/2014/main" id="{8352BA4A-46A6-B052-0A8E-FB1C188C771F}"/>
              </a:ext>
            </a:extLst>
          </p:cNvPr>
          <p:cNvSpPr>
            <a:spLocks noGrp="1"/>
          </p:cNvSpPr>
          <p:nvPr>
            <p:ph type="body" sz="quarter" idx="19" hasCustomPrompt="1"/>
          </p:nvPr>
        </p:nvSpPr>
        <p:spPr>
          <a:xfrm>
            <a:off x="6165850" y="1682750"/>
            <a:ext cx="2801687" cy="4602720"/>
          </a:xfrm>
          <a:solidFill>
            <a:schemeClr val="tx1"/>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2" name="Text Placeholder 5">
            <a:extLst>
              <a:ext uri="{FF2B5EF4-FFF2-40B4-BE49-F238E27FC236}">
                <a16:creationId xmlns:a16="http://schemas.microsoft.com/office/drawing/2014/main" id="{282C91FB-402B-39C2-8B90-77DE049070B2}"/>
              </a:ext>
            </a:extLst>
          </p:cNvPr>
          <p:cNvSpPr>
            <a:spLocks noGrp="1"/>
          </p:cNvSpPr>
          <p:nvPr>
            <p:ph type="body" sz="quarter" idx="20" hasCustomPrompt="1"/>
          </p:nvPr>
        </p:nvSpPr>
        <p:spPr>
          <a:xfrm>
            <a:off x="9099884" y="1682750"/>
            <a:ext cx="2801687" cy="4602720"/>
          </a:xfrm>
          <a:solidFill>
            <a:schemeClr val="accent1"/>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4162302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our Content 4">
    <p:bg>
      <p:bgPr>
        <a:solidFill>
          <a:srgbClr val="F1EFED"/>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3" name="Title 1">
            <a:extLst>
              <a:ext uri="{FF2B5EF4-FFF2-40B4-BE49-F238E27FC236}">
                <a16:creationId xmlns:a16="http://schemas.microsoft.com/office/drawing/2014/main" id="{3805190C-873A-43EC-8FE1-FEE2DF73846D}"/>
              </a:ext>
            </a:extLst>
          </p:cNvPr>
          <p:cNvSpPr>
            <a:spLocks noGrp="1"/>
          </p:cNvSpPr>
          <p:nvPr>
            <p:ph type="title" hasCustomPrompt="1"/>
          </p:nvPr>
        </p:nvSpPr>
        <p:spPr>
          <a:xfrm>
            <a:off x="288303" y="368592"/>
            <a:ext cx="9649446" cy="468590"/>
          </a:xfrm>
        </p:spPr>
        <p:txBody>
          <a:bodyPr anchor="b"/>
          <a:lstStyle/>
          <a:p>
            <a:r>
              <a:rPr lang="en-US"/>
              <a:t>Four column slide</a:t>
            </a:r>
          </a:p>
        </p:txBody>
      </p:sp>
      <p:sp>
        <p:nvSpPr>
          <p:cNvPr id="14" name="Subtitle 2">
            <a:extLst>
              <a:ext uri="{FF2B5EF4-FFF2-40B4-BE49-F238E27FC236}">
                <a16:creationId xmlns:a16="http://schemas.microsoft.com/office/drawing/2014/main" id="{266B02CC-529F-7493-B7A5-3C03F9B34736}"/>
              </a:ext>
            </a:extLst>
          </p:cNvPr>
          <p:cNvSpPr>
            <a:spLocks noGrp="1"/>
          </p:cNvSpPr>
          <p:nvPr>
            <p:ph type="subTitle" idx="16"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9" name="Text Placeholder 5">
            <a:extLst>
              <a:ext uri="{FF2B5EF4-FFF2-40B4-BE49-F238E27FC236}">
                <a16:creationId xmlns:a16="http://schemas.microsoft.com/office/drawing/2014/main" id="{5094FA37-98B3-79E0-EA3D-E4B7B83E2945}"/>
              </a:ext>
            </a:extLst>
          </p:cNvPr>
          <p:cNvSpPr>
            <a:spLocks noGrp="1"/>
          </p:cNvSpPr>
          <p:nvPr>
            <p:ph type="body" sz="quarter" idx="17" hasCustomPrompt="1"/>
          </p:nvPr>
        </p:nvSpPr>
        <p:spPr>
          <a:xfrm>
            <a:off x="304887" y="1682750"/>
            <a:ext cx="2807282" cy="4602720"/>
          </a:xfrm>
          <a:solidFill>
            <a:schemeClr val="bg1"/>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0" name="Text Placeholder 5">
            <a:extLst>
              <a:ext uri="{FF2B5EF4-FFF2-40B4-BE49-F238E27FC236}">
                <a16:creationId xmlns:a16="http://schemas.microsoft.com/office/drawing/2014/main" id="{9BB3F9CF-E814-5CB8-F5D0-7387687A4780}"/>
              </a:ext>
            </a:extLst>
          </p:cNvPr>
          <p:cNvSpPr>
            <a:spLocks noGrp="1"/>
          </p:cNvSpPr>
          <p:nvPr>
            <p:ph type="body" sz="quarter" idx="18" hasCustomPrompt="1"/>
          </p:nvPr>
        </p:nvSpPr>
        <p:spPr>
          <a:xfrm>
            <a:off x="3244517" y="1682750"/>
            <a:ext cx="2776872" cy="4602720"/>
          </a:xfrm>
          <a:solidFill>
            <a:schemeClr val="bg1"/>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1" name="Text Placeholder 5">
            <a:extLst>
              <a:ext uri="{FF2B5EF4-FFF2-40B4-BE49-F238E27FC236}">
                <a16:creationId xmlns:a16="http://schemas.microsoft.com/office/drawing/2014/main" id="{8352BA4A-46A6-B052-0A8E-FB1C188C771F}"/>
              </a:ext>
            </a:extLst>
          </p:cNvPr>
          <p:cNvSpPr>
            <a:spLocks noGrp="1"/>
          </p:cNvSpPr>
          <p:nvPr>
            <p:ph type="body" sz="quarter" idx="19" hasCustomPrompt="1"/>
          </p:nvPr>
        </p:nvSpPr>
        <p:spPr>
          <a:xfrm>
            <a:off x="6165850" y="1682750"/>
            <a:ext cx="2801687" cy="4602720"/>
          </a:xfrm>
          <a:solidFill>
            <a:schemeClr val="bg1"/>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2" name="Text Placeholder 5">
            <a:extLst>
              <a:ext uri="{FF2B5EF4-FFF2-40B4-BE49-F238E27FC236}">
                <a16:creationId xmlns:a16="http://schemas.microsoft.com/office/drawing/2014/main" id="{282C91FB-402B-39C2-8B90-77DE049070B2}"/>
              </a:ext>
            </a:extLst>
          </p:cNvPr>
          <p:cNvSpPr>
            <a:spLocks noGrp="1"/>
          </p:cNvSpPr>
          <p:nvPr>
            <p:ph type="body" sz="quarter" idx="20" hasCustomPrompt="1"/>
          </p:nvPr>
        </p:nvSpPr>
        <p:spPr>
          <a:xfrm>
            <a:off x="9099884" y="1682750"/>
            <a:ext cx="2801687" cy="4602720"/>
          </a:xfrm>
          <a:solidFill>
            <a:schemeClr val="bg1"/>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22934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 Member Slide">
    <p:bg>
      <p:bgPr>
        <a:solidFill>
          <a:schemeClr val="bg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659034" y="551768"/>
            <a:ext cx="4946185" cy="5564458"/>
          </a:xfrm>
          <a:solidFill>
            <a:srgbClr val="F6F3F2"/>
          </a:solidFill>
          <a:effectLst/>
        </p:spPr>
        <p:txBody>
          <a:bodyPr vert="horz" lIns="0" tIns="0" rIns="0" bIns="0" rtlCol="0">
            <a:noAutofit/>
          </a:bodyPr>
          <a:lstStyle>
            <a:lvl1pPr algn="ctr">
              <a:defRPr lang="en-GB" dirty="0">
                <a:solidFill>
                  <a:schemeClr val="tx1"/>
                </a:solidFill>
              </a:defRPr>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a:t>
            </a:r>
            <a:br>
              <a:rPr lang="en-US"/>
            </a:br>
            <a:r>
              <a:rPr lang="en-US"/>
              <a:t>team member headshot.</a:t>
            </a:r>
          </a:p>
        </p:txBody>
      </p:sp>
      <p:sp>
        <p:nvSpPr>
          <p:cNvPr id="9" name="Title 7">
            <a:extLst>
              <a:ext uri="{FF2B5EF4-FFF2-40B4-BE49-F238E27FC236}">
                <a16:creationId xmlns:a16="http://schemas.microsoft.com/office/drawing/2014/main" id="{B09A4C51-350E-EA65-5ABE-B10E6D298CF1}"/>
              </a:ext>
            </a:extLst>
          </p:cNvPr>
          <p:cNvSpPr>
            <a:spLocks noGrp="1"/>
          </p:cNvSpPr>
          <p:nvPr>
            <p:ph type="title" hasCustomPrompt="1"/>
          </p:nvPr>
        </p:nvSpPr>
        <p:spPr>
          <a:xfrm>
            <a:off x="288304" y="2893706"/>
            <a:ext cx="5733084" cy="535596"/>
          </a:xfrm>
        </p:spPr>
        <p:txBody>
          <a:bodyPr anchor="b"/>
          <a:lstStyle>
            <a:lvl1pPr>
              <a:defRPr sz="4000">
                <a:solidFill>
                  <a:schemeClr val="bg1"/>
                </a:solidFill>
              </a:defRPr>
            </a:lvl1pPr>
          </a:lstStyle>
          <a:p>
            <a:r>
              <a:rPr lang="en-US"/>
              <a:t>Speaker name</a:t>
            </a:r>
            <a:endParaRPr lang="en-GB"/>
          </a:p>
        </p:txBody>
      </p:sp>
      <p:sp>
        <p:nvSpPr>
          <p:cNvPr id="2" name="Subtitle 2">
            <a:extLst>
              <a:ext uri="{FF2B5EF4-FFF2-40B4-BE49-F238E27FC236}">
                <a16:creationId xmlns:a16="http://schemas.microsoft.com/office/drawing/2014/main" id="{5751BFC5-7E94-8966-6D2A-5204BCB942D2}"/>
              </a:ext>
            </a:extLst>
          </p:cNvPr>
          <p:cNvSpPr>
            <a:spLocks noGrp="1"/>
          </p:cNvSpPr>
          <p:nvPr>
            <p:ph type="subTitle" idx="16" hasCustomPrompt="1"/>
          </p:nvPr>
        </p:nvSpPr>
        <p:spPr>
          <a:xfrm>
            <a:off x="288302" y="3456820"/>
            <a:ext cx="5733084" cy="369332"/>
          </a:xfrm>
        </p:spPr>
        <p:txBody>
          <a:bodyPr vert="horz" wrap="square" lIns="0" tIns="0" rIns="0" bIns="0" rtlCol="0" anchor="t">
            <a:spAutoFit/>
          </a:bodyPr>
          <a:lstStyle>
            <a:lvl1pPr>
              <a:defRPr lang="en-GB" sz="2400" b="1" dirty="0">
                <a:solidFill>
                  <a:schemeClr val="bg1"/>
                </a:solidFill>
              </a:defRPr>
            </a:lvl1pPr>
          </a:lstStyle>
          <a:p>
            <a:pPr lvl="0"/>
            <a:r>
              <a:rPr lang="en-GB"/>
              <a:t>Click to edit subtitle text</a:t>
            </a:r>
          </a:p>
        </p:txBody>
      </p:sp>
      <p:sp>
        <p:nvSpPr>
          <p:cNvPr id="8" name="Graphic 6">
            <a:extLst>
              <a:ext uri="{FF2B5EF4-FFF2-40B4-BE49-F238E27FC236}">
                <a16:creationId xmlns:a16="http://schemas.microsoft.com/office/drawing/2014/main" id="{5ED696B4-406E-0FB8-EA0B-E53B61E554E6}"/>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16620517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ix Content 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6" name="Title 1">
            <a:extLst>
              <a:ext uri="{FF2B5EF4-FFF2-40B4-BE49-F238E27FC236}">
                <a16:creationId xmlns:a16="http://schemas.microsoft.com/office/drawing/2014/main" id="{05D6C45D-0749-502D-E6DC-AFEDB3FD2119}"/>
              </a:ext>
            </a:extLst>
          </p:cNvPr>
          <p:cNvSpPr>
            <a:spLocks noGrp="1"/>
          </p:cNvSpPr>
          <p:nvPr>
            <p:ph type="title" hasCustomPrompt="1"/>
          </p:nvPr>
        </p:nvSpPr>
        <p:spPr>
          <a:xfrm>
            <a:off x="288303" y="368592"/>
            <a:ext cx="9649446" cy="468590"/>
          </a:xfrm>
        </p:spPr>
        <p:txBody>
          <a:bodyPr anchor="b"/>
          <a:lstStyle/>
          <a:p>
            <a:r>
              <a:rPr lang="en-US"/>
              <a:t>Six bucket slide</a:t>
            </a:r>
          </a:p>
        </p:txBody>
      </p:sp>
      <p:sp>
        <p:nvSpPr>
          <p:cNvPr id="17" name="Subtitle 2">
            <a:extLst>
              <a:ext uri="{FF2B5EF4-FFF2-40B4-BE49-F238E27FC236}">
                <a16:creationId xmlns:a16="http://schemas.microsoft.com/office/drawing/2014/main" id="{AA66A474-6D8E-5044-2917-1AB66F88A43B}"/>
              </a:ext>
            </a:extLst>
          </p:cNvPr>
          <p:cNvSpPr>
            <a:spLocks noGrp="1"/>
          </p:cNvSpPr>
          <p:nvPr>
            <p:ph type="subTitle" idx="2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4" name="Text Placeholder 5">
            <a:extLst>
              <a:ext uri="{FF2B5EF4-FFF2-40B4-BE49-F238E27FC236}">
                <a16:creationId xmlns:a16="http://schemas.microsoft.com/office/drawing/2014/main" id="{35917F16-654F-6173-8C94-22F5441159F3}"/>
              </a:ext>
            </a:extLst>
          </p:cNvPr>
          <p:cNvSpPr>
            <a:spLocks noGrp="1"/>
          </p:cNvSpPr>
          <p:nvPr>
            <p:ph type="body" sz="quarter" idx="16" hasCustomPrompt="1"/>
          </p:nvPr>
        </p:nvSpPr>
        <p:spPr>
          <a:xfrm>
            <a:off x="288844" y="1682749"/>
            <a:ext cx="3785851" cy="2169459"/>
          </a:xfrm>
          <a:solidFill>
            <a:schemeClr val="bg1"/>
          </a:solidFill>
          <a:effectLst/>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5" name="Text Placeholder 5">
            <a:extLst>
              <a:ext uri="{FF2B5EF4-FFF2-40B4-BE49-F238E27FC236}">
                <a16:creationId xmlns:a16="http://schemas.microsoft.com/office/drawing/2014/main" id="{5DD984C0-D30B-BBA3-D82C-33FDF3F7668C}"/>
              </a:ext>
            </a:extLst>
          </p:cNvPr>
          <p:cNvSpPr>
            <a:spLocks noGrp="1"/>
          </p:cNvSpPr>
          <p:nvPr>
            <p:ph type="body" sz="quarter" idx="17" hasCustomPrompt="1"/>
          </p:nvPr>
        </p:nvSpPr>
        <p:spPr>
          <a:xfrm>
            <a:off x="4207042" y="1682749"/>
            <a:ext cx="3785851" cy="2169459"/>
          </a:xfrm>
          <a:solidFill>
            <a:schemeClr val="bg1"/>
          </a:solidFill>
          <a:effectLst/>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CC662A81-CCD1-90DE-191D-40DC483AB03A}"/>
              </a:ext>
            </a:extLst>
          </p:cNvPr>
          <p:cNvSpPr>
            <a:spLocks noGrp="1"/>
          </p:cNvSpPr>
          <p:nvPr>
            <p:ph type="body" sz="quarter" idx="18" hasCustomPrompt="1"/>
          </p:nvPr>
        </p:nvSpPr>
        <p:spPr>
          <a:xfrm>
            <a:off x="8153400" y="1682749"/>
            <a:ext cx="3785851" cy="2169459"/>
          </a:xfrm>
          <a:solidFill>
            <a:schemeClr val="bg1"/>
          </a:solidFill>
          <a:effectLst/>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9" name="Text Placeholder 5">
            <a:extLst>
              <a:ext uri="{FF2B5EF4-FFF2-40B4-BE49-F238E27FC236}">
                <a16:creationId xmlns:a16="http://schemas.microsoft.com/office/drawing/2014/main" id="{56BDF3BA-E989-4995-BB8C-A0FC79320FDD}"/>
              </a:ext>
            </a:extLst>
          </p:cNvPr>
          <p:cNvSpPr>
            <a:spLocks noGrp="1"/>
          </p:cNvSpPr>
          <p:nvPr>
            <p:ph type="body" sz="quarter" idx="21" hasCustomPrompt="1"/>
          </p:nvPr>
        </p:nvSpPr>
        <p:spPr>
          <a:xfrm>
            <a:off x="288844" y="3962399"/>
            <a:ext cx="3785851" cy="2169459"/>
          </a:xfrm>
          <a:solidFill>
            <a:schemeClr val="bg1"/>
          </a:solidFill>
          <a:effectLst/>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0" name="Text Placeholder 5">
            <a:extLst>
              <a:ext uri="{FF2B5EF4-FFF2-40B4-BE49-F238E27FC236}">
                <a16:creationId xmlns:a16="http://schemas.microsoft.com/office/drawing/2014/main" id="{3C4BDC43-8EC9-9F26-041E-4D9F024D83B3}"/>
              </a:ext>
            </a:extLst>
          </p:cNvPr>
          <p:cNvSpPr>
            <a:spLocks noGrp="1"/>
          </p:cNvSpPr>
          <p:nvPr>
            <p:ph type="body" sz="quarter" idx="22" hasCustomPrompt="1"/>
          </p:nvPr>
        </p:nvSpPr>
        <p:spPr>
          <a:xfrm>
            <a:off x="4207042" y="3962399"/>
            <a:ext cx="3785851" cy="2169459"/>
          </a:xfrm>
          <a:solidFill>
            <a:schemeClr val="bg1"/>
          </a:solidFill>
          <a:effectLst/>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1" name="Text Placeholder 5">
            <a:extLst>
              <a:ext uri="{FF2B5EF4-FFF2-40B4-BE49-F238E27FC236}">
                <a16:creationId xmlns:a16="http://schemas.microsoft.com/office/drawing/2014/main" id="{3D750FD4-D3D6-2F8E-44EE-C38FCF5A3193}"/>
              </a:ext>
            </a:extLst>
          </p:cNvPr>
          <p:cNvSpPr>
            <a:spLocks noGrp="1"/>
          </p:cNvSpPr>
          <p:nvPr>
            <p:ph type="body" sz="quarter" idx="23" hasCustomPrompt="1"/>
          </p:nvPr>
        </p:nvSpPr>
        <p:spPr>
          <a:xfrm>
            <a:off x="8153400" y="3962399"/>
            <a:ext cx="3785851" cy="2169459"/>
          </a:xfrm>
          <a:solidFill>
            <a:schemeClr val="bg1"/>
          </a:solidFill>
          <a:effectLst/>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99432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ix Content 3">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6" name="Title 1">
            <a:extLst>
              <a:ext uri="{FF2B5EF4-FFF2-40B4-BE49-F238E27FC236}">
                <a16:creationId xmlns:a16="http://schemas.microsoft.com/office/drawing/2014/main" id="{05D6C45D-0749-502D-E6DC-AFEDB3FD2119}"/>
              </a:ext>
            </a:extLst>
          </p:cNvPr>
          <p:cNvSpPr>
            <a:spLocks noGrp="1"/>
          </p:cNvSpPr>
          <p:nvPr>
            <p:ph type="title" hasCustomPrompt="1"/>
          </p:nvPr>
        </p:nvSpPr>
        <p:spPr>
          <a:xfrm>
            <a:off x="288303" y="368592"/>
            <a:ext cx="9649446" cy="468590"/>
          </a:xfrm>
        </p:spPr>
        <p:txBody>
          <a:bodyPr anchor="b"/>
          <a:lstStyle/>
          <a:p>
            <a:r>
              <a:rPr lang="en-US"/>
              <a:t>Six bucket slide</a:t>
            </a:r>
          </a:p>
        </p:txBody>
      </p:sp>
      <p:sp>
        <p:nvSpPr>
          <p:cNvPr id="17" name="Subtitle 2">
            <a:extLst>
              <a:ext uri="{FF2B5EF4-FFF2-40B4-BE49-F238E27FC236}">
                <a16:creationId xmlns:a16="http://schemas.microsoft.com/office/drawing/2014/main" id="{AA66A474-6D8E-5044-2917-1AB66F88A43B}"/>
              </a:ext>
            </a:extLst>
          </p:cNvPr>
          <p:cNvSpPr>
            <a:spLocks noGrp="1"/>
          </p:cNvSpPr>
          <p:nvPr>
            <p:ph type="subTitle" idx="2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4" name="Text Placeholder 5">
            <a:extLst>
              <a:ext uri="{FF2B5EF4-FFF2-40B4-BE49-F238E27FC236}">
                <a16:creationId xmlns:a16="http://schemas.microsoft.com/office/drawing/2014/main" id="{35917F16-654F-6173-8C94-22F5441159F3}"/>
              </a:ext>
            </a:extLst>
          </p:cNvPr>
          <p:cNvSpPr>
            <a:spLocks noGrp="1"/>
          </p:cNvSpPr>
          <p:nvPr>
            <p:ph type="body" sz="quarter" idx="16" hasCustomPrompt="1"/>
          </p:nvPr>
        </p:nvSpPr>
        <p:spPr>
          <a:xfrm>
            <a:off x="288844" y="1682749"/>
            <a:ext cx="3785851" cy="2169459"/>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5" name="Text Placeholder 5">
            <a:extLst>
              <a:ext uri="{FF2B5EF4-FFF2-40B4-BE49-F238E27FC236}">
                <a16:creationId xmlns:a16="http://schemas.microsoft.com/office/drawing/2014/main" id="{5DD984C0-D30B-BBA3-D82C-33FDF3F7668C}"/>
              </a:ext>
            </a:extLst>
          </p:cNvPr>
          <p:cNvSpPr>
            <a:spLocks noGrp="1"/>
          </p:cNvSpPr>
          <p:nvPr>
            <p:ph type="body" sz="quarter" idx="17" hasCustomPrompt="1"/>
          </p:nvPr>
        </p:nvSpPr>
        <p:spPr>
          <a:xfrm>
            <a:off x="4207042" y="1682749"/>
            <a:ext cx="3785851" cy="2169459"/>
          </a:xfrm>
          <a:solidFill>
            <a:schemeClr val="bg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CC662A81-CCD1-90DE-191D-40DC483AB03A}"/>
              </a:ext>
            </a:extLst>
          </p:cNvPr>
          <p:cNvSpPr>
            <a:spLocks noGrp="1"/>
          </p:cNvSpPr>
          <p:nvPr>
            <p:ph type="body" sz="quarter" idx="18" hasCustomPrompt="1"/>
          </p:nvPr>
        </p:nvSpPr>
        <p:spPr>
          <a:xfrm>
            <a:off x="8153400" y="1682749"/>
            <a:ext cx="3785851" cy="2169459"/>
          </a:xfrm>
          <a:solidFill>
            <a:schemeClr val="tx1"/>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9" name="Text Placeholder 5">
            <a:extLst>
              <a:ext uri="{FF2B5EF4-FFF2-40B4-BE49-F238E27FC236}">
                <a16:creationId xmlns:a16="http://schemas.microsoft.com/office/drawing/2014/main" id="{56BDF3BA-E989-4995-BB8C-A0FC79320FDD}"/>
              </a:ext>
            </a:extLst>
          </p:cNvPr>
          <p:cNvSpPr>
            <a:spLocks noGrp="1"/>
          </p:cNvSpPr>
          <p:nvPr>
            <p:ph type="body" sz="quarter" idx="21" hasCustomPrompt="1"/>
          </p:nvPr>
        </p:nvSpPr>
        <p:spPr>
          <a:xfrm>
            <a:off x="288844" y="3962399"/>
            <a:ext cx="3785851" cy="2169459"/>
          </a:xfrm>
          <a:solidFill>
            <a:schemeClr val="bg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0" name="Text Placeholder 5">
            <a:extLst>
              <a:ext uri="{FF2B5EF4-FFF2-40B4-BE49-F238E27FC236}">
                <a16:creationId xmlns:a16="http://schemas.microsoft.com/office/drawing/2014/main" id="{3C4BDC43-8EC9-9F26-041E-4D9F024D83B3}"/>
              </a:ext>
            </a:extLst>
          </p:cNvPr>
          <p:cNvSpPr>
            <a:spLocks noGrp="1"/>
          </p:cNvSpPr>
          <p:nvPr>
            <p:ph type="body" sz="quarter" idx="22" hasCustomPrompt="1"/>
          </p:nvPr>
        </p:nvSpPr>
        <p:spPr>
          <a:xfrm>
            <a:off x="4207042" y="3962399"/>
            <a:ext cx="3785851" cy="2169459"/>
          </a:xfrm>
          <a:solidFill>
            <a:schemeClr val="tx1"/>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1" name="Text Placeholder 5">
            <a:extLst>
              <a:ext uri="{FF2B5EF4-FFF2-40B4-BE49-F238E27FC236}">
                <a16:creationId xmlns:a16="http://schemas.microsoft.com/office/drawing/2014/main" id="{3D750FD4-D3D6-2F8E-44EE-C38FCF5A3193}"/>
              </a:ext>
            </a:extLst>
          </p:cNvPr>
          <p:cNvSpPr>
            <a:spLocks noGrp="1"/>
          </p:cNvSpPr>
          <p:nvPr>
            <p:ph type="body" sz="quarter" idx="23" hasCustomPrompt="1"/>
          </p:nvPr>
        </p:nvSpPr>
        <p:spPr>
          <a:xfrm>
            <a:off x="8153400" y="3962399"/>
            <a:ext cx="3785851" cy="2169459"/>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926207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ix Content 4">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6" name="Title 1">
            <a:extLst>
              <a:ext uri="{FF2B5EF4-FFF2-40B4-BE49-F238E27FC236}">
                <a16:creationId xmlns:a16="http://schemas.microsoft.com/office/drawing/2014/main" id="{05D6C45D-0749-502D-E6DC-AFEDB3FD2119}"/>
              </a:ext>
            </a:extLst>
          </p:cNvPr>
          <p:cNvSpPr>
            <a:spLocks noGrp="1"/>
          </p:cNvSpPr>
          <p:nvPr>
            <p:ph type="title" hasCustomPrompt="1"/>
          </p:nvPr>
        </p:nvSpPr>
        <p:spPr>
          <a:xfrm>
            <a:off x="288303" y="368592"/>
            <a:ext cx="9649446" cy="468590"/>
          </a:xfrm>
        </p:spPr>
        <p:txBody>
          <a:bodyPr anchor="b"/>
          <a:lstStyle/>
          <a:p>
            <a:r>
              <a:rPr lang="en-US"/>
              <a:t>Six bucket slide</a:t>
            </a:r>
          </a:p>
        </p:txBody>
      </p:sp>
      <p:sp>
        <p:nvSpPr>
          <p:cNvPr id="17" name="Subtitle 2">
            <a:extLst>
              <a:ext uri="{FF2B5EF4-FFF2-40B4-BE49-F238E27FC236}">
                <a16:creationId xmlns:a16="http://schemas.microsoft.com/office/drawing/2014/main" id="{AA66A474-6D8E-5044-2917-1AB66F88A43B}"/>
              </a:ext>
            </a:extLst>
          </p:cNvPr>
          <p:cNvSpPr>
            <a:spLocks noGrp="1"/>
          </p:cNvSpPr>
          <p:nvPr>
            <p:ph type="subTitle" idx="2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4" name="Text Placeholder 5">
            <a:extLst>
              <a:ext uri="{FF2B5EF4-FFF2-40B4-BE49-F238E27FC236}">
                <a16:creationId xmlns:a16="http://schemas.microsoft.com/office/drawing/2014/main" id="{35917F16-654F-6173-8C94-22F5441159F3}"/>
              </a:ext>
            </a:extLst>
          </p:cNvPr>
          <p:cNvSpPr>
            <a:spLocks noGrp="1"/>
          </p:cNvSpPr>
          <p:nvPr>
            <p:ph type="body" sz="quarter" idx="16" hasCustomPrompt="1"/>
          </p:nvPr>
        </p:nvSpPr>
        <p:spPr>
          <a:xfrm>
            <a:off x="288844" y="1682749"/>
            <a:ext cx="3785851" cy="2169459"/>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5" name="Text Placeholder 5">
            <a:extLst>
              <a:ext uri="{FF2B5EF4-FFF2-40B4-BE49-F238E27FC236}">
                <a16:creationId xmlns:a16="http://schemas.microsoft.com/office/drawing/2014/main" id="{5DD984C0-D30B-BBA3-D82C-33FDF3F7668C}"/>
              </a:ext>
            </a:extLst>
          </p:cNvPr>
          <p:cNvSpPr>
            <a:spLocks noGrp="1"/>
          </p:cNvSpPr>
          <p:nvPr>
            <p:ph type="body" sz="quarter" idx="17" hasCustomPrompt="1"/>
          </p:nvPr>
        </p:nvSpPr>
        <p:spPr>
          <a:xfrm>
            <a:off x="4207042" y="1682749"/>
            <a:ext cx="3785851" cy="2169459"/>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CC662A81-CCD1-90DE-191D-40DC483AB03A}"/>
              </a:ext>
            </a:extLst>
          </p:cNvPr>
          <p:cNvSpPr>
            <a:spLocks noGrp="1"/>
          </p:cNvSpPr>
          <p:nvPr>
            <p:ph type="body" sz="quarter" idx="18" hasCustomPrompt="1"/>
          </p:nvPr>
        </p:nvSpPr>
        <p:spPr>
          <a:xfrm>
            <a:off x="8153400" y="1682749"/>
            <a:ext cx="3785851" cy="2169459"/>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9" name="Text Placeholder 5">
            <a:extLst>
              <a:ext uri="{FF2B5EF4-FFF2-40B4-BE49-F238E27FC236}">
                <a16:creationId xmlns:a16="http://schemas.microsoft.com/office/drawing/2014/main" id="{56BDF3BA-E989-4995-BB8C-A0FC79320FDD}"/>
              </a:ext>
            </a:extLst>
          </p:cNvPr>
          <p:cNvSpPr>
            <a:spLocks noGrp="1"/>
          </p:cNvSpPr>
          <p:nvPr>
            <p:ph type="body" sz="quarter" idx="21" hasCustomPrompt="1"/>
          </p:nvPr>
        </p:nvSpPr>
        <p:spPr>
          <a:xfrm>
            <a:off x="288844" y="3962399"/>
            <a:ext cx="3785851" cy="2169459"/>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0" name="Text Placeholder 5">
            <a:extLst>
              <a:ext uri="{FF2B5EF4-FFF2-40B4-BE49-F238E27FC236}">
                <a16:creationId xmlns:a16="http://schemas.microsoft.com/office/drawing/2014/main" id="{3C4BDC43-8EC9-9F26-041E-4D9F024D83B3}"/>
              </a:ext>
            </a:extLst>
          </p:cNvPr>
          <p:cNvSpPr>
            <a:spLocks noGrp="1"/>
          </p:cNvSpPr>
          <p:nvPr>
            <p:ph type="body" sz="quarter" idx="22" hasCustomPrompt="1"/>
          </p:nvPr>
        </p:nvSpPr>
        <p:spPr>
          <a:xfrm>
            <a:off x="4207042" y="3962399"/>
            <a:ext cx="3785851" cy="2169459"/>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1" name="Text Placeholder 5">
            <a:extLst>
              <a:ext uri="{FF2B5EF4-FFF2-40B4-BE49-F238E27FC236}">
                <a16:creationId xmlns:a16="http://schemas.microsoft.com/office/drawing/2014/main" id="{3D750FD4-D3D6-2F8E-44EE-C38FCF5A3193}"/>
              </a:ext>
            </a:extLst>
          </p:cNvPr>
          <p:cNvSpPr>
            <a:spLocks noGrp="1"/>
          </p:cNvSpPr>
          <p:nvPr>
            <p:ph type="body" sz="quarter" idx="23" hasCustomPrompt="1"/>
          </p:nvPr>
        </p:nvSpPr>
        <p:spPr>
          <a:xfrm>
            <a:off x="8153400" y="3962399"/>
            <a:ext cx="3785851" cy="2169459"/>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87206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ix Content 5">
    <p:bg>
      <p:bgPr>
        <a:solidFill>
          <a:srgbClr val="F1EFED"/>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6" name="Title 1">
            <a:extLst>
              <a:ext uri="{FF2B5EF4-FFF2-40B4-BE49-F238E27FC236}">
                <a16:creationId xmlns:a16="http://schemas.microsoft.com/office/drawing/2014/main" id="{05D6C45D-0749-502D-E6DC-AFEDB3FD2119}"/>
              </a:ext>
            </a:extLst>
          </p:cNvPr>
          <p:cNvSpPr>
            <a:spLocks noGrp="1"/>
          </p:cNvSpPr>
          <p:nvPr>
            <p:ph type="title" hasCustomPrompt="1"/>
          </p:nvPr>
        </p:nvSpPr>
        <p:spPr>
          <a:xfrm>
            <a:off x="288303" y="368592"/>
            <a:ext cx="9649446" cy="468590"/>
          </a:xfrm>
        </p:spPr>
        <p:txBody>
          <a:bodyPr anchor="b"/>
          <a:lstStyle/>
          <a:p>
            <a:r>
              <a:rPr lang="en-US"/>
              <a:t>Six bucket slide</a:t>
            </a:r>
          </a:p>
        </p:txBody>
      </p:sp>
      <p:sp>
        <p:nvSpPr>
          <p:cNvPr id="17" name="Subtitle 2">
            <a:extLst>
              <a:ext uri="{FF2B5EF4-FFF2-40B4-BE49-F238E27FC236}">
                <a16:creationId xmlns:a16="http://schemas.microsoft.com/office/drawing/2014/main" id="{AA66A474-6D8E-5044-2917-1AB66F88A43B}"/>
              </a:ext>
            </a:extLst>
          </p:cNvPr>
          <p:cNvSpPr>
            <a:spLocks noGrp="1"/>
          </p:cNvSpPr>
          <p:nvPr>
            <p:ph type="subTitle" idx="2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4" name="Text Placeholder 5">
            <a:extLst>
              <a:ext uri="{FF2B5EF4-FFF2-40B4-BE49-F238E27FC236}">
                <a16:creationId xmlns:a16="http://schemas.microsoft.com/office/drawing/2014/main" id="{35917F16-654F-6173-8C94-22F5441159F3}"/>
              </a:ext>
            </a:extLst>
          </p:cNvPr>
          <p:cNvSpPr>
            <a:spLocks noGrp="1"/>
          </p:cNvSpPr>
          <p:nvPr>
            <p:ph type="body" sz="quarter" idx="16" hasCustomPrompt="1"/>
          </p:nvPr>
        </p:nvSpPr>
        <p:spPr>
          <a:xfrm>
            <a:off x="288844" y="1682749"/>
            <a:ext cx="3785851" cy="2169459"/>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5" name="Text Placeholder 5">
            <a:extLst>
              <a:ext uri="{FF2B5EF4-FFF2-40B4-BE49-F238E27FC236}">
                <a16:creationId xmlns:a16="http://schemas.microsoft.com/office/drawing/2014/main" id="{5DD984C0-D30B-BBA3-D82C-33FDF3F7668C}"/>
              </a:ext>
            </a:extLst>
          </p:cNvPr>
          <p:cNvSpPr>
            <a:spLocks noGrp="1"/>
          </p:cNvSpPr>
          <p:nvPr>
            <p:ph type="body" sz="quarter" idx="17" hasCustomPrompt="1"/>
          </p:nvPr>
        </p:nvSpPr>
        <p:spPr>
          <a:xfrm>
            <a:off x="4207042" y="1682749"/>
            <a:ext cx="3785851" cy="2169459"/>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CC662A81-CCD1-90DE-191D-40DC483AB03A}"/>
              </a:ext>
            </a:extLst>
          </p:cNvPr>
          <p:cNvSpPr>
            <a:spLocks noGrp="1"/>
          </p:cNvSpPr>
          <p:nvPr>
            <p:ph type="body" sz="quarter" idx="18" hasCustomPrompt="1"/>
          </p:nvPr>
        </p:nvSpPr>
        <p:spPr>
          <a:xfrm>
            <a:off x="8153400" y="1682749"/>
            <a:ext cx="3785851" cy="2169459"/>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9" name="Text Placeholder 5">
            <a:extLst>
              <a:ext uri="{FF2B5EF4-FFF2-40B4-BE49-F238E27FC236}">
                <a16:creationId xmlns:a16="http://schemas.microsoft.com/office/drawing/2014/main" id="{56BDF3BA-E989-4995-BB8C-A0FC79320FDD}"/>
              </a:ext>
            </a:extLst>
          </p:cNvPr>
          <p:cNvSpPr>
            <a:spLocks noGrp="1"/>
          </p:cNvSpPr>
          <p:nvPr>
            <p:ph type="body" sz="quarter" idx="21" hasCustomPrompt="1"/>
          </p:nvPr>
        </p:nvSpPr>
        <p:spPr>
          <a:xfrm>
            <a:off x="288844" y="3962399"/>
            <a:ext cx="3785851" cy="2169459"/>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0" name="Text Placeholder 5">
            <a:extLst>
              <a:ext uri="{FF2B5EF4-FFF2-40B4-BE49-F238E27FC236}">
                <a16:creationId xmlns:a16="http://schemas.microsoft.com/office/drawing/2014/main" id="{3C4BDC43-8EC9-9F26-041E-4D9F024D83B3}"/>
              </a:ext>
            </a:extLst>
          </p:cNvPr>
          <p:cNvSpPr>
            <a:spLocks noGrp="1"/>
          </p:cNvSpPr>
          <p:nvPr>
            <p:ph type="body" sz="quarter" idx="22" hasCustomPrompt="1"/>
          </p:nvPr>
        </p:nvSpPr>
        <p:spPr>
          <a:xfrm>
            <a:off x="4207042" y="3962399"/>
            <a:ext cx="3785851" cy="2169459"/>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1" name="Text Placeholder 5">
            <a:extLst>
              <a:ext uri="{FF2B5EF4-FFF2-40B4-BE49-F238E27FC236}">
                <a16:creationId xmlns:a16="http://schemas.microsoft.com/office/drawing/2014/main" id="{3D750FD4-D3D6-2F8E-44EE-C38FCF5A3193}"/>
              </a:ext>
            </a:extLst>
          </p:cNvPr>
          <p:cNvSpPr>
            <a:spLocks noGrp="1"/>
          </p:cNvSpPr>
          <p:nvPr>
            <p:ph type="body" sz="quarter" idx="23" hasCustomPrompt="1"/>
          </p:nvPr>
        </p:nvSpPr>
        <p:spPr>
          <a:xfrm>
            <a:off x="8153400" y="3962399"/>
            <a:ext cx="3785851" cy="2169459"/>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49243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Eight Content 2">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6" name="Title 1">
            <a:extLst>
              <a:ext uri="{FF2B5EF4-FFF2-40B4-BE49-F238E27FC236}">
                <a16:creationId xmlns:a16="http://schemas.microsoft.com/office/drawing/2014/main" id="{05D6C45D-0749-502D-E6DC-AFEDB3FD2119}"/>
              </a:ext>
            </a:extLst>
          </p:cNvPr>
          <p:cNvSpPr>
            <a:spLocks noGrp="1"/>
          </p:cNvSpPr>
          <p:nvPr>
            <p:ph type="title" hasCustomPrompt="1"/>
          </p:nvPr>
        </p:nvSpPr>
        <p:spPr>
          <a:xfrm>
            <a:off x="288303" y="378752"/>
            <a:ext cx="9649446" cy="468590"/>
          </a:xfrm>
        </p:spPr>
        <p:txBody>
          <a:bodyPr anchor="b"/>
          <a:lstStyle/>
          <a:p>
            <a:r>
              <a:rPr lang="en-US"/>
              <a:t>Eight bucket slide</a:t>
            </a:r>
          </a:p>
        </p:txBody>
      </p:sp>
      <p:sp>
        <p:nvSpPr>
          <p:cNvPr id="17" name="Subtitle 2">
            <a:extLst>
              <a:ext uri="{FF2B5EF4-FFF2-40B4-BE49-F238E27FC236}">
                <a16:creationId xmlns:a16="http://schemas.microsoft.com/office/drawing/2014/main" id="{AA66A474-6D8E-5044-2917-1AB66F88A43B}"/>
              </a:ext>
            </a:extLst>
          </p:cNvPr>
          <p:cNvSpPr>
            <a:spLocks noGrp="1"/>
          </p:cNvSpPr>
          <p:nvPr>
            <p:ph type="subTitle" idx="20" hasCustomPrompt="1"/>
          </p:nvPr>
        </p:nvSpPr>
        <p:spPr>
          <a:xfrm>
            <a:off x="288302" y="83010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26" name="Text Placeholder 5">
            <a:extLst>
              <a:ext uri="{FF2B5EF4-FFF2-40B4-BE49-F238E27FC236}">
                <a16:creationId xmlns:a16="http://schemas.microsoft.com/office/drawing/2014/main" id="{DD860F09-36B8-43BE-976F-E8BDF075BD7B}"/>
              </a:ext>
            </a:extLst>
          </p:cNvPr>
          <p:cNvSpPr>
            <a:spLocks noGrp="1"/>
          </p:cNvSpPr>
          <p:nvPr>
            <p:ph type="body" sz="quarter" idx="17" hasCustomPrompt="1"/>
          </p:nvPr>
        </p:nvSpPr>
        <p:spPr>
          <a:xfrm>
            <a:off x="304887" y="1692909"/>
            <a:ext cx="2807282" cy="2167355"/>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5">
            <a:extLst>
              <a:ext uri="{FF2B5EF4-FFF2-40B4-BE49-F238E27FC236}">
                <a16:creationId xmlns:a16="http://schemas.microsoft.com/office/drawing/2014/main" id="{2CB537C9-D024-AB9F-3D89-F005D3BF30B8}"/>
              </a:ext>
            </a:extLst>
          </p:cNvPr>
          <p:cNvSpPr>
            <a:spLocks noGrp="1"/>
          </p:cNvSpPr>
          <p:nvPr>
            <p:ph type="body" sz="quarter" idx="18" hasCustomPrompt="1"/>
          </p:nvPr>
        </p:nvSpPr>
        <p:spPr>
          <a:xfrm>
            <a:off x="3244517" y="1692909"/>
            <a:ext cx="2776872" cy="2167355"/>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2AAB7052-9E3C-17BF-451B-8895D7A53DD9}"/>
              </a:ext>
            </a:extLst>
          </p:cNvPr>
          <p:cNvSpPr>
            <a:spLocks noGrp="1"/>
          </p:cNvSpPr>
          <p:nvPr>
            <p:ph type="body" sz="quarter" idx="19" hasCustomPrompt="1"/>
          </p:nvPr>
        </p:nvSpPr>
        <p:spPr>
          <a:xfrm>
            <a:off x="6165850" y="1692909"/>
            <a:ext cx="2801687" cy="2167355"/>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29" name="Text Placeholder 5">
            <a:extLst>
              <a:ext uri="{FF2B5EF4-FFF2-40B4-BE49-F238E27FC236}">
                <a16:creationId xmlns:a16="http://schemas.microsoft.com/office/drawing/2014/main" id="{F5E66286-6B16-B517-E6AE-DA7B00CD7EE5}"/>
              </a:ext>
            </a:extLst>
          </p:cNvPr>
          <p:cNvSpPr>
            <a:spLocks noGrp="1"/>
          </p:cNvSpPr>
          <p:nvPr>
            <p:ph type="body" sz="quarter" idx="21" hasCustomPrompt="1"/>
          </p:nvPr>
        </p:nvSpPr>
        <p:spPr>
          <a:xfrm>
            <a:off x="9067800" y="1692909"/>
            <a:ext cx="2801687" cy="2167355"/>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B519EB6F-D4CC-6046-A126-C5C2E814CAF9}"/>
              </a:ext>
            </a:extLst>
          </p:cNvPr>
          <p:cNvSpPr>
            <a:spLocks noGrp="1"/>
          </p:cNvSpPr>
          <p:nvPr>
            <p:ph type="body" sz="quarter" idx="22" hasCustomPrompt="1"/>
          </p:nvPr>
        </p:nvSpPr>
        <p:spPr>
          <a:xfrm>
            <a:off x="304887" y="3972560"/>
            <a:ext cx="2807282" cy="2181726"/>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1" name="Text Placeholder 5">
            <a:extLst>
              <a:ext uri="{FF2B5EF4-FFF2-40B4-BE49-F238E27FC236}">
                <a16:creationId xmlns:a16="http://schemas.microsoft.com/office/drawing/2014/main" id="{A385279F-7037-4C96-4230-2472D8D7C334}"/>
              </a:ext>
            </a:extLst>
          </p:cNvPr>
          <p:cNvSpPr>
            <a:spLocks noGrp="1"/>
          </p:cNvSpPr>
          <p:nvPr>
            <p:ph type="body" sz="quarter" idx="23" hasCustomPrompt="1"/>
          </p:nvPr>
        </p:nvSpPr>
        <p:spPr>
          <a:xfrm>
            <a:off x="3244517" y="3972560"/>
            <a:ext cx="2776872" cy="2181726"/>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2" name="Text Placeholder 5">
            <a:extLst>
              <a:ext uri="{FF2B5EF4-FFF2-40B4-BE49-F238E27FC236}">
                <a16:creationId xmlns:a16="http://schemas.microsoft.com/office/drawing/2014/main" id="{AB3E6FD4-ACC0-B35B-AACF-546EFDC5347A}"/>
              </a:ext>
            </a:extLst>
          </p:cNvPr>
          <p:cNvSpPr>
            <a:spLocks noGrp="1"/>
          </p:cNvSpPr>
          <p:nvPr>
            <p:ph type="body" sz="quarter" idx="24" hasCustomPrompt="1"/>
          </p:nvPr>
        </p:nvSpPr>
        <p:spPr>
          <a:xfrm>
            <a:off x="6165850" y="3972560"/>
            <a:ext cx="2801687" cy="2181726"/>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3" name="Text Placeholder 5">
            <a:extLst>
              <a:ext uri="{FF2B5EF4-FFF2-40B4-BE49-F238E27FC236}">
                <a16:creationId xmlns:a16="http://schemas.microsoft.com/office/drawing/2014/main" id="{2AE79968-EECE-9476-7DAE-57EA2DA9D3E6}"/>
              </a:ext>
            </a:extLst>
          </p:cNvPr>
          <p:cNvSpPr>
            <a:spLocks noGrp="1"/>
          </p:cNvSpPr>
          <p:nvPr>
            <p:ph type="body" sz="quarter" idx="25" hasCustomPrompt="1"/>
          </p:nvPr>
        </p:nvSpPr>
        <p:spPr>
          <a:xfrm>
            <a:off x="9067800" y="3972560"/>
            <a:ext cx="2801687" cy="2181726"/>
          </a:xfrm>
          <a:solidFill>
            <a:schemeClr val="tx2"/>
          </a:solidFill>
          <a:effectLst/>
        </p:spPr>
        <p:txBody>
          <a:bodyPr lIns="91440" tIns="91440" rIns="91440" bIns="91440"/>
          <a:lstStyle>
            <a:lvl1pPr>
              <a:buClr>
                <a:schemeClr val="bg1"/>
              </a:buClr>
              <a:defRPr>
                <a:solidFill>
                  <a:schemeClr val="bg1"/>
                </a:solidFill>
              </a:defRPr>
            </a:lvl1pPr>
            <a:lvl2pPr marL="285750" indent="-285750">
              <a:buClr>
                <a:schemeClr val="bg1"/>
              </a:buClr>
              <a:buFont typeface="Wingdings" pitchFamily="2" charset="2"/>
              <a:buChar char="§"/>
              <a:defRPr>
                <a:solidFill>
                  <a:schemeClr val="bg1"/>
                </a:solidFill>
              </a:defRPr>
            </a:lvl2pPr>
            <a:lvl3pPr marL="571500" indent="-285750">
              <a:buClr>
                <a:schemeClr val="bg1"/>
              </a:buClr>
              <a:buFont typeface="Arial" panose="020B0604020202020204" pitchFamily="34" charset="0"/>
              <a:buChar char="−"/>
              <a:defRPr>
                <a:solidFill>
                  <a:schemeClr val="bg1"/>
                </a:solidFill>
              </a:defRPr>
            </a:lvl3pPr>
            <a:lvl4pPr marL="863600" indent="-285750">
              <a:buClr>
                <a:schemeClr val="bg1"/>
              </a:buClr>
              <a:buFont typeface="Arial" panose="020B0604020202020204" pitchFamily="34" charset="0"/>
              <a:buChar char="•"/>
              <a:defRPr sz="1400">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048016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Eight Content 3">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16" name="Title 1">
            <a:extLst>
              <a:ext uri="{FF2B5EF4-FFF2-40B4-BE49-F238E27FC236}">
                <a16:creationId xmlns:a16="http://schemas.microsoft.com/office/drawing/2014/main" id="{05D6C45D-0749-502D-E6DC-AFEDB3FD2119}"/>
              </a:ext>
            </a:extLst>
          </p:cNvPr>
          <p:cNvSpPr>
            <a:spLocks noGrp="1"/>
          </p:cNvSpPr>
          <p:nvPr>
            <p:ph type="title" hasCustomPrompt="1"/>
          </p:nvPr>
        </p:nvSpPr>
        <p:spPr>
          <a:xfrm>
            <a:off x="288303" y="368592"/>
            <a:ext cx="9649446" cy="468590"/>
          </a:xfrm>
        </p:spPr>
        <p:txBody>
          <a:bodyPr anchor="b"/>
          <a:lstStyle>
            <a:lvl1pPr>
              <a:defRPr>
                <a:solidFill>
                  <a:schemeClr val="bg1"/>
                </a:solidFill>
              </a:defRPr>
            </a:lvl1pPr>
          </a:lstStyle>
          <a:p>
            <a:r>
              <a:rPr lang="en-US"/>
              <a:t>Eight bucket slide</a:t>
            </a:r>
          </a:p>
        </p:txBody>
      </p:sp>
      <p:sp>
        <p:nvSpPr>
          <p:cNvPr id="17" name="Subtitle 2">
            <a:extLst>
              <a:ext uri="{FF2B5EF4-FFF2-40B4-BE49-F238E27FC236}">
                <a16:creationId xmlns:a16="http://schemas.microsoft.com/office/drawing/2014/main" id="{AA66A474-6D8E-5044-2917-1AB66F88A43B}"/>
              </a:ext>
            </a:extLst>
          </p:cNvPr>
          <p:cNvSpPr>
            <a:spLocks noGrp="1"/>
          </p:cNvSpPr>
          <p:nvPr>
            <p:ph type="subTitle" idx="2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bg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26" name="Text Placeholder 5">
            <a:extLst>
              <a:ext uri="{FF2B5EF4-FFF2-40B4-BE49-F238E27FC236}">
                <a16:creationId xmlns:a16="http://schemas.microsoft.com/office/drawing/2014/main" id="{DD860F09-36B8-43BE-976F-E8BDF075BD7B}"/>
              </a:ext>
            </a:extLst>
          </p:cNvPr>
          <p:cNvSpPr>
            <a:spLocks noGrp="1"/>
          </p:cNvSpPr>
          <p:nvPr>
            <p:ph type="body" sz="quarter" idx="17" hasCustomPrompt="1"/>
          </p:nvPr>
        </p:nvSpPr>
        <p:spPr>
          <a:xfrm>
            <a:off x="304887" y="1682749"/>
            <a:ext cx="2807282" cy="2167355"/>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5">
            <a:extLst>
              <a:ext uri="{FF2B5EF4-FFF2-40B4-BE49-F238E27FC236}">
                <a16:creationId xmlns:a16="http://schemas.microsoft.com/office/drawing/2014/main" id="{2CB537C9-D024-AB9F-3D89-F005D3BF30B8}"/>
              </a:ext>
            </a:extLst>
          </p:cNvPr>
          <p:cNvSpPr>
            <a:spLocks noGrp="1"/>
          </p:cNvSpPr>
          <p:nvPr>
            <p:ph type="body" sz="quarter" idx="18" hasCustomPrompt="1"/>
          </p:nvPr>
        </p:nvSpPr>
        <p:spPr>
          <a:xfrm>
            <a:off x="3244517" y="1682749"/>
            <a:ext cx="2776872" cy="2167355"/>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2AAB7052-9E3C-17BF-451B-8895D7A53DD9}"/>
              </a:ext>
            </a:extLst>
          </p:cNvPr>
          <p:cNvSpPr>
            <a:spLocks noGrp="1"/>
          </p:cNvSpPr>
          <p:nvPr>
            <p:ph type="body" sz="quarter" idx="19" hasCustomPrompt="1"/>
          </p:nvPr>
        </p:nvSpPr>
        <p:spPr>
          <a:xfrm>
            <a:off x="6165850" y="1682749"/>
            <a:ext cx="2801687" cy="2167355"/>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9" name="Text Placeholder 5">
            <a:extLst>
              <a:ext uri="{FF2B5EF4-FFF2-40B4-BE49-F238E27FC236}">
                <a16:creationId xmlns:a16="http://schemas.microsoft.com/office/drawing/2014/main" id="{F5E66286-6B16-B517-E6AE-DA7B00CD7EE5}"/>
              </a:ext>
            </a:extLst>
          </p:cNvPr>
          <p:cNvSpPr>
            <a:spLocks noGrp="1"/>
          </p:cNvSpPr>
          <p:nvPr>
            <p:ph type="body" sz="quarter" idx="21" hasCustomPrompt="1"/>
          </p:nvPr>
        </p:nvSpPr>
        <p:spPr>
          <a:xfrm>
            <a:off x="9067800" y="1682749"/>
            <a:ext cx="2801687" cy="2167355"/>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B519EB6F-D4CC-6046-A126-C5C2E814CAF9}"/>
              </a:ext>
            </a:extLst>
          </p:cNvPr>
          <p:cNvSpPr>
            <a:spLocks noGrp="1"/>
          </p:cNvSpPr>
          <p:nvPr>
            <p:ph type="body" sz="quarter" idx="22" hasCustomPrompt="1"/>
          </p:nvPr>
        </p:nvSpPr>
        <p:spPr>
          <a:xfrm>
            <a:off x="304887" y="3962400"/>
            <a:ext cx="2807282" cy="2181726"/>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31" name="Text Placeholder 5">
            <a:extLst>
              <a:ext uri="{FF2B5EF4-FFF2-40B4-BE49-F238E27FC236}">
                <a16:creationId xmlns:a16="http://schemas.microsoft.com/office/drawing/2014/main" id="{A385279F-7037-4C96-4230-2472D8D7C334}"/>
              </a:ext>
            </a:extLst>
          </p:cNvPr>
          <p:cNvSpPr>
            <a:spLocks noGrp="1"/>
          </p:cNvSpPr>
          <p:nvPr>
            <p:ph type="body" sz="quarter" idx="23" hasCustomPrompt="1"/>
          </p:nvPr>
        </p:nvSpPr>
        <p:spPr>
          <a:xfrm>
            <a:off x="3244517" y="3962400"/>
            <a:ext cx="2776872" cy="2181726"/>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32" name="Text Placeholder 5">
            <a:extLst>
              <a:ext uri="{FF2B5EF4-FFF2-40B4-BE49-F238E27FC236}">
                <a16:creationId xmlns:a16="http://schemas.microsoft.com/office/drawing/2014/main" id="{AB3E6FD4-ACC0-B35B-AACF-546EFDC5347A}"/>
              </a:ext>
            </a:extLst>
          </p:cNvPr>
          <p:cNvSpPr>
            <a:spLocks noGrp="1"/>
          </p:cNvSpPr>
          <p:nvPr>
            <p:ph type="body" sz="quarter" idx="24" hasCustomPrompt="1"/>
          </p:nvPr>
        </p:nvSpPr>
        <p:spPr>
          <a:xfrm>
            <a:off x="6165850" y="3962400"/>
            <a:ext cx="2801687" cy="2181726"/>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33" name="Text Placeholder 5">
            <a:extLst>
              <a:ext uri="{FF2B5EF4-FFF2-40B4-BE49-F238E27FC236}">
                <a16:creationId xmlns:a16="http://schemas.microsoft.com/office/drawing/2014/main" id="{2AE79968-EECE-9476-7DAE-57EA2DA9D3E6}"/>
              </a:ext>
            </a:extLst>
          </p:cNvPr>
          <p:cNvSpPr>
            <a:spLocks noGrp="1"/>
          </p:cNvSpPr>
          <p:nvPr>
            <p:ph type="body" sz="quarter" idx="25" hasCustomPrompt="1"/>
          </p:nvPr>
        </p:nvSpPr>
        <p:spPr>
          <a:xfrm>
            <a:off x="9067800" y="3962400"/>
            <a:ext cx="2801687" cy="2181726"/>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14" name="Graphic 6">
            <a:extLst>
              <a:ext uri="{FF2B5EF4-FFF2-40B4-BE49-F238E27FC236}">
                <a16:creationId xmlns:a16="http://schemas.microsoft.com/office/drawing/2014/main" id="{02B87C4B-B7E9-C4D2-7B38-A4E4EE6BAE26}"/>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12952934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ight Content 4">
    <p:bg>
      <p:bgPr>
        <a:solidFill>
          <a:srgbClr val="F1EFED"/>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lvl1pPr>
              <a:defRPr>
                <a:solidFill>
                  <a:schemeClr val="tx1"/>
                </a:solidFill>
              </a:defRPr>
            </a:lvl1p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16" name="Title 1">
            <a:extLst>
              <a:ext uri="{FF2B5EF4-FFF2-40B4-BE49-F238E27FC236}">
                <a16:creationId xmlns:a16="http://schemas.microsoft.com/office/drawing/2014/main" id="{05D6C45D-0749-502D-E6DC-AFEDB3FD2119}"/>
              </a:ext>
            </a:extLst>
          </p:cNvPr>
          <p:cNvSpPr>
            <a:spLocks noGrp="1"/>
          </p:cNvSpPr>
          <p:nvPr>
            <p:ph type="title" hasCustomPrompt="1"/>
          </p:nvPr>
        </p:nvSpPr>
        <p:spPr>
          <a:xfrm>
            <a:off x="288303" y="368592"/>
            <a:ext cx="9649446" cy="468590"/>
          </a:xfrm>
        </p:spPr>
        <p:txBody>
          <a:bodyPr anchor="b"/>
          <a:lstStyle>
            <a:lvl1pPr>
              <a:defRPr>
                <a:solidFill>
                  <a:schemeClr val="tx2"/>
                </a:solidFill>
              </a:defRPr>
            </a:lvl1pPr>
          </a:lstStyle>
          <a:p>
            <a:r>
              <a:rPr lang="en-US"/>
              <a:t>Eight bucket slide</a:t>
            </a:r>
          </a:p>
        </p:txBody>
      </p:sp>
      <p:sp>
        <p:nvSpPr>
          <p:cNvPr id="17" name="Subtitle 2">
            <a:extLst>
              <a:ext uri="{FF2B5EF4-FFF2-40B4-BE49-F238E27FC236}">
                <a16:creationId xmlns:a16="http://schemas.microsoft.com/office/drawing/2014/main" id="{AA66A474-6D8E-5044-2917-1AB66F88A43B}"/>
              </a:ext>
            </a:extLst>
          </p:cNvPr>
          <p:cNvSpPr>
            <a:spLocks noGrp="1"/>
          </p:cNvSpPr>
          <p:nvPr>
            <p:ph type="subTitle" idx="2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26" name="Text Placeholder 5">
            <a:extLst>
              <a:ext uri="{FF2B5EF4-FFF2-40B4-BE49-F238E27FC236}">
                <a16:creationId xmlns:a16="http://schemas.microsoft.com/office/drawing/2014/main" id="{DD860F09-36B8-43BE-976F-E8BDF075BD7B}"/>
              </a:ext>
            </a:extLst>
          </p:cNvPr>
          <p:cNvSpPr>
            <a:spLocks noGrp="1"/>
          </p:cNvSpPr>
          <p:nvPr>
            <p:ph type="body" sz="quarter" idx="17" hasCustomPrompt="1"/>
          </p:nvPr>
        </p:nvSpPr>
        <p:spPr>
          <a:xfrm>
            <a:off x="304887" y="1682749"/>
            <a:ext cx="2807282" cy="2167355"/>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5">
            <a:extLst>
              <a:ext uri="{FF2B5EF4-FFF2-40B4-BE49-F238E27FC236}">
                <a16:creationId xmlns:a16="http://schemas.microsoft.com/office/drawing/2014/main" id="{2CB537C9-D024-AB9F-3D89-F005D3BF30B8}"/>
              </a:ext>
            </a:extLst>
          </p:cNvPr>
          <p:cNvSpPr>
            <a:spLocks noGrp="1"/>
          </p:cNvSpPr>
          <p:nvPr>
            <p:ph type="body" sz="quarter" idx="18" hasCustomPrompt="1"/>
          </p:nvPr>
        </p:nvSpPr>
        <p:spPr>
          <a:xfrm>
            <a:off x="3244517" y="1682749"/>
            <a:ext cx="2776872" cy="2167355"/>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2AAB7052-9E3C-17BF-451B-8895D7A53DD9}"/>
              </a:ext>
            </a:extLst>
          </p:cNvPr>
          <p:cNvSpPr>
            <a:spLocks noGrp="1"/>
          </p:cNvSpPr>
          <p:nvPr>
            <p:ph type="body" sz="quarter" idx="19" hasCustomPrompt="1"/>
          </p:nvPr>
        </p:nvSpPr>
        <p:spPr>
          <a:xfrm>
            <a:off x="6165850" y="1682749"/>
            <a:ext cx="2801687" cy="2167355"/>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29" name="Text Placeholder 5">
            <a:extLst>
              <a:ext uri="{FF2B5EF4-FFF2-40B4-BE49-F238E27FC236}">
                <a16:creationId xmlns:a16="http://schemas.microsoft.com/office/drawing/2014/main" id="{F5E66286-6B16-B517-E6AE-DA7B00CD7EE5}"/>
              </a:ext>
            </a:extLst>
          </p:cNvPr>
          <p:cNvSpPr>
            <a:spLocks noGrp="1"/>
          </p:cNvSpPr>
          <p:nvPr>
            <p:ph type="body" sz="quarter" idx="21" hasCustomPrompt="1"/>
          </p:nvPr>
        </p:nvSpPr>
        <p:spPr>
          <a:xfrm>
            <a:off x="9067800" y="1682749"/>
            <a:ext cx="2801687" cy="2167355"/>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B519EB6F-D4CC-6046-A126-C5C2E814CAF9}"/>
              </a:ext>
            </a:extLst>
          </p:cNvPr>
          <p:cNvSpPr>
            <a:spLocks noGrp="1"/>
          </p:cNvSpPr>
          <p:nvPr>
            <p:ph type="body" sz="quarter" idx="22" hasCustomPrompt="1"/>
          </p:nvPr>
        </p:nvSpPr>
        <p:spPr>
          <a:xfrm>
            <a:off x="304887" y="3962400"/>
            <a:ext cx="2807282" cy="2181726"/>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31" name="Text Placeholder 5">
            <a:extLst>
              <a:ext uri="{FF2B5EF4-FFF2-40B4-BE49-F238E27FC236}">
                <a16:creationId xmlns:a16="http://schemas.microsoft.com/office/drawing/2014/main" id="{A385279F-7037-4C96-4230-2472D8D7C334}"/>
              </a:ext>
            </a:extLst>
          </p:cNvPr>
          <p:cNvSpPr>
            <a:spLocks noGrp="1"/>
          </p:cNvSpPr>
          <p:nvPr>
            <p:ph type="body" sz="quarter" idx="23" hasCustomPrompt="1"/>
          </p:nvPr>
        </p:nvSpPr>
        <p:spPr>
          <a:xfrm>
            <a:off x="3244517" y="3962400"/>
            <a:ext cx="2776872" cy="2181726"/>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32" name="Text Placeholder 5">
            <a:extLst>
              <a:ext uri="{FF2B5EF4-FFF2-40B4-BE49-F238E27FC236}">
                <a16:creationId xmlns:a16="http://schemas.microsoft.com/office/drawing/2014/main" id="{AB3E6FD4-ACC0-B35B-AACF-546EFDC5347A}"/>
              </a:ext>
            </a:extLst>
          </p:cNvPr>
          <p:cNvSpPr>
            <a:spLocks noGrp="1"/>
          </p:cNvSpPr>
          <p:nvPr>
            <p:ph type="body" sz="quarter" idx="24" hasCustomPrompt="1"/>
          </p:nvPr>
        </p:nvSpPr>
        <p:spPr>
          <a:xfrm>
            <a:off x="6165850" y="3962400"/>
            <a:ext cx="2801687" cy="2181726"/>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33" name="Text Placeholder 5">
            <a:extLst>
              <a:ext uri="{FF2B5EF4-FFF2-40B4-BE49-F238E27FC236}">
                <a16:creationId xmlns:a16="http://schemas.microsoft.com/office/drawing/2014/main" id="{2AE79968-EECE-9476-7DAE-57EA2DA9D3E6}"/>
              </a:ext>
            </a:extLst>
          </p:cNvPr>
          <p:cNvSpPr>
            <a:spLocks noGrp="1"/>
          </p:cNvSpPr>
          <p:nvPr>
            <p:ph type="body" sz="quarter" idx="25" hasCustomPrompt="1"/>
          </p:nvPr>
        </p:nvSpPr>
        <p:spPr>
          <a:xfrm>
            <a:off x="9067800" y="3962400"/>
            <a:ext cx="2801687" cy="2181726"/>
          </a:xfrm>
          <a:solidFill>
            <a:schemeClr val="bg1"/>
          </a:solidFill>
          <a:effectLst/>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77511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Box + Icon/Image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E4F1D5-C00D-1CE3-54D2-C918136C3DC0}"/>
              </a:ext>
            </a:extLst>
          </p:cNvPr>
          <p:cNvSpPr>
            <a:spLocks noGrp="1"/>
          </p:cNvSpPr>
          <p:nvPr>
            <p:ph type="sldNum" sz="quarter" idx="10"/>
          </p:nvPr>
        </p:nvSpPr>
        <p:spPr/>
        <p:txBody>
          <a:bodyPr/>
          <a:lstStyle/>
          <a:p>
            <a:fld id="{AD816501-AAE5-214E-B100-00C3DC5F5E3F}" type="slidenum">
              <a:rPr lang="en-US" smtClean="0"/>
              <a:pPr/>
              <a:t>‹#›</a:t>
            </a:fld>
            <a:endParaRPr lang="en-US"/>
          </a:p>
        </p:txBody>
      </p:sp>
      <p:sp>
        <p:nvSpPr>
          <p:cNvPr id="54" name="Text Placeholder 53">
            <a:extLst>
              <a:ext uri="{FF2B5EF4-FFF2-40B4-BE49-F238E27FC236}">
                <a16:creationId xmlns:a16="http://schemas.microsoft.com/office/drawing/2014/main" id="{A276427A-9B4D-0ED1-8851-E5E84CFA406C}"/>
              </a:ext>
            </a:extLst>
          </p:cNvPr>
          <p:cNvSpPr>
            <a:spLocks noGrp="1"/>
          </p:cNvSpPr>
          <p:nvPr>
            <p:ph type="body" sz="quarter" idx="11" hasCustomPrompt="1"/>
          </p:nvPr>
        </p:nvSpPr>
        <p:spPr>
          <a:xfrm>
            <a:off x="280522" y="1699204"/>
            <a:ext cx="3724834" cy="1413711"/>
          </a:xfrm>
          <a:solidFill>
            <a:schemeClr val="tx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84" name="Text Placeholder 53">
            <a:extLst>
              <a:ext uri="{FF2B5EF4-FFF2-40B4-BE49-F238E27FC236}">
                <a16:creationId xmlns:a16="http://schemas.microsoft.com/office/drawing/2014/main" id="{8FBAA8AB-3A0D-2722-1BFD-5779F5D3C8B8}"/>
              </a:ext>
            </a:extLst>
          </p:cNvPr>
          <p:cNvSpPr>
            <a:spLocks noGrp="1"/>
          </p:cNvSpPr>
          <p:nvPr>
            <p:ph type="body" sz="quarter" idx="12" hasCustomPrompt="1"/>
          </p:nvPr>
        </p:nvSpPr>
        <p:spPr>
          <a:xfrm>
            <a:off x="280522" y="3246599"/>
            <a:ext cx="3724834" cy="1413711"/>
          </a:xfrm>
          <a:solidFill>
            <a:schemeClr val="bg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85" name="Text Placeholder 53">
            <a:extLst>
              <a:ext uri="{FF2B5EF4-FFF2-40B4-BE49-F238E27FC236}">
                <a16:creationId xmlns:a16="http://schemas.microsoft.com/office/drawing/2014/main" id="{EA446364-FA39-5B77-E9B3-5F5BC52BDA3E}"/>
              </a:ext>
            </a:extLst>
          </p:cNvPr>
          <p:cNvSpPr>
            <a:spLocks noGrp="1"/>
          </p:cNvSpPr>
          <p:nvPr>
            <p:ph type="body" sz="quarter" idx="13" hasCustomPrompt="1"/>
          </p:nvPr>
        </p:nvSpPr>
        <p:spPr>
          <a:xfrm>
            <a:off x="280522" y="4797336"/>
            <a:ext cx="3724834" cy="1413711"/>
          </a:xfrm>
          <a:solidFill>
            <a:schemeClr val="accent1"/>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92" name="Picture Placeholder 39">
            <a:extLst>
              <a:ext uri="{FF2B5EF4-FFF2-40B4-BE49-F238E27FC236}">
                <a16:creationId xmlns:a16="http://schemas.microsoft.com/office/drawing/2014/main" id="{67EBECF7-20E2-CAC4-2907-87AA293F606B}"/>
              </a:ext>
            </a:extLst>
          </p:cNvPr>
          <p:cNvSpPr>
            <a:spLocks noGrp="1"/>
          </p:cNvSpPr>
          <p:nvPr>
            <p:ph type="pic" sz="quarter" idx="20" hasCustomPrompt="1"/>
          </p:nvPr>
        </p:nvSpPr>
        <p:spPr>
          <a:xfrm>
            <a:off x="385450" y="1943177"/>
            <a:ext cx="923396" cy="922073"/>
          </a:xfrm>
        </p:spPr>
        <p:txBody>
          <a:bodyPr anchor="ctr"/>
          <a:lstStyle>
            <a:lvl1pPr marL="0" indent="0" algn="ctr">
              <a:buNone/>
              <a:defRPr sz="1667">
                <a:solidFill>
                  <a:schemeClr val="bg1"/>
                </a:solidFill>
              </a:defRPr>
            </a:lvl1pPr>
          </a:lstStyle>
          <a:p>
            <a:r>
              <a:rPr lang="en-US"/>
              <a:t>Image</a:t>
            </a:r>
          </a:p>
        </p:txBody>
      </p:sp>
      <p:sp>
        <p:nvSpPr>
          <p:cNvPr id="93" name="Picture Placeholder 39">
            <a:extLst>
              <a:ext uri="{FF2B5EF4-FFF2-40B4-BE49-F238E27FC236}">
                <a16:creationId xmlns:a16="http://schemas.microsoft.com/office/drawing/2014/main" id="{90BEE0A3-168C-C64E-3ACE-DB2208F72886}"/>
              </a:ext>
            </a:extLst>
          </p:cNvPr>
          <p:cNvSpPr>
            <a:spLocks noGrp="1"/>
          </p:cNvSpPr>
          <p:nvPr>
            <p:ph type="pic" sz="quarter" idx="21" hasCustomPrompt="1"/>
          </p:nvPr>
        </p:nvSpPr>
        <p:spPr>
          <a:xfrm>
            <a:off x="385450" y="3480546"/>
            <a:ext cx="923396" cy="922073"/>
          </a:xfrm>
        </p:spPr>
        <p:txBody>
          <a:bodyPr anchor="ctr"/>
          <a:lstStyle>
            <a:lvl1pPr marL="0" indent="0" algn="ctr">
              <a:buNone/>
              <a:defRPr sz="1667">
                <a:solidFill>
                  <a:schemeClr val="bg1"/>
                </a:solidFill>
              </a:defRPr>
            </a:lvl1pPr>
          </a:lstStyle>
          <a:p>
            <a:r>
              <a:rPr lang="en-US"/>
              <a:t>Image</a:t>
            </a:r>
          </a:p>
        </p:txBody>
      </p:sp>
      <p:sp>
        <p:nvSpPr>
          <p:cNvPr id="94" name="Picture Placeholder 39">
            <a:extLst>
              <a:ext uri="{FF2B5EF4-FFF2-40B4-BE49-F238E27FC236}">
                <a16:creationId xmlns:a16="http://schemas.microsoft.com/office/drawing/2014/main" id="{B1163645-04FD-7127-4045-6067AEC061C5}"/>
              </a:ext>
            </a:extLst>
          </p:cNvPr>
          <p:cNvSpPr>
            <a:spLocks noGrp="1"/>
          </p:cNvSpPr>
          <p:nvPr>
            <p:ph type="pic" sz="quarter" idx="22" hasCustomPrompt="1"/>
          </p:nvPr>
        </p:nvSpPr>
        <p:spPr>
          <a:xfrm>
            <a:off x="385450" y="5068046"/>
            <a:ext cx="923396" cy="922073"/>
          </a:xfrm>
        </p:spPr>
        <p:txBody>
          <a:bodyPr anchor="ctr"/>
          <a:lstStyle>
            <a:lvl1pPr marL="0" indent="0" algn="ctr">
              <a:buNone/>
              <a:defRPr sz="1667">
                <a:solidFill>
                  <a:schemeClr val="bg1"/>
                </a:solidFill>
              </a:defRPr>
            </a:lvl1pPr>
          </a:lstStyle>
          <a:p>
            <a:r>
              <a:rPr lang="en-US"/>
              <a:t>Image</a:t>
            </a:r>
          </a:p>
        </p:txBody>
      </p:sp>
      <p:sp>
        <p:nvSpPr>
          <p:cNvPr id="23" name="Footer Placeholder 5">
            <a:extLst>
              <a:ext uri="{FF2B5EF4-FFF2-40B4-BE49-F238E27FC236}">
                <a16:creationId xmlns:a16="http://schemas.microsoft.com/office/drawing/2014/main" id="{FCB59216-E525-D383-F861-F99F8D69CAA0}"/>
              </a:ext>
            </a:extLst>
          </p:cNvPr>
          <p:cNvSpPr>
            <a:spLocks noGrp="1"/>
          </p:cNvSpPr>
          <p:nvPr>
            <p:ph type="ftr" sz="quarter" idx="29"/>
          </p:nvPr>
        </p:nvSpPr>
        <p:spPr>
          <a:xfrm>
            <a:off x="4206875" y="6415710"/>
            <a:ext cx="4754563" cy="153463"/>
          </a:xfrm>
        </p:spPr>
        <p:txBody>
          <a:bodyPr/>
          <a:lstStyle>
            <a:lvl1pPr>
              <a:defRPr>
                <a:solidFill>
                  <a:schemeClr val="tx1"/>
                </a:solidFill>
              </a:defRPr>
            </a:lvl1pPr>
          </a:lstStyle>
          <a:p>
            <a:endParaRPr lang="en-GB"/>
          </a:p>
        </p:txBody>
      </p:sp>
      <p:sp>
        <p:nvSpPr>
          <p:cNvPr id="24" name="Title 1">
            <a:extLst>
              <a:ext uri="{FF2B5EF4-FFF2-40B4-BE49-F238E27FC236}">
                <a16:creationId xmlns:a16="http://schemas.microsoft.com/office/drawing/2014/main" id="{D590E363-37BC-CAF5-8F9D-3624E57EA58A}"/>
              </a:ext>
            </a:extLst>
          </p:cNvPr>
          <p:cNvSpPr>
            <a:spLocks noGrp="1"/>
          </p:cNvSpPr>
          <p:nvPr>
            <p:ph type="title" hasCustomPrompt="1"/>
          </p:nvPr>
        </p:nvSpPr>
        <p:spPr>
          <a:xfrm>
            <a:off x="288303" y="368592"/>
            <a:ext cx="9649446" cy="468590"/>
          </a:xfrm>
        </p:spPr>
        <p:txBody>
          <a:bodyPr anchor="b"/>
          <a:lstStyle>
            <a:lvl1pPr>
              <a:defRPr>
                <a:solidFill>
                  <a:schemeClr val="tx2"/>
                </a:solidFill>
              </a:defRPr>
            </a:lvl1pPr>
          </a:lstStyle>
          <a:p>
            <a:r>
              <a:rPr lang="en-US"/>
              <a:t>Nine bucket slide with image or icon</a:t>
            </a:r>
          </a:p>
        </p:txBody>
      </p:sp>
      <p:sp>
        <p:nvSpPr>
          <p:cNvPr id="25" name="Subtitle 2">
            <a:extLst>
              <a:ext uri="{FF2B5EF4-FFF2-40B4-BE49-F238E27FC236}">
                <a16:creationId xmlns:a16="http://schemas.microsoft.com/office/drawing/2014/main" id="{05735860-9882-8497-5732-1C1B3401FBBC}"/>
              </a:ext>
            </a:extLst>
          </p:cNvPr>
          <p:cNvSpPr>
            <a:spLocks noGrp="1"/>
          </p:cNvSpPr>
          <p:nvPr>
            <p:ph type="subTitle" idx="3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26" name="Text Placeholder 53">
            <a:extLst>
              <a:ext uri="{FF2B5EF4-FFF2-40B4-BE49-F238E27FC236}">
                <a16:creationId xmlns:a16="http://schemas.microsoft.com/office/drawing/2014/main" id="{E2C31361-4E2F-6A72-9DB2-9268CA4EAA30}"/>
              </a:ext>
            </a:extLst>
          </p:cNvPr>
          <p:cNvSpPr>
            <a:spLocks noGrp="1"/>
          </p:cNvSpPr>
          <p:nvPr>
            <p:ph type="body" sz="quarter" idx="31" hasCustomPrompt="1"/>
          </p:nvPr>
        </p:nvSpPr>
        <p:spPr>
          <a:xfrm>
            <a:off x="4173073" y="1699204"/>
            <a:ext cx="3724834" cy="1413711"/>
          </a:xfrm>
          <a:solidFill>
            <a:schemeClr val="tx1"/>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7" name="Text Placeholder 53">
            <a:extLst>
              <a:ext uri="{FF2B5EF4-FFF2-40B4-BE49-F238E27FC236}">
                <a16:creationId xmlns:a16="http://schemas.microsoft.com/office/drawing/2014/main" id="{BA9986BB-1776-4EE8-D80B-337879A94DAB}"/>
              </a:ext>
            </a:extLst>
          </p:cNvPr>
          <p:cNvSpPr>
            <a:spLocks noGrp="1"/>
          </p:cNvSpPr>
          <p:nvPr>
            <p:ph type="body" sz="quarter" idx="32" hasCustomPrompt="1"/>
          </p:nvPr>
        </p:nvSpPr>
        <p:spPr>
          <a:xfrm>
            <a:off x="4173073" y="3246599"/>
            <a:ext cx="3724834" cy="1413711"/>
          </a:xfrm>
          <a:solidFill>
            <a:schemeClr val="tx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8" name="Text Placeholder 53">
            <a:extLst>
              <a:ext uri="{FF2B5EF4-FFF2-40B4-BE49-F238E27FC236}">
                <a16:creationId xmlns:a16="http://schemas.microsoft.com/office/drawing/2014/main" id="{179B4F6D-BE09-462F-F648-D8995287FA9C}"/>
              </a:ext>
            </a:extLst>
          </p:cNvPr>
          <p:cNvSpPr>
            <a:spLocks noGrp="1"/>
          </p:cNvSpPr>
          <p:nvPr>
            <p:ph type="body" sz="quarter" idx="33" hasCustomPrompt="1"/>
          </p:nvPr>
        </p:nvSpPr>
        <p:spPr>
          <a:xfrm>
            <a:off x="4173073" y="4797336"/>
            <a:ext cx="3724834" cy="1413711"/>
          </a:xfrm>
          <a:solidFill>
            <a:schemeClr val="bg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Picture Placeholder 39">
            <a:extLst>
              <a:ext uri="{FF2B5EF4-FFF2-40B4-BE49-F238E27FC236}">
                <a16:creationId xmlns:a16="http://schemas.microsoft.com/office/drawing/2014/main" id="{2489D15B-CAED-670E-FBA7-0B098D31C783}"/>
              </a:ext>
            </a:extLst>
          </p:cNvPr>
          <p:cNvSpPr>
            <a:spLocks noGrp="1"/>
          </p:cNvSpPr>
          <p:nvPr>
            <p:ph type="pic" sz="quarter" idx="34" hasCustomPrompt="1"/>
          </p:nvPr>
        </p:nvSpPr>
        <p:spPr>
          <a:xfrm>
            <a:off x="4278001" y="1943177"/>
            <a:ext cx="923396" cy="922073"/>
          </a:xfrm>
        </p:spPr>
        <p:txBody>
          <a:bodyPr anchor="ctr"/>
          <a:lstStyle>
            <a:lvl1pPr marL="0" indent="0" algn="ctr">
              <a:buNone/>
              <a:defRPr sz="1667">
                <a:solidFill>
                  <a:schemeClr val="bg1"/>
                </a:solidFill>
              </a:defRPr>
            </a:lvl1pPr>
          </a:lstStyle>
          <a:p>
            <a:r>
              <a:rPr lang="en-US"/>
              <a:t>Image</a:t>
            </a:r>
          </a:p>
        </p:txBody>
      </p:sp>
      <p:sp>
        <p:nvSpPr>
          <p:cNvPr id="30" name="Picture Placeholder 39">
            <a:extLst>
              <a:ext uri="{FF2B5EF4-FFF2-40B4-BE49-F238E27FC236}">
                <a16:creationId xmlns:a16="http://schemas.microsoft.com/office/drawing/2014/main" id="{6BAB12F5-35BA-B82B-5224-80605A96D91B}"/>
              </a:ext>
            </a:extLst>
          </p:cNvPr>
          <p:cNvSpPr>
            <a:spLocks noGrp="1"/>
          </p:cNvSpPr>
          <p:nvPr>
            <p:ph type="pic" sz="quarter" idx="35" hasCustomPrompt="1"/>
          </p:nvPr>
        </p:nvSpPr>
        <p:spPr>
          <a:xfrm>
            <a:off x="4278001" y="3480546"/>
            <a:ext cx="923396" cy="922073"/>
          </a:xfrm>
        </p:spPr>
        <p:txBody>
          <a:bodyPr anchor="ctr"/>
          <a:lstStyle>
            <a:lvl1pPr marL="0" indent="0" algn="ctr">
              <a:buNone/>
              <a:defRPr sz="1667">
                <a:solidFill>
                  <a:schemeClr val="bg1"/>
                </a:solidFill>
              </a:defRPr>
            </a:lvl1pPr>
          </a:lstStyle>
          <a:p>
            <a:r>
              <a:rPr lang="en-US"/>
              <a:t>Image</a:t>
            </a:r>
          </a:p>
        </p:txBody>
      </p:sp>
      <p:sp>
        <p:nvSpPr>
          <p:cNvPr id="31" name="Picture Placeholder 39">
            <a:extLst>
              <a:ext uri="{FF2B5EF4-FFF2-40B4-BE49-F238E27FC236}">
                <a16:creationId xmlns:a16="http://schemas.microsoft.com/office/drawing/2014/main" id="{E716ED0A-0D89-DF6B-AC77-113B512062ED}"/>
              </a:ext>
            </a:extLst>
          </p:cNvPr>
          <p:cNvSpPr>
            <a:spLocks noGrp="1"/>
          </p:cNvSpPr>
          <p:nvPr>
            <p:ph type="pic" sz="quarter" idx="36" hasCustomPrompt="1"/>
          </p:nvPr>
        </p:nvSpPr>
        <p:spPr>
          <a:xfrm>
            <a:off x="4278001" y="5068046"/>
            <a:ext cx="923396" cy="922073"/>
          </a:xfrm>
        </p:spPr>
        <p:txBody>
          <a:bodyPr anchor="ctr"/>
          <a:lstStyle>
            <a:lvl1pPr marL="0" indent="0" algn="ctr">
              <a:buNone/>
              <a:defRPr sz="1667">
                <a:solidFill>
                  <a:schemeClr val="bg1"/>
                </a:solidFill>
              </a:defRPr>
            </a:lvl1pPr>
          </a:lstStyle>
          <a:p>
            <a:r>
              <a:rPr lang="en-US"/>
              <a:t>Image</a:t>
            </a:r>
          </a:p>
        </p:txBody>
      </p:sp>
      <p:sp>
        <p:nvSpPr>
          <p:cNvPr id="32" name="Text Placeholder 53">
            <a:extLst>
              <a:ext uri="{FF2B5EF4-FFF2-40B4-BE49-F238E27FC236}">
                <a16:creationId xmlns:a16="http://schemas.microsoft.com/office/drawing/2014/main" id="{84E0953C-61C0-C47F-AFC4-235716087CD2}"/>
              </a:ext>
            </a:extLst>
          </p:cNvPr>
          <p:cNvSpPr>
            <a:spLocks noGrp="1"/>
          </p:cNvSpPr>
          <p:nvPr>
            <p:ph type="body" sz="quarter" idx="37" hasCustomPrompt="1"/>
          </p:nvPr>
        </p:nvSpPr>
        <p:spPr>
          <a:xfrm>
            <a:off x="8054791" y="1699204"/>
            <a:ext cx="3724834" cy="1413711"/>
          </a:xfrm>
          <a:solidFill>
            <a:schemeClr val="accent1"/>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3" name="Text Placeholder 53">
            <a:extLst>
              <a:ext uri="{FF2B5EF4-FFF2-40B4-BE49-F238E27FC236}">
                <a16:creationId xmlns:a16="http://schemas.microsoft.com/office/drawing/2014/main" id="{A1796383-C0FB-773F-1B0C-DED495CF9395}"/>
              </a:ext>
            </a:extLst>
          </p:cNvPr>
          <p:cNvSpPr>
            <a:spLocks noGrp="1"/>
          </p:cNvSpPr>
          <p:nvPr>
            <p:ph type="body" sz="quarter" idx="38" hasCustomPrompt="1"/>
          </p:nvPr>
        </p:nvSpPr>
        <p:spPr>
          <a:xfrm>
            <a:off x="8054791" y="3246599"/>
            <a:ext cx="3724834" cy="1413711"/>
          </a:xfrm>
          <a:solidFill>
            <a:schemeClr val="tx1"/>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4" name="Text Placeholder 53">
            <a:extLst>
              <a:ext uri="{FF2B5EF4-FFF2-40B4-BE49-F238E27FC236}">
                <a16:creationId xmlns:a16="http://schemas.microsoft.com/office/drawing/2014/main" id="{4BEF2196-4E3E-2767-50B7-94DD6829236A}"/>
              </a:ext>
            </a:extLst>
          </p:cNvPr>
          <p:cNvSpPr>
            <a:spLocks noGrp="1"/>
          </p:cNvSpPr>
          <p:nvPr>
            <p:ph type="body" sz="quarter" idx="39" hasCustomPrompt="1"/>
          </p:nvPr>
        </p:nvSpPr>
        <p:spPr>
          <a:xfrm>
            <a:off x="8054791" y="4797336"/>
            <a:ext cx="3724834" cy="1413711"/>
          </a:xfrm>
          <a:solidFill>
            <a:schemeClr val="tx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5" name="Picture Placeholder 39">
            <a:extLst>
              <a:ext uri="{FF2B5EF4-FFF2-40B4-BE49-F238E27FC236}">
                <a16:creationId xmlns:a16="http://schemas.microsoft.com/office/drawing/2014/main" id="{38746AC5-B9CF-E801-BA79-A75CF7B4C5CE}"/>
              </a:ext>
            </a:extLst>
          </p:cNvPr>
          <p:cNvSpPr>
            <a:spLocks noGrp="1"/>
          </p:cNvSpPr>
          <p:nvPr>
            <p:ph type="pic" sz="quarter" idx="40" hasCustomPrompt="1"/>
          </p:nvPr>
        </p:nvSpPr>
        <p:spPr>
          <a:xfrm>
            <a:off x="8159719" y="1943177"/>
            <a:ext cx="923396" cy="922073"/>
          </a:xfrm>
        </p:spPr>
        <p:txBody>
          <a:bodyPr anchor="ctr"/>
          <a:lstStyle>
            <a:lvl1pPr marL="0" indent="0" algn="ctr">
              <a:buNone/>
              <a:defRPr sz="1667">
                <a:solidFill>
                  <a:schemeClr val="bg1"/>
                </a:solidFill>
              </a:defRPr>
            </a:lvl1pPr>
          </a:lstStyle>
          <a:p>
            <a:r>
              <a:rPr lang="en-US"/>
              <a:t>Image</a:t>
            </a:r>
          </a:p>
        </p:txBody>
      </p:sp>
      <p:sp>
        <p:nvSpPr>
          <p:cNvPr id="36" name="Picture Placeholder 39">
            <a:extLst>
              <a:ext uri="{FF2B5EF4-FFF2-40B4-BE49-F238E27FC236}">
                <a16:creationId xmlns:a16="http://schemas.microsoft.com/office/drawing/2014/main" id="{1E51C827-5701-E92E-B3C4-350465B6DB2F}"/>
              </a:ext>
            </a:extLst>
          </p:cNvPr>
          <p:cNvSpPr>
            <a:spLocks noGrp="1"/>
          </p:cNvSpPr>
          <p:nvPr>
            <p:ph type="pic" sz="quarter" idx="41" hasCustomPrompt="1"/>
          </p:nvPr>
        </p:nvSpPr>
        <p:spPr>
          <a:xfrm>
            <a:off x="8159719" y="3480546"/>
            <a:ext cx="923396" cy="922073"/>
          </a:xfrm>
        </p:spPr>
        <p:txBody>
          <a:bodyPr anchor="ctr"/>
          <a:lstStyle>
            <a:lvl1pPr marL="0" indent="0" algn="ctr">
              <a:buNone/>
              <a:defRPr sz="1667">
                <a:solidFill>
                  <a:schemeClr val="bg1"/>
                </a:solidFill>
              </a:defRPr>
            </a:lvl1pPr>
          </a:lstStyle>
          <a:p>
            <a:r>
              <a:rPr lang="en-US"/>
              <a:t>Image</a:t>
            </a:r>
          </a:p>
        </p:txBody>
      </p:sp>
      <p:sp>
        <p:nvSpPr>
          <p:cNvPr id="37" name="Picture Placeholder 39">
            <a:extLst>
              <a:ext uri="{FF2B5EF4-FFF2-40B4-BE49-F238E27FC236}">
                <a16:creationId xmlns:a16="http://schemas.microsoft.com/office/drawing/2014/main" id="{0578DEDD-C958-6071-6924-5576AAE8EF52}"/>
              </a:ext>
            </a:extLst>
          </p:cNvPr>
          <p:cNvSpPr>
            <a:spLocks noGrp="1"/>
          </p:cNvSpPr>
          <p:nvPr>
            <p:ph type="pic" sz="quarter" idx="42" hasCustomPrompt="1"/>
          </p:nvPr>
        </p:nvSpPr>
        <p:spPr>
          <a:xfrm>
            <a:off x="8159719" y="5068046"/>
            <a:ext cx="923396" cy="922073"/>
          </a:xfrm>
        </p:spPr>
        <p:txBody>
          <a:bodyPr anchor="ctr"/>
          <a:lstStyle>
            <a:lvl1pPr marL="0" indent="0" algn="ctr">
              <a:buNone/>
              <a:defRPr sz="1667">
                <a:solidFill>
                  <a:schemeClr val="bg1"/>
                </a:solidFill>
              </a:defRPr>
            </a:lvl1pPr>
          </a:lstStyle>
          <a:p>
            <a:r>
              <a:rPr lang="en-US"/>
              <a:t>Image</a:t>
            </a:r>
          </a:p>
        </p:txBody>
      </p:sp>
    </p:spTree>
    <p:extLst>
      <p:ext uri="{BB962C8B-B14F-4D97-AF65-F5344CB8AC3E}">
        <p14:creationId xmlns:p14="http://schemas.microsoft.com/office/powerpoint/2010/main" val="9566959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Box + Icon/Image 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E4F1D5-C00D-1CE3-54D2-C918136C3DC0}"/>
              </a:ext>
            </a:extLst>
          </p:cNvPr>
          <p:cNvSpPr>
            <a:spLocks noGrp="1"/>
          </p:cNvSpPr>
          <p:nvPr>
            <p:ph type="sldNum" sz="quarter" idx="10"/>
          </p:nvPr>
        </p:nvSpPr>
        <p:spPr/>
        <p:txBody>
          <a:bodyPr/>
          <a:lstStyle/>
          <a:p>
            <a:fld id="{AD816501-AAE5-214E-B100-00C3DC5F5E3F}" type="slidenum">
              <a:rPr lang="en-US" smtClean="0"/>
              <a:pPr/>
              <a:t>‹#›</a:t>
            </a:fld>
            <a:endParaRPr lang="en-US"/>
          </a:p>
        </p:txBody>
      </p:sp>
      <p:sp>
        <p:nvSpPr>
          <p:cNvPr id="54" name="Text Placeholder 53">
            <a:extLst>
              <a:ext uri="{FF2B5EF4-FFF2-40B4-BE49-F238E27FC236}">
                <a16:creationId xmlns:a16="http://schemas.microsoft.com/office/drawing/2014/main" id="{A276427A-9B4D-0ED1-8851-E5E84CFA406C}"/>
              </a:ext>
            </a:extLst>
          </p:cNvPr>
          <p:cNvSpPr>
            <a:spLocks noGrp="1"/>
          </p:cNvSpPr>
          <p:nvPr>
            <p:ph type="body" sz="quarter" idx="11" hasCustomPrompt="1"/>
          </p:nvPr>
        </p:nvSpPr>
        <p:spPr>
          <a:xfrm>
            <a:off x="280522" y="1699204"/>
            <a:ext cx="3724834" cy="2145671"/>
          </a:xfrm>
          <a:solidFill>
            <a:schemeClr val="tx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84" name="Text Placeholder 53">
            <a:extLst>
              <a:ext uri="{FF2B5EF4-FFF2-40B4-BE49-F238E27FC236}">
                <a16:creationId xmlns:a16="http://schemas.microsoft.com/office/drawing/2014/main" id="{8FBAA8AB-3A0D-2722-1BFD-5779F5D3C8B8}"/>
              </a:ext>
            </a:extLst>
          </p:cNvPr>
          <p:cNvSpPr>
            <a:spLocks noGrp="1"/>
          </p:cNvSpPr>
          <p:nvPr>
            <p:ph type="body" sz="quarter" idx="12" hasCustomPrompt="1"/>
          </p:nvPr>
        </p:nvSpPr>
        <p:spPr>
          <a:xfrm>
            <a:off x="280522" y="3945846"/>
            <a:ext cx="3724834" cy="2145671"/>
          </a:xfrm>
          <a:solidFill>
            <a:schemeClr val="bg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92" name="Picture Placeholder 39">
            <a:extLst>
              <a:ext uri="{FF2B5EF4-FFF2-40B4-BE49-F238E27FC236}">
                <a16:creationId xmlns:a16="http://schemas.microsoft.com/office/drawing/2014/main" id="{67EBECF7-20E2-CAC4-2907-87AA293F606B}"/>
              </a:ext>
            </a:extLst>
          </p:cNvPr>
          <p:cNvSpPr>
            <a:spLocks noGrp="1"/>
          </p:cNvSpPr>
          <p:nvPr>
            <p:ph type="pic" sz="quarter" idx="20" hasCustomPrompt="1"/>
          </p:nvPr>
        </p:nvSpPr>
        <p:spPr>
          <a:xfrm>
            <a:off x="385450" y="2078900"/>
            <a:ext cx="923396" cy="1399484"/>
          </a:xfrm>
        </p:spPr>
        <p:txBody>
          <a:bodyPr anchor="ctr"/>
          <a:lstStyle>
            <a:lvl1pPr marL="0" indent="0" algn="ctr">
              <a:buNone/>
              <a:defRPr sz="1667">
                <a:solidFill>
                  <a:schemeClr val="bg1"/>
                </a:solidFill>
              </a:defRPr>
            </a:lvl1pPr>
          </a:lstStyle>
          <a:p>
            <a:r>
              <a:rPr lang="en-US"/>
              <a:t>Image</a:t>
            </a:r>
          </a:p>
        </p:txBody>
      </p:sp>
      <p:sp>
        <p:nvSpPr>
          <p:cNvPr id="93" name="Picture Placeholder 39">
            <a:extLst>
              <a:ext uri="{FF2B5EF4-FFF2-40B4-BE49-F238E27FC236}">
                <a16:creationId xmlns:a16="http://schemas.microsoft.com/office/drawing/2014/main" id="{90BEE0A3-168C-C64E-3ACE-DB2208F72886}"/>
              </a:ext>
            </a:extLst>
          </p:cNvPr>
          <p:cNvSpPr>
            <a:spLocks noGrp="1"/>
          </p:cNvSpPr>
          <p:nvPr>
            <p:ph type="pic" sz="quarter" idx="21" hasCustomPrompt="1"/>
          </p:nvPr>
        </p:nvSpPr>
        <p:spPr>
          <a:xfrm>
            <a:off x="385450" y="4315516"/>
            <a:ext cx="923396" cy="1399484"/>
          </a:xfrm>
        </p:spPr>
        <p:txBody>
          <a:bodyPr anchor="ctr"/>
          <a:lstStyle>
            <a:lvl1pPr marL="0" indent="0" algn="ctr">
              <a:buNone/>
              <a:defRPr sz="1667">
                <a:solidFill>
                  <a:schemeClr val="bg1"/>
                </a:solidFill>
              </a:defRPr>
            </a:lvl1pPr>
          </a:lstStyle>
          <a:p>
            <a:r>
              <a:rPr lang="en-US"/>
              <a:t>Image</a:t>
            </a:r>
          </a:p>
        </p:txBody>
      </p:sp>
      <p:sp>
        <p:nvSpPr>
          <p:cNvPr id="23" name="Footer Placeholder 5">
            <a:extLst>
              <a:ext uri="{FF2B5EF4-FFF2-40B4-BE49-F238E27FC236}">
                <a16:creationId xmlns:a16="http://schemas.microsoft.com/office/drawing/2014/main" id="{FCB59216-E525-D383-F861-F99F8D69CAA0}"/>
              </a:ext>
            </a:extLst>
          </p:cNvPr>
          <p:cNvSpPr>
            <a:spLocks noGrp="1"/>
          </p:cNvSpPr>
          <p:nvPr>
            <p:ph type="ftr" sz="quarter" idx="29"/>
          </p:nvPr>
        </p:nvSpPr>
        <p:spPr>
          <a:xfrm>
            <a:off x="4206875" y="6415710"/>
            <a:ext cx="4754563" cy="153463"/>
          </a:xfrm>
        </p:spPr>
        <p:txBody>
          <a:bodyPr/>
          <a:lstStyle>
            <a:lvl1pPr>
              <a:defRPr>
                <a:solidFill>
                  <a:schemeClr val="tx1"/>
                </a:solidFill>
              </a:defRPr>
            </a:lvl1pPr>
          </a:lstStyle>
          <a:p>
            <a:endParaRPr lang="en-GB"/>
          </a:p>
        </p:txBody>
      </p:sp>
      <p:sp>
        <p:nvSpPr>
          <p:cNvPr id="24" name="Title 1">
            <a:extLst>
              <a:ext uri="{FF2B5EF4-FFF2-40B4-BE49-F238E27FC236}">
                <a16:creationId xmlns:a16="http://schemas.microsoft.com/office/drawing/2014/main" id="{D590E363-37BC-CAF5-8F9D-3624E57EA58A}"/>
              </a:ext>
            </a:extLst>
          </p:cNvPr>
          <p:cNvSpPr>
            <a:spLocks noGrp="1"/>
          </p:cNvSpPr>
          <p:nvPr>
            <p:ph type="title" hasCustomPrompt="1"/>
          </p:nvPr>
        </p:nvSpPr>
        <p:spPr>
          <a:xfrm>
            <a:off x="288303" y="368592"/>
            <a:ext cx="9649446" cy="468590"/>
          </a:xfrm>
        </p:spPr>
        <p:txBody>
          <a:bodyPr anchor="b"/>
          <a:lstStyle>
            <a:lvl1pPr>
              <a:defRPr>
                <a:solidFill>
                  <a:schemeClr val="tx2"/>
                </a:solidFill>
              </a:defRPr>
            </a:lvl1pPr>
          </a:lstStyle>
          <a:p>
            <a:r>
              <a:rPr lang="en-US"/>
              <a:t>Six bucket slide with image or icon</a:t>
            </a:r>
          </a:p>
        </p:txBody>
      </p:sp>
      <p:sp>
        <p:nvSpPr>
          <p:cNvPr id="25" name="Subtitle 2">
            <a:extLst>
              <a:ext uri="{FF2B5EF4-FFF2-40B4-BE49-F238E27FC236}">
                <a16:creationId xmlns:a16="http://schemas.microsoft.com/office/drawing/2014/main" id="{05735860-9882-8497-5732-1C1B3401FBBC}"/>
              </a:ext>
            </a:extLst>
          </p:cNvPr>
          <p:cNvSpPr>
            <a:spLocks noGrp="1"/>
          </p:cNvSpPr>
          <p:nvPr>
            <p:ph type="subTitle" idx="3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26" name="Text Placeholder 53">
            <a:extLst>
              <a:ext uri="{FF2B5EF4-FFF2-40B4-BE49-F238E27FC236}">
                <a16:creationId xmlns:a16="http://schemas.microsoft.com/office/drawing/2014/main" id="{E2C31361-4E2F-6A72-9DB2-9268CA4EAA30}"/>
              </a:ext>
            </a:extLst>
          </p:cNvPr>
          <p:cNvSpPr>
            <a:spLocks noGrp="1"/>
          </p:cNvSpPr>
          <p:nvPr>
            <p:ph type="body" sz="quarter" idx="31" hasCustomPrompt="1"/>
          </p:nvPr>
        </p:nvSpPr>
        <p:spPr>
          <a:xfrm>
            <a:off x="4173073" y="1699204"/>
            <a:ext cx="3724834" cy="2145671"/>
          </a:xfrm>
          <a:solidFill>
            <a:schemeClr val="tx1"/>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7" name="Text Placeholder 53">
            <a:extLst>
              <a:ext uri="{FF2B5EF4-FFF2-40B4-BE49-F238E27FC236}">
                <a16:creationId xmlns:a16="http://schemas.microsoft.com/office/drawing/2014/main" id="{BA9986BB-1776-4EE8-D80B-337879A94DAB}"/>
              </a:ext>
            </a:extLst>
          </p:cNvPr>
          <p:cNvSpPr>
            <a:spLocks noGrp="1"/>
          </p:cNvSpPr>
          <p:nvPr>
            <p:ph type="body" sz="quarter" idx="32" hasCustomPrompt="1"/>
          </p:nvPr>
        </p:nvSpPr>
        <p:spPr>
          <a:xfrm>
            <a:off x="4173073" y="3945846"/>
            <a:ext cx="3724834" cy="2145671"/>
          </a:xfrm>
          <a:solidFill>
            <a:schemeClr val="tx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9" name="Picture Placeholder 39">
            <a:extLst>
              <a:ext uri="{FF2B5EF4-FFF2-40B4-BE49-F238E27FC236}">
                <a16:creationId xmlns:a16="http://schemas.microsoft.com/office/drawing/2014/main" id="{2489D15B-CAED-670E-FBA7-0B098D31C783}"/>
              </a:ext>
            </a:extLst>
          </p:cNvPr>
          <p:cNvSpPr>
            <a:spLocks noGrp="1"/>
          </p:cNvSpPr>
          <p:nvPr>
            <p:ph type="pic" sz="quarter" idx="34" hasCustomPrompt="1"/>
          </p:nvPr>
        </p:nvSpPr>
        <p:spPr>
          <a:xfrm>
            <a:off x="4278001" y="2078900"/>
            <a:ext cx="923396" cy="1399484"/>
          </a:xfrm>
        </p:spPr>
        <p:txBody>
          <a:bodyPr anchor="ctr"/>
          <a:lstStyle>
            <a:lvl1pPr marL="0" indent="0" algn="ctr">
              <a:buNone/>
              <a:defRPr sz="1667">
                <a:solidFill>
                  <a:schemeClr val="bg1"/>
                </a:solidFill>
              </a:defRPr>
            </a:lvl1pPr>
          </a:lstStyle>
          <a:p>
            <a:r>
              <a:rPr lang="en-US"/>
              <a:t>Image</a:t>
            </a:r>
          </a:p>
        </p:txBody>
      </p:sp>
      <p:sp>
        <p:nvSpPr>
          <p:cNvPr id="30" name="Picture Placeholder 39">
            <a:extLst>
              <a:ext uri="{FF2B5EF4-FFF2-40B4-BE49-F238E27FC236}">
                <a16:creationId xmlns:a16="http://schemas.microsoft.com/office/drawing/2014/main" id="{6BAB12F5-35BA-B82B-5224-80605A96D91B}"/>
              </a:ext>
            </a:extLst>
          </p:cNvPr>
          <p:cNvSpPr>
            <a:spLocks noGrp="1"/>
          </p:cNvSpPr>
          <p:nvPr>
            <p:ph type="pic" sz="quarter" idx="35" hasCustomPrompt="1"/>
          </p:nvPr>
        </p:nvSpPr>
        <p:spPr>
          <a:xfrm>
            <a:off x="4278001" y="4315516"/>
            <a:ext cx="923396" cy="1399484"/>
          </a:xfrm>
        </p:spPr>
        <p:txBody>
          <a:bodyPr anchor="ctr"/>
          <a:lstStyle>
            <a:lvl1pPr marL="0" indent="0" algn="ctr">
              <a:buNone/>
              <a:defRPr sz="1667">
                <a:solidFill>
                  <a:schemeClr val="bg1"/>
                </a:solidFill>
              </a:defRPr>
            </a:lvl1pPr>
          </a:lstStyle>
          <a:p>
            <a:r>
              <a:rPr lang="en-US"/>
              <a:t>Image</a:t>
            </a:r>
          </a:p>
        </p:txBody>
      </p:sp>
      <p:sp>
        <p:nvSpPr>
          <p:cNvPr id="32" name="Text Placeholder 53">
            <a:extLst>
              <a:ext uri="{FF2B5EF4-FFF2-40B4-BE49-F238E27FC236}">
                <a16:creationId xmlns:a16="http://schemas.microsoft.com/office/drawing/2014/main" id="{84E0953C-61C0-C47F-AFC4-235716087CD2}"/>
              </a:ext>
            </a:extLst>
          </p:cNvPr>
          <p:cNvSpPr>
            <a:spLocks noGrp="1"/>
          </p:cNvSpPr>
          <p:nvPr>
            <p:ph type="body" sz="quarter" idx="37" hasCustomPrompt="1"/>
          </p:nvPr>
        </p:nvSpPr>
        <p:spPr>
          <a:xfrm>
            <a:off x="8054791" y="1699204"/>
            <a:ext cx="3724834" cy="2145671"/>
          </a:xfrm>
          <a:solidFill>
            <a:schemeClr val="bg2"/>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3" name="Text Placeholder 53">
            <a:extLst>
              <a:ext uri="{FF2B5EF4-FFF2-40B4-BE49-F238E27FC236}">
                <a16:creationId xmlns:a16="http://schemas.microsoft.com/office/drawing/2014/main" id="{A1796383-C0FB-773F-1B0C-DED495CF9395}"/>
              </a:ext>
            </a:extLst>
          </p:cNvPr>
          <p:cNvSpPr>
            <a:spLocks noGrp="1"/>
          </p:cNvSpPr>
          <p:nvPr>
            <p:ph type="body" sz="quarter" idx="38" hasCustomPrompt="1"/>
          </p:nvPr>
        </p:nvSpPr>
        <p:spPr>
          <a:xfrm>
            <a:off x="8054791" y="3945846"/>
            <a:ext cx="3724834" cy="2145671"/>
          </a:xfrm>
          <a:solidFill>
            <a:schemeClr val="tx1"/>
          </a:solidFill>
          <a:effectLst/>
        </p:spPr>
        <p:txBody>
          <a:bodyPr lIns="1188720" tIns="91440" rIns="91440" bIns="91440" anchor="ctr"/>
          <a:lstStyle>
            <a:lvl1pPr marL="0" indent="0">
              <a:buClr>
                <a:schemeClr val="bg1"/>
              </a:buClr>
              <a:buNone/>
              <a:defRPr sz="2000" b="1">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35" name="Picture Placeholder 39">
            <a:extLst>
              <a:ext uri="{FF2B5EF4-FFF2-40B4-BE49-F238E27FC236}">
                <a16:creationId xmlns:a16="http://schemas.microsoft.com/office/drawing/2014/main" id="{38746AC5-B9CF-E801-BA79-A75CF7B4C5CE}"/>
              </a:ext>
            </a:extLst>
          </p:cNvPr>
          <p:cNvSpPr>
            <a:spLocks noGrp="1"/>
          </p:cNvSpPr>
          <p:nvPr>
            <p:ph type="pic" sz="quarter" idx="40" hasCustomPrompt="1"/>
          </p:nvPr>
        </p:nvSpPr>
        <p:spPr>
          <a:xfrm>
            <a:off x="8159719" y="2078900"/>
            <a:ext cx="923396" cy="1399484"/>
          </a:xfrm>
        </p:spPr>
        <p:txBody>
          <a:bodyPr anchor="ctr"/>
          <a:lstStyle>
            <a:lvl1pPr marL="0" indent="0" algn="ctr">
              <a:buNone/>
              <a:defRPr sz="1667">
                <a:solidFill>
                  <a:schemeClr val="bg1"/>
                </a:solidFill>
              </a:defRPr>
            </a:lvl1pPr>
          </a:lstStyle>
          <a:p>
            <a:r>
              <a:rPr lang="en-US"/>
              <a:t>Image</a:t>
            </a:r>
          </a:p>
        </p:txBody>
      </p:sp>
      <p:sp>
        <p:nvSpPr>
          <p:cNvPr id="36" name="Picture Placeholder 39">
            <a:extLst>
              <a:ext uri="{FF2B5EF4-FFF2-40B4-BE49-F238E27FC236}">
                <a16:creationId xmlns:a16="http://schemas.microsoft.com/office/drawing/2014/main" id="{1E51C827-5701-E92E-B3C4-350465B6DB2F}"/>
              </a:ext>
            </a:extLst>
          </p:cNvPr>
          <p:cNvSpPr>
            <a:spLocks noGrp="1"/>
          </p:cNvSpPr>
          <p:nvPr>
            <p:ph type="pic" sz="quarter" idx="41" hasCustomPrompt="1"/>
          </p:nvPr>
        </p:nvSpPr>
        <p:spPr>
          <a:xfrm>
            <a:off x="8159719" y="4315516"/>
            <a:ext cx="923396" cy="1399484"/>
          </a:xfrm>
        </p:spPr>
        <p:txBody>
          <a:bodyPr anchor="ctr"/>
          <a:lstStyle>
            <a:lvl1pPr marL="0" indent="0" algn="ctr">
              <a:buNone/>
              <a:defRPr sz="1667">
                <a:solidFill>
                  <a:schemeClr val="bg1"/>
                </a:solidFill>
              </a:defRPr>
            </a:lvl1pPr>
          </a:lstStyle>
          <a:p>
            <a:r>
              <a:rPr lang="en-US"/>
              <a:t>Image</a:t>
            </a:r>
          </a:p>
        </p:txBody>
      </p:sp>
    </p:spTree>
    <p:extLst>
      <p:ext uri="{BB962C8B-B14F-4D97-AF65-F5344CB8AC3E}">
        <p14:creationId xmlns:p14="http://schemas.microsoft.com/office/powerpoint/2010/main" val="2099965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ull Image 2">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92E128-7C2F-966E-52CE-65AA6738AE2B}"/>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94E6DEF6-3788-B26C-6ACA-05699E41CEF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5" name="Picture Placeholder 5">
            <a:extLst>
              <a:ext uri="{FF2B5EF4-FFF2-40B4-BE49-F238E27FC236}">
                <a16:creationId xmlns:a16="http://schemas.microsoft.com/office/drawing/2014/main" id="{EE2C41E4-29FB-C015-719F-3BF3E6607770}"/>
              </a:ext>
            </a:extLst>
          </p:cNvPr>
          <p:cNvSpPr>
            <a:spLocks noGrp="1"/>
          </p:cNvSpPr>
          <p:nvPr>
            <p:ph type="pic" sz="quarter" idx="13" hasCustomPrompt="1"/>
          </p:nvPr>
        </p:nvSpPr>
        <p:spPr>
          <a:xfrm>
            <a:off x="287338" y="1682750"/>
            <a:ext cx="11612562" cy="4594225"/>
          </a:xfrm>
          <a:solidFill>
            <a:schemeClr val="accent1">
              <a:lumMod val="40000"/>
              <a:lumOff val="60000"/>
            </a:schemeClr>
          </a:solidFill>
          <a:effectLst/>
        </p:spPr>
        <p:txBody>
          <a:bodyPr vert="horz" lIns="0" tIns="0" rIns="0" bIns="0" rtlCol="0" anchor="ctr">
            <a:noAutofit/>
          </a:bodyPr>
          <a:lstStyle>
            <a:lvl1pPr algn="ct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If using a title or subtitle over the image ensure the text is legible.</a:t>
            </a:r>
          </a:p>
        </p:txBody>
      </p:sp>
      <p:sp>
        <p:nvSpPr>
          <p:cNvPr id="6" name="Title 1">
            <a:extLst>
              <a:ext uri="{FF2B5EF4-FFF2-40B4-BE49-F238E27FC236}">
                <a16:creationId xmlns:a16="http://schemas.microsoft.com/office/drawing/2014/main" id="{A116D17E-0BC9-B278-7F9D-F0BC9C8CB8B7}"/>
              </a:ext>
            </a:extLst>
          </p:cNvPr>
          <p:cNvSpPr>
            <a:spLocks noGrp="1"/>
          </p:cNvSpPr>
          <p:nvPr>
            <p:ph type="title" hasCustomPrompt="1"/>
          </p:nvPr>
        </p:nvSpPr>
        <p:spPr>
          <a:xfrm>
            <a:off x="288303" y="368592"/>
            <a:ext cx="9649446" cy="468590"/>
          </a:xfrm>
        </p:spPr>
        <p:txBody>
          <a:bodyPr anchor="b"/>
          <a:lstStyle>
            <a:lvl1pPr>
              <a:defRPr>
                <a:solidFill>
                  <a:schemeClr val="tx2"/>
                </a:solidFill>
              </a:defRPr>
            </a:lvl1pPr>
          </a:lstStyle>
          <a:p>
            <a:r>
              <a:rPr lang="en-US"/>
              <a:t>Image slide with title</a:t>
            </a:r>
          </a:p>
        </p:txBody>
      </p:sp>
      <p:sp>
        <p:nvSpPr>
          <p:cNvPr id="7" name="Subtitle 2">
            <a:extLst>
              <a:ext uri="{FF2B5EF4-FFF2-40B4-BE49-F238E27FC236}">
                <a16:creationId xmlns:a16="http://schemas.microsoft.com/office/drawing/2014/main" id="{266CB45B-EE04-7820-5A04-A6590EF787B5}"/>
              </a:ext>
            </a:extLst>
          </p:cNvPr>
          <p:cNvSpPr>
            <a:spLocks noGrp="1"/>
          </p:cNvSpPr>
          <p:nvPr>
            <p:ph type="subTitle" idx="3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Tree>
    <p:extLst>
      <p:ext uri="{BB962C8B-B14F-4D97-AF65-F5344CB8AC3E}">
        <p14:creationId xmlns:p14="http://schemas.microsoft.com/office/powerpoint/2010/main" val="15065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ccessible Version]">
    <p:bg>
      <p:bgPr>
        <a:solidFill>
          <a:srgbClr val="F6F3F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A17AB-0114-CDE0-D80E-3AAA53BE4837}"/>
              </a:ext>
            </a:extLst>
          </p:cNvPr>
          <p:cNvSpPr>
            <a:spLocks noGrp="1"/>
          </p:cNvSpPr>
          <p:nvPr>
            <p:ph type="ctrTitle"/>
          </p:nvPr>
        </p:nvSpPr>
        <p:spPr>
          <a:xfrm>
            <a:off x="284806" y="261082"/>
            <a:ext cx="9656119" cy="3930563"/>
          </a:xfrm>
        </p:spPr>
        <p:txBody>
          <a:bodyPr anchor="t"/>
          <a:lstStyle>
            <a:lvl1pPr algn="l">
              <a:lnSpc>
                <a:spcPct val="80000"/>
              </a:lnSpc>
              <a:defRPr sz="10500" b="0" i="0" spc="0" baseline="0">
                <a:solidFill>
                  <a:schemeClr val="tx2"/>
                </a:solidFill>
                <a:latin typeface="+mj-lt"/>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565D7B25-1665-DB97-EC26-F653F638EABF}"/>
              </a:ext>
            </a:extLst>
          </p:cNvPr>
          <p:cNvSpPr>
            <a:spLocks noGrp="1"/>
          </p:cNvSpPr>
          <p:nvPr>
            <p:ph type="subTitle" idx="1" hasCustomPrompt="1"/>
          </p:nvPr>
        </p:nvSpPr>
        <p:spPr>
          <a:xfrm>
            <a:off x="6165850" y="5892920"/>
            <a:ext cx="2795588" cy="717180"/>
          </a:xfrm>
        </p:spPr>
        <p:txBody>
          <a:bodyPr anchor="b"/>
          <a:lstStyle>
            <a:lvl1pPr marL="0" indent="0" algn="l">
              <a:lnSpc>
                <a:spcPct val="100000"/>
              </a:lnSpc>
              <a:spcBef>
                <a:spcPts val="0"/>
              </a:spcBef>
              <a:spcAft>
                <a:spcPts val="0"/>
              </a:spcAft>
              <a:buNone/>
              <a:defRPr sz="1401">
                <a:solidFill>
                  <a:schemeClr val="tx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Supporting details – delete if not required</a:t>
            </a:r>
          </a:p>
        </p:txBody>
      </p:sp>
      <p:sp>
        <p:nvSpPr>
          <p:cNvPr id="10" name="Text Placeholder 31">
            <a:extLst>
              <a:ext uri="{FF2B5EF4-FFF2-40B4-BE49-F238E27FC236}">
                <a16:creationId xmlns:a16="http://schemas.microsoft.com/office/drawing/2014/main" id="{938BB031-45ED-95FB-C1C5-66605571CD90}"/>
              </a:ext>
            </a:extLst>
          </p:cNvPr>
          <p:cNvSpPr>
            <a:spLocks noGrp="1"/>
          </p:cNvSpPr>
          <p:nvPr>
            <p:ph type="body" sz="quarter" idx="10" hasCustomPrompt="1"/>
          </p:nvPr>
        </p:nvSpPr>
        <p:spPr>
          <a:xfrm>
            <a:off x="9104313" y="5892920"/>
            <a:ext cx="2795588" cy="717180"/>
          </a:xfrm>
        </p:spPr>
        <p:txBody>
          <a:bodyPr anchor="b"/>
          <a:lstStyle>
            <a:lvl1pPr>
              <a:lnSpc>
                <a:spcPct val="100000"/>
              </a:lnSpc>
              <a:spcBef>
                <a:spcPts val="0"/>
              </a:spcBef>
              <a:spcAft>
                <a:spcPts val="0"/>
              </a:spcAft>
              <a:defRPr sz="1401">
                <a:solidFill>
                  <a:schemeClr val="tx1"/>
                </a:solidFill>
              </a:defRPr>
            </a:lvl1pPr>
          </a:lstStyle>
          <a:p>
            <a:r>
              <a:rPr lang="en-GB"/>
              <a:t>Supporting details – delete if not required</a:t>
            </a:r>
          </a:p>
        </p:txBody>
      </p:sp>
      <p:sp>
        <p:nvSpPr>
          <p:cNvPr id="2" name="Graphic 3">
            <a:extLst>
              <a:ext uri="{FF2B5EF4-FFF2-40B4-BE49-F238E27FC236}">
                <a16:creationId xmlns:a16="http://schemas.microsoft.com/office/drawing/2014/main" id="{F6FA51BA-59E9-FFE0-09DF-9DB6F0962CC9}"/>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endParaRPr lang="en-GB" sz="1801">
              <a:solidFill>
                <a:srgbClr val="FF0000"/>
              </a:solidFill>
            </a:endParaRPr>
          </a:p>
        </p:txBody>
      </p:sp>
    </p:spTree>
    <p:extLst>
      <p:ext uri="{BB962C8B-B14F-4D97-AF65-F5344CB8AC3E}">
        <p14:creationId xmlns:p14="http://schemas.microsoft.com/office/powerpoint/2010/main" val="1424070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wo Team Members Slide">
    <p:bg>
      <p:bgPr>
        <a:solidFill>
          <a:schemeClr val="bg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8124825" y="1419366"/>
            <a:ext cx="3775076" cy="3947118"/>
          </a:xfrm>
          <a:solidFill>
            <a:srgbClr val="F6F3F2"/>
          </a:solidFill>
          <a:effectLst/>
        </p:spPr>
        <p:txBody>
          <a:bodyPr vert="horz" lIns="0" tIns="0" rIns="0" bIns="0" rtlCol="0">
            <a:noAutofit/>
          </a:bodyPr>
          <a:lstStyle>
            <a:lvl1pPr algn="ctr">
              <a:defRPr lang="en-US" dirty="0"/>
            </a:lvl1pPr>
          </a:lstStyle>
          <a:p>
            <a:pPr marR="0" lvl="0" fontAlgn="auto">
              <a:lnSpc>
                <a:spcPct val="110000"/>
              </a:lnSpc>
              <a:buClrTx/>
              <a:buSzTx/>
            </a:pPr>
            <a:r>
              <a:rPr lang="en-US"/>
              <a:t>Click the icon to add a team member headshot.</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8124825" y="5510947"/>
            <a:ext cx="3775076" cy="538162"/>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4207731" y="1419366"/>
            <a:ext cx="3775076" cy="3947118"/>
          </a:xfrm>
          <a:solidFill>
            <a:srgbClr val="F6F3F2"/>
          </a:solidFill>
          <a:effectLst/>
        </p:spPr>
        <p:txBody>
          <a:bodyPr vert="horz" lIns="0" tIns="0" rIns="0" bIns="0" rtlCol="0">
            <a:noAutofit/>
          </a:bodyPr>
          <a:lstStyle>
            <a:lvl1pPr algn="ctr">
              <a:defRPr lang="en-US" dirty="0"/>
            </a:lvl1pPr>
          </a:lstStyle>
          <a:p>
            <a:pPr marR="0" lvl="0" fontAlgn="auto">
              <a:lnSpc>
                <a:spcPct val="110000"/>
              </a:lnSpc>
              <a:buClrTx/>
              <a:buSzTx/>
            </a:pPr>
            <a:r>
              <a:rPr lang="en-US"/>
              <a:t>Click the icon to add a team member headshot.</a:t>
            </a:r>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4207731" y="5510947"/>
            <a:ext cx="3775076" cy="538162"/>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8" name="Graphic 6">
            <a:extLst>
              <a:ext uri="{FF2B5EF4-FFF2-40B4-BE49-F238E27FC236}">
                <a16:creationId xmlns:a16="http://schemas.microsoft.com/office/drawing/2014/main" id="{3E19F3D7-F90A-46D9-2B6B-5F973B52BDE0}"/>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2" name="Title 7">
            <a:extLst>
              <a:ext uri="{FF2B5EF4-FFF2-40B4-BE49-F238E27FC236}">
                <a16:creationId xmlns:a16="http://schemas.microsoft.com/office/drawing/2014/main" id="{5A186C38-C0A4-EF76-ABDB-3892D05F9DC1}"/>
              </a:ext>
            </a:extLst>
          </p:cNvPr>
          <p:cNvSpPr>
            <a:spLocks noGrp="1"/>
          </p:cNvSpPr>
          <p:nvPr>
            <p:ph type="title" hasCustomPrompt="1"/>
          </p:nvPr>
        </p:nvSpPr>
        <p:spPr>
          <a:xfrm>
            <a:off x="288304" y="3006000"/>
            <a:ext cx="3682805" cy="481991"/>
          </a:xfrm>
        </p:spPr>
        <p:txBody>
          <a:bodyPr/>
          <a:lstStyle>
            <a:lvl1pPr>
              <a:defRPr>
                <a:solidFill>
                  <a:schemeClr val="bg1"/>
                </a:solidFill>
              </a:defRPr>
            </a:lvl1pPr>
          </a:lstStyle>
          <a:p>
            <a:r>
              <a:rPr lang="en-US"/>
              <a:t>Team slide title</a:t>
            </a:r>
            <a:endParaRPr lang="en-GB"/>
          </a:p>
        </p:txBody>
      </p:sp>
      <p:sp>
        <p:nvSpPr>
          <p:cNvPr id="13" name="Subtitle 2">
            <a:extLst>
              <a:ext uri="{FF2B5EF4-FFF2-40B4-BE49-F238E27FC236}">
                <a16:creationId xmlns:a16="http://schemas.microsoft.com/office/drawing/2014/main" id="{C13990F5-0EB1-0054-FC7C-D0C6E869D32F}"/>
              </a:ext>
            </a:extLst>
          </p:cNvPr>
          <p:cNvSpPr>
            <a:spLocks noGrp="1"/>
          </p:cNvSpPr>
          <p:nvPr>
            <p:ph type="subTitle" idx="16" hasCustomPrompt="1"/>
          </p:nvPr>
        </p:nvSpPr>
        <p:spPr>
          <a:xfrm>
            <a:off x="288304" y="3456820"/>
            <a:ext cx="3682805" cy="277127"/>
          </a:xfrm>
        </p:spPr>
        <p:txBody>
          <a:bodyPr vert="horz" wrap="square" lIns="0" tIns="0" rIns="0" bIns="0" rtlCol="0" anchor="t">
            <a:spAutoFit/>
          </a:bodyPr>
          <a:lstStyle>
            <a:lvl1pPr>
              <a:defRPr lang="en-GB" b="1" dirty="0">
                <a:solidFill>
                  <a:schemeClr val="bg1"/>
                </a:solidFill>
              </a:defRPr>
            </a:lvl1pPr>
          </a:lstStyle>
          <a:p>
            <a:pPr lvl="0"/>
            <a:r>
              <a:rPr lang="en-GB"/>
              <a:t>Click to edit subtitle text</a:t>
            </a:r>
          </a:p>
        </p:txBody>
      </p:sp>
    </p:spTree>
    <p:extLst>
      <p:ext uri="{BB962C8B-B14F-4D97-AF65-F5344CB8AC3E}">
        <p14:creationId xmlns:p14="http://schemas.microsoft.com/office/powerpoint/2010/main" val="21397353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ull Image with Overla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92E128-7C2F-966E-52CE-65AA6738AE2B}"/>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94E6DEF6-3788-B26C-6ACA-05699E41CEF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5" name="Picture Placeholder 5">
            <a:extLst>
              <a:ext uri="{FF2B5EF4-FFF2-40B4-BE49-F238E27FC236}">
                <a16:creationId xmlns:a16="http://schemas.microsoft.com/office/drawing/2014/main" id="{EE2C41E4-29FB-C015-719F-3BF3E6607770}"/>
              </a:ext>
            </a:extLst>
          </p:cNvPr>
          <p:cNvSpPr>
            <a:spLocks noGrp="1"/>
          </p:cNvSpPr>
          <p:nvPr>
            <p:ph type="pic" sz="quarter" idx="13" hasCustomPrompt="1"/>
          </p:nvPr>
        </p:nvSpPr>
        <p:spPr>
          <a:xfrm>
            <a:off x="287338" y="1682750"/>
            <a:ext cx="11612562" cy="4594225"/>
          </a:xfrm>
          <a:solidFill>
            <a:schemeClr val="accent1">
              <a:lumMod val="40000"/>
              <a:lumOff val="60000"/>
            </a:schemeClr>
          </a:solidFill>
          <a:effectLst/>
        </p:spPr>
        <p:txBody>
          <a:bodyPr vert="horz" lIns="6035040" tIns="0" rIns="0" bIns="0" rtlCol="0" anchor="ctr">
            <a:noAutofit/>
          </a:bodyPr>
          <a:lstStyle>
            <a:lvl1pPr algn="ct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 If using a title or subtitle over the image ensure the text is legible.</a:t>
            </a:r>
          </a:p>
        </p:txBody>
      </p:sp>
      <p:sp>
        <p:nvSpPr>
          <p:cNvPr id="6" name="Title 1">
            <a:extLst>
              <a:ext uri="{FF2B5EF4-FFF2-40B4-BE49-F238E27FC236}">
                <a16:creationId xmlns:a16="http://schemas.microsoft.com/office/drawing/2014/main" id="{A116D17E-0BC9-B278-7F9D-F0BC9C8CB8B7}"/>
              </a:ext>
            </a:extLst>
          </p:cNvPr>
          <p:cNvSpPr>
            <a:spLocks noGrp="1"/>
          </p:cNvSpPr>
          <p:nvPr>
            <p:ph type="title" hasCustomPrompt="1"/>
          </p:nvPr>
        </p:nvSpPr>
        <p:spPr>
          <a:xfrm>
            <a:off x="288303" y="368592"/>
            <a:ext cx="9649446" cy="468590"/>
          </a:xfrm>
        </p:spPr>
        <p:txBody>
          <a:bodyPr anchor="b"/>
          <a:lstStyle>
            <a:lvl1pPr>
              <a:defRPr>
                <a:solidFill>
                  <a:schemeClr val="tx2"/>
                </a:solidFill>
              </a:defRPr>
            </a:lvl1pPr>
          </a:lstStyle>
          <a:p>
            <a:r>
              <a:rPr lang="en-US"/>
              <a:t>Content slide with image – text overlay</a:t>
            </a:r>
          </a:p>
        </p:txBody>
      </p:sp>
      <p:sp>
        <p:nvSpPr>
          <p:cNvPr id="7" name="Subtitle 2">
            <a:extLst>
              <a:ext uri="{FF2B5EF4-FFF2-40B4-BE49-F238E27FC236}">
                <a16:creationId xmlns:a16="http://schemas.microsoft.com/office/drawing/2014/main" id="{266CB45B-EE04-7820-5A04-A6590EF787B5}"/>
              </a:ext>
            </a:extLst>
          </p:cNvPr>
          <p:cNvSpPr>
            <a:spLocks noGrp="1"/>
          </p:cNvSpPr>
          <p:nvPr>
            <p:ph type="subTitle" idx="30"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8" name="Text Placeholder 5">
            <a:extLst>
              <a:ext uri="{FF2B5EF4-FFF2-40B4-BE49-F238E27FC236}">
                <a16:creationId xmlns:a16="http://schemas.microsoft.com/office/drawing/2014/main" id="{6B404112-BF5E-99E9-3ECE-DAF19FA56E4D}"/>
              </a:ext>
            </a:extLst>
          </p:cNvPr>
          <p:cNvSpPr>
            <a:spLocks noGrp="1"/>
          </p:cNvSpPr>
          <p:nvPr>
            <p:ph type="body" sz="quarter" idx="17" hasCustomPrompt="1"/>
          </p:nvPr>
        </p:nvSpPr>
        <p:spPr>
          <a:xfrm>
            <a:off x="452804" y="1851212"/>
            <a:ext cx="5315983" cy="4280647"/>
          </a:xfrm>
          <a:solidFill>
            <a:schemeClr val="bg1">
              <a:alpha val="78000"/>
            </a:schemeClr>
          </a:solidFill>
        </p:spPr>
        <p:txBody>
          <a:bodyPr lIns="91440" tIns="91440" rIns="91440" bIns="9144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622172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Left Side, Two Images and Text ">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7150102" y="-1"/>
            <a:ext cx="5041900" cy="3357563"/>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0" y="3357563"/>
            <a:ext cx="6022552" cy="3499955"/>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7" name="Title 1">
            <a:extLst>
              <a:ext uri="{FF2B5EF4-FFF2-40B4-BE49-F238E27FC236}">
                <a16:creationId xmlns:a16="http://schemas.microsoft.com/office/drawing/2014/main" id="{44087789-03A9-0559-7959-C80A1DC0A306}"/>
              </a:ext>
            </a:extLst>
          </p:cNvPr>
          <p:cNvSpPr>
            <a:spLocks noGrp="1"/>
          </p:cNvSpPr>
          <p:nvPr>
            <p:ph type="title" hasCustomPrompt="1"/>
          </p:nvPr>
        </p:nvSpPr>
        <p:spPr>
          <a:xfrm>
            <a:off x="288000" y="530259"/>
            <a:ext cx="5763176" cy="2437590"/>
          </a:xfrm>
        </p:spPr>
        <p:txBody>
          <a:bodyPr wrap="square" anchor="ctr">
            <a:spAutoFit/>
          </a:bodyPr>
          <a:lstStyle>
            <a:lvl1pPr>
              <a:lnSpc>
                <a:spcPct val="80000"/>
              </a:lnSpc>
              <a:defRPr sz="6500">
                <a:solidFill>
                  <a:schemeClr val="tx2"/>
                </a:solidFill>
              </a:defRPr>
            </a:lvl1pPr>
          </a:lstStyle>
          <a:p>
            <a:r>
              <a:rPr lang="en-US"/>
              <a:t>Click to edit master title style</a:t>
            </a:r>
            <a:endParaRPr lang="en-GB"/>
          </a:p>
        </p:txBody>
      </p:sp>
      <p:sp>
        <p:nvSpPr>
          <p:cNvPr id="8" name="Text Placeholder 5">
            <a:extLst>
              <a:ext uri="{FF2B5EF4-FFF2-40B4-BE49-F238E27FC236}">
                <a16:creationId xmlns:a16="http://schemas.microsoft.com/office/drawing/2014/main" id="{7BD7E72A-8905-2356-5BB6-1D7190DA196E}"/>
              </a:ext>
            </a:extLst>
          </p:cNvPr>
          <p:cNvSpPr>
            <a:spLocks noGrp="1"/>
          </p:cNvSpPr>
          <p:nvPr>
            <p:ph type="body" sz="quarter" idx="16" hasCustomPrompt="1"/>
          </p:nvPr>
        </p:nvSpPr>
        <p:spPr>
          <a:xfrm>
            <a:off x="7173738" y="3793938"/>
            <a:ext cx="4753803" cy="2485838"/>
          </a:xfrm>
          <a:noFill/>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72238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Images and Caption">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0" y="3357563"/>
            <a:ext cx="4152900" cy="3500438"/>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4152900" y="1"/>
            <a:ext cx="3912062" cy="6857518"/>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2" name="Picture Placeholder 5">
            <a:extLst>
              <a:ext uri="{FF2B5EF4-FFF2-40B4-BE49-F238E27FC236}">
                <a16:creationId xmlns:a16="http://schemas.microsoft.com/office/drawing/2014/main" id="{274C72C0-D5F1-8526-2BDA-0E6460C330CF}"/>
              </a:ext>
            </a:extLst>
          </p:cNvPr>
          <p:cNvSpPr>
            <a:spLocks noGrp="1"/>
          </p:cNvSpPr>
          <p:nvPr>
            <p:ph type="pic" sz="quarter" idx="16" hasCustomPrompt="1"/>
          </p:nvPr>
        </p:nvSpPr>
        <p:spPr>
          <a:xfrm>
            <a:off x="8064961" y="0"/>
            <a:ext cx="4114339" cy="3357563"/>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5" name="Title 4">
            <a:extLst>
              <a:ext uri="{FF2B5EF4-FFF2-40B4-BE49-F238E27FC236}">
                <a16:creationId xmlns:a16="http://schemas.microsoft.com/office/drawing/2014/main" id="{6D8318B1-25E6-EF2C-0244-43CD92F8BF97}"/>
              </a:ext>
            </a:extLst>
          </p:cNvPr>
          <p:cNvSpPr>
            <a:spLocks noGrp="1"/>
          </p:cNvSpPr>
          <p:nvPr>
            <p:ph type="title" hasCustomPrompt="1"/>
          </p:nvPr>
        </p:nvSpPr>
        <p:spPr>
          <a:xfrm>
            <a:off x="288000" y="696913"/>
            <a:ext cx="3770934" cy="1765868"/>
          </a:xfrm>
        </p:spPr>
        <p:txBody>
          <a:bodyPr/>
          <a:lstStyle>
            <a:lvl1pPr>
              <a:defRPr sz="4500"/>
            </a:lvl1pPr>
          </a:lstStyle>
          <a:p>
            <a:r>
              <a:rPr lang="en-US"/>
              <a:t>Click to edit master title style</a:t>
            </a:r>
            <a:endParaRPr lang="en-GB"/>
          </a:p>
        </p:txBody>
      </p:sp>
      <p:sp>
        <p:nvSpPr>
          <p:cNvPr id="8" name="Text Placeholder 5">
            <a:extLst>
              <a:ext uri="{FF2B5EF4-FFF2-40B4-BE49-F238E27FC236}">
                <a16:creationId xmlns:a16="http://schemas.microsoft.com/office/drawing/2014/main" id="{17213EC5-391F-7979-878D-C0B84427D2CD}"/>
              </a:ext>
            </a:extLst>
          </p:cNvPr>
          <p:cNvSpPr>
            <a:spLocks noGrp="1"/>
          </p:cNvSpPr>
          <p:nvPr>
            <p:ph type="body" sz="quarter" idx="17" hasCustomPrompt="1"/>
          </p:nvPr>
        </p:nvSpPr>
        <p:spPr>
          <a:xfrm>
            <a:off x="8485094" y="3793938"/>
            <a:ext cx="3442447" cy="2485838"/>
          </a:xfrm>
          <a:noFill/>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353535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s and Text ">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5B8D2-C963-E4A2-E467-94496D231D97}"/>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10" name="Picture Placeholder 5">
            <a:extLst>
              <a:ext uri="{FF2B5EF4-FFF2-40B4-BE49-F238E27FC236}">
                <a16:creationId xmlns:a16="http://schemas.microsoft.com/office/drawing/2014/main" id="{BEB95803-75F5-094C-03C0-91A8C27F1AAA}"/>
              </a:ext>
            </a:extLst>
          </p:cNvPr>
          <p:cNvSpPr>
            <a:spLocks noGrp="1"/>
          </p:cNvSpPr>
          <p:nvPr>
            <p:ph type="pic" sz="quarter" idx="13" hasCustomPrompt="1"/>
          </p:nvPr>
        </p:nvSpPr>
        <p:spPr>
          <a:xfrm>
            <a:off x="0" y="-1"/>
            <a:ext cx="5041900" cy="3357563"/>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11" name="Picture Placeholder 5">
            <a:extLst>
              <a:ext uri="{FF2B5EF4-FFF2-40B4-BE49-F238E27FC236}">
                <a16:creationId xmlns:a16="http://schemas.microsoft.com/office/drawing/2014/main" id="{8BFC8B65-1954-09E7-5FF2-7014E6C8F04C}"/>
              </a:ext>
            </a:extLst>
          </p:cNvPr>
          <p:cNvSpPr>
            <a:spLocks noGrp="1"/>
          </p:cNvSpPr>
          <p:nvPr>
            <p:ph type="pic" sz="quarter" idx="14" hasCustomPrompt="1"/>
          </p:nvPr>
        </p:nvSpPr>
        <p:spPr>
          <a:xfrm>
            <a:off x="6165850" y="3357563"/>
            <a:ext cx="6022552" cy="3499955"/>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7" name="Title 1">
            <a:extLst>
              <a:ext uri="{FF2B5EF4-FFF2-40B4-BE49-F238E27FC236}">
                <a16:creationId xmlns:a16="http://schemas.microsoft.com/office/drawing/2014/main" id="{44087789-03A9-0559-7959-C80A1DC0A306}"/>
              </a:ext>
            </a:extLst>
          </p:cNvPr>
          <p:cNvSpPr>
            <a:spLocks noGrp="1"/>
          </p:cNvSpPr>
          <p:nvPr>
            <p:ph type="title" hasCustomPrompt="1"/>
          </p:nvPr>
        </p:nvSpPr>
        <p:spPr>
          <a:xfrm>
            <a:off x="6165850" y="530259"/>
            <a:ext cx="4754563" cy="2437590"/>
          </a:xfrm>
        </p:spPr>
        <p:txBody>
          <a:bodyPr anchor="ctr">
            <a:spAutoFit/>
          </a:bodyPr>
          <a:lstStyle>
            <a:lvl1pPr>
              <a:lnSpc>
                <a:spcPct val="80000"/>
              </a:lnSpc>
              <a:defRPr sz="6500">
                <a:solidFill>
                  <a:schemeClr val="tx2"/>
                </a:solidFill>
              </a:defRPr>
            </a:lvl1pPr>
          </a:lstStyle>
          <a:p>
            <a:r>
              <a:rPr lang="en-US"/>
              <a:t>Click to edit master title style</a:t>
            </a:r>
            <a:endParaRPr lang="en-GB"/>
          </a:p>
        </p:txBody>
      </p:sp>
      <p:sp>
        <p:nvSpPr>
          <p:cNvPr id="8" name="Text Placeholder 5">
            <a:extLst>
              <a:ext uri="{FF2B5EF4-FFF2-40B4-BE49-F238E27FC236}">
                <a16:creationId xmlns:a16="http://schemas.microsoft.com/office/drawing/2014/main" id="{B6E14EEE-7841-0138-904A-84100ED25726}"/>
              </a:ext>
            </a:extLst>
          </p:cNvPr>
          <p:cNvSpPr>
            <a:spLocks noGrp="1"/>
          </p:cNvSpPr>
          <p:nvPr>
            <p:ph type="body" sz="quarter" idx="16" hasCustomPrompt="1"/>
          </p:nvPr>
        </p:nvSpPr>
        <p:spPr>
          <a:xfrm>
            <a:off x="315738" y="3793938"/>
            <a:ext cx="4753803" cy="2485838"/>
          </a:xfrm>
          <a:noFill/>
        </p:spPr>
        <p:txBody>
          <a:bodyPr lIns="0" tIns="0" rIns="0" bIns="0"/>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623250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mall Image and Conten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1" y="0"/>
            <a:ext cx="2850776" cy="6858000"/>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lang="en-US"/>
              <a:t>Click the icon to add a photo or illustration.</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8" name="Title 1">
            <a:extLst>
              <a:ext uri="{FF2B5EF4-FFF2-40B4-BE49-F238E27FC236}">
                <a16:creationId xmlns:a16="http://schemas.microsoft.com/office/drawing/2014/main" id="{E23E021E-6619-E83A-F4C0-133FC3FFD16E}"/>
              </a:ext>
            </a:extLst>
          </p:cNvPr>
          <p:cNvSpPr>
            <a:spLocks noGrp="1"/>
          </p:cNvSpPr>
          <p:nvPr>
            <p:ph type="title" hasCustomPrompt="1"/>
          </p:nvPr>
        </p:nvSpPr>
        <p:spPr>
          <a:xfrm>
            <a:off x="3171046" y="408933"/>
            <a:ext cx="8715699" cy="468590"/>
          </a:xfrm>
        </p:spPr>
        <p:txBody>
          <a:bodyPr anchor="b"/>
          <a:lstStyle/>
          <a:p>
            <a:r>
              <a:rPr lang="en-US"/>
              <a:t>Content slide with image column </a:t>
            </a:r>
          </a:p>
        </p:txBody>
      </p:sp>
      <p:sp>
        <p:nvSpPr>
          <p:cNvPr id="10" name="Subtitle 2">
            <a:extLst>
              <a:ext uri="{FF2B5EF4-FFF2-40B4-BE49-F238E27FC236}">
                <a16:creationId xmlns:a16="http://schemas.microsoft.com/office/drawing/2014/main" id="{6540E930-73A2-5D30-67F9-096813B239AD}"/>
              </a:ext>
            </a:extLst>
          </p:cNvPr>
          <p:cNvSpPr>
            <a:spLocks noGrp="1"/>
          </p:cNvSpPr>
          <p:nvPr>
            <p:ph type="subTitle" idx="14" hasCustomPrompt="1"/>
          </p:nvPr>
        </p:nvSpPr>
        <p:spPr>
          <a:xfrm>
            <a:off x="3170914" y="860286"/>
            <a:ext cx="8720506"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
        <p:nvSpPr>
          <p:cNvPr id="12" name="Text Placeholder 5">
            <a:extLst>
              <a:ext uri="{FF2B5EF4-FFF2-40B4-BE49-F238E27FC236}">
                <a16:creationId xmlns:a16="http://schemas.microsoft.com/office/drawing/2014/main" id="{07F55F21-F487-22FB-9BCA-3FFAC6DDC919}"/>
              </a:ext>
            </a:extLst>
          </p:cNvPr>
          <p:cNvSpPr>
            <a:spLocks noGrp="1"/>
          </p:cNvSpPr>
          <p:nvPr>
            <p:ph type="body" sz="quarter" idx="17" hasCustomPrompt="1"/>
          </p:nvPr>
        </p:nvSpPr>
        <p:spPr>
          <a:xfrm>
            <a:off x="3160059" y="1721223"/>
            <a:ext cx="8740589" cy="4491318"/>
          </a:xfrm>
        </p:spPr>
        <p:txBody>
          <a:bodyPr/>
          <a:lstStyle>
            <a:lvl2pPr marL="285750" indent="-285750">
              <a:buFont typeface="Wingdings" pitchFamily="2" charset="2"/>
              <a:buChar char="§"/>
              <a:defRPr/>
            </a:lvl2pPr>
            <a:lvl3pPr marL="571500" indent="-285750">
              <a:buFont typeface="Arial" panose="020B0604020202020204" pitchFamily="34" charset="0"/>
              <a:buChar char="−"/>
              <a:defRPr/>
            </a:lvl3pPr>
            <a:lvl4pPr marL="863600" indent="-285750">
              <a:buFont typeface="Arial" panose="020B0604020202020204" pitchFamily="34" charset="0"/>
              <a:buChar char="•"/>
              <a:defRPr sz="1400"/>
            </a:lvl4pPr>
          </a:lstStyle>
          <a:p>
            <a:pPr lvl="0"/>
            <a:r>
              <a:rPr lang="en-US"/>
              <a:t>First level</a:t>
            </a:r>
          </a:p>
          <a:p>
            <a:pPr lvl="1"/>
            <a:r>
              <a:rPr lang="en-US"/>
              <a:t>Second level</a:t>
            </a:r>
          </a:p>
          <a:p>
            <a:pPr lvl="2"/>
            <a:r>
              <a:rPr lang="en-US"/>
              <a:t>Third level</a:t>
            </a:r>
          </a:p>
          <a:p>
            <a:pPr lvl="3"/>
            <a:r>
              <a:rPr lang="en-US"/>
              <a:t>Fourth level</a:t>
            </a:r>
          </a:p>
        </p:txBody>
      </p:sp>
      <p:sp>
        <p:nvSpPr>
          <p:cNvPr id="7" name="Graphic 6">
            <a:extLst>
              <a:ext uri="{FF2B5EF4-FFF2-40B4-BE49-F238E27FC236}">
                <a16:creationId xmlns:a16="http://schemas.microsoft.com/office/drawing/2014/main" id="{59BFA9B0-A677-073A-B52B-FD3313A23AF4}"/>
              </a:ext>
            </a:extLst>
          </p:cNvPr>
          <p:cNvSpPr>
            <a:spLocks noChangeAspect="1"/>
          </p:cNvSpPr>
          <p:nvPr userDrawn="1"/>
        </p:nvSpPr>
        <p:spPr>
          <a:xfrm>
            <a:off x="3179419"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35631876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ullets/Conten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AFE847-C10E-08E7-D3E2-3C27D30B57D3}"/>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2991EB1D-9C3F-DF12-452F-59B08F6F15F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5" name="Table Placeholder 5">
            <a:extLst>
              <a:ext uri="{FF2B5EF4-FFF2-40B4-BE49-F238E27FC236}">
                <a16:creationId xmlns:a16="http://schemas.microsoft.com/office/drawing/2014/main" id="{85CD3ED3-C708-DB8B-CFFB-87671E2D8F3C}"/>
              </a:ext>
            </a:extLst>
          </p:cNvPr>
          <p:cNvSpPr>
            <a:spLocks noGrp="1"/>
          </p:cNvSpPr>
          <p:nvPr>
            <p:ph type="tbl" sz="quarter" idx="13"/>
          </p:nvPr>
        </p:nvSpPr>
        <p:spPr>
          <a:xfrm>
            <a:off x="292100" y="1682750"/>
            <a:ext cx="11610975" cy="4594225"/>
          </a:xfrm>
        </p:spPr>
        <p:txBody>
          <a:bodyPr/>
          <a:lstStyle/>
          <a:p>
            <a:r>
              <a:rPr lang="en-US"/>
              <a:t>Click icon to add table</a:t>
            </a:r>
            <a:endParaRPr lang="en-GB"/>
          </a:p>
        </p:txBody>
      </p:sp>
      <p:sp>
        <p:nvSpPr>
          <p:cNvPr id="6" name="Title 1">
            <a:extLst>
              <a:ext uri="{FF2B5EF4-FFF2-40B4-BE49-F238E27FC236}">
                <a16:creationId xmlns:a16="http://schemas.microsoft.com/office/drawing/2014/main" id="{A2504AED-165F-AAE3-5E66-C21333BF26EC}"/>
              </a:ext>
            </a:extLst>
          </p:cNvPr>
          <p:cNvSpPr>
            <a:spLocks noGrp="1"/>
          </p:cNvSpPr>
          <p:nvPr>
            <p:ph type="title" hasCustomPrompt="1"/>
          </p:nvPr>
        </p:nvSpPr>
        <p:spPr>
          <a:xfrm>
            <a:off x="288303" y="368592"/>
            <a:ext cx="9649446" cy="468590"/>
          </a:xfrm>
        </p:spPr>
        <p:txBody>
          <a:bodyPr anchor="b"/>
          <a:lstStyle/>
          <a:p>
            <a:r>
              <a:rPr lang="en-US"/>
              <a:t>Table</a:t>
            </a:r>
          </a:p>
        </p:txBody>
      </p:sp>
      <p:sp>
        <p:nvSpPr>
          <p:cNvPr id="7" name="Subtitle 2">
            <a:extLst>
              <a:ext uri="{FF2B5EF4-FFF2-40B4-BE49-F238E27FC236}">
                <a16:creationId xmlns:a16="http://schemas.microsoft.com/office/drawing/2014/main" id="{E4364ECE-EEE9-E369-FAE5-34F7DC130805}"/>
              </a:ext>
            </a:extLst>
          </p:cNvPr>
          <p:cNvSpPr>
            <a:spLocks noGrp="1"/>
          </p:cNvSpPr>
          <p:nvPr>
            <p:ph type="subTitle" idx="26" hasCustomPrompt="1"/>
          </p:nvPr>
        </p:nvSpPr>
        <p:spPr>
          <a:xfrm>
            <a:off x="288302"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Click to edit subtitle text</a:t>
            </a:r>
          </a:p>
        </p:txBody>
      </p:sp>
    </p:spTree>
    <p:extLst>
      <p:ext uri="{BB962C8B-B14F-4D97-AF65-F5344CB8AC3E}">
        <p14:creationId xmlns:p14="http://schemas.microsoft.com/office/powerpoint/2010/main" val="1698225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Section/Divider1">
    <p:bg>
      <p:bgPr>
        <a:solidFill>
          <a:schemeClr val="tx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444F91-0F35-3A7E-D84E-3A8603FFC25F}"/>
              </a:ext>
            </a:extLst>
          </p:cNvPr>
          <p:cNvSpPr>
            <a:spLocks noGrp="1"/>
          </p:cNvSpPr>
          <p:nvPr>
            <p:ph type="ctrTitle" hasCustomPrompt="1"/>
          </p:nvPr>
        </p:nvSpPr>
        <p:spPr>
          <a:xfrm>
            <a:off x="304800" y="2685081"/>
            <a:ext cx="7239000" cy="1229952"/>
          </a:xfrm>
        </p:spPr>
        <p:txBody>
          <a:bodyPr wrap="square" anchor="b">
            <a:spAutoFit/>
          </a:bodyPr>
          <a:lstStyle>
            <a:lvl1pPr algn="l">
              <a:lnSpc>
                <a:spcPct val="80000"/>
              </a:lnSpc>
              <a:defRPr sz="9600" b="1" i="0" spc="0" baseline="0">
                <a:solidFill>
                  <a:schemeClr val="bg1"/>
                </a:solidFill>
                <a:latin typeface="+mj-lt"/>
              </a:defRPr>
            </a:lvl1pPr>
          </a:lstStyle>
          <a:p>
            <a:r>
              <a:rPr lang="en-US"/>
              <a:t>Questions?</a:t>
            </a:r>
            <a:endParaRPr lang="en-GB"/>
          </a:p>
        </p:txBody>
      </p:sp>
      <p:sp>
        <p:nvSpPr>
          <p:cNvPr id="11" name="Graphic 6">
            <a:extLst>
              <a:ext uri="{FF2B5EF4-FFF2-40B4-BE49-F238E27FC236}">
                <a16:creationId xmlns:a16="http://schemas.microsoft.com/office/drawing/2014/main" id="{68BFC76A-2E3C-E6E3-8376-D8A94C33FD3E}"/>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16702070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Section/Divider2">
    <p:bg>
      <p:bgPr>
        <a:solidFill>
          <a:schemeClr val="bg2"/>
        </a:solidFill>
        <a:effectLst/>
      </p:bgPr>
    </p:bg>
    <p:spTree>
      <p:nvGrpSpPr>
        <p:cNvPr id="1" name=""/>
        <p:cNvGrpSpPr/>
        <p:nvPr/>
      </p:nvGrpSpPr>
      <p:grpSpPr>
        <a:xfrm>
          <a:off x="0" y="0"/>
          <a:ext cx="0" cy="0"/>
          <a:chOff x="0" y="0"/>
          <a:chExt cx="0" cy="0"/>
        </a:xfrm>
      </p:grpSpPr>
      <p:sp>
        <p:nvSpPr>
          <p:cNvPr id="13" name="Graphic 6">
            <a:extLst>
              <a:ext uri="{FF2B5EF4-FFF2-40B4-BE49-F238E27FC236}">
                <a16:creationId xmlns:a16="http://schemas.microsoft.com/office/drawing/2014/main" id="{9BF92F1C-9A54-B03C-F58F-3EB1591B6227}"/>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
        <p:nvSpPr>
          <p:cNvPr id="6" name="Title 1">
            <a:extLst>
              <a:ext uri="{FF2B5EF4-FFF2-40B4-BE49-F238E27FC236}">
                <a16:creationId xmlns:a16="http://schemas.microsoft.com/office/drawing/2014/main" id="{7DB65A08-A61F-ABBB-21EF-EC03DF0E1DB6}"/>
              </a:ext>
            </a:extLst>
          </p:cNvPr>
          <p:cNvSpPr>
            <a:spLocks noGrp="1"/>
          </p:cNvSpPr>
          <p:nvPr>
            <p:ph type="ctrTitle" hasCustomPrompt="1"/>
          </p:nvPr>
        </p:nvSpPr>
        <p:spPr>
          <a:xfrm>
            <a:off x="304800" y="2685081"/>
            <a:ext cx="7239000" cy="1229952"/>
          </a:xfrm>
        </p:spPr>
        <p:txBody>
          <a:bodyPr wrap="square" anchor="b">
            <a:spAutoFit/>
          </a:bodyPr>
          <a:lstStyle>
            <a:lvl1pPr algn="l">
              <a:lnSpc>
                <a:spcPct val="80000"/>
              </a:lnSpc>
              <a:defRPr sz="9600" b="1" i="0" spc="0" baseline="0">
                <a:solidFill>
                  <a:schemeClr val="bg1"/>
                </a:solidFill>
                <a:latin typeface="+mj-lt"/>
              </a:defRPr>
            </a:lvl1pPr>
          </a:lstStyle>
          <a:p>
            <a:r>
              <a:rPr lang="en-US"/>
              <a:t>Questions?</a:t>
            </a:r>
            <a:endParaRPr lang="en-GB"/>
          </a:p>
        </p:txBody>
      </p:sp>
    </p:spTree>
    <p:extLst>
      <p:ext uri="{BB962C8B-B14F-4D97-AF65-F5344CB8AC3E}">
        <p14:creationId xmlns:p14="http://schemas.microsoft.com/office/powerpoint/2010/main" val="29067817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Section/Divider3">
    <p:bg>
      <p:bgPr>
        <a:solidFill>
          <a:srgbClr val="E8E6E3"/>
        </a:solidFill>
        <a:effectLst/>
      </p:bgPr>
    </p:bg>
    <p:spTree>
      <p:nvGrpSpPr>
        <p:cNvPr id="1" name=""/>
        <p:cNvGrpSpPr/>
        <p:nvPr/>
      </p:nvGrpSpPr>
      <p:grpSpPr>
        <a:xfrm>
          <a:off x="0" y="0"/>
          <a:ext cx="0" cy="0"/>
          <a:chOff x="0" y="0"/>
          <a:chExt cx="0" cy="0"/>
        </a:xfrm>
      </p:grpSpPr>
      <p:sp>
        <p:nvSpPr>
          <p:cNvPr id="10" name="Graphic 6">
            <a:extLst>
              <a:ext uri="{FF2B5EF4-FFF2-40B4-BE49-F238E27FC236}">
                <a16:creationId xmlns:a16="http://schemas.microsoft.com/office/drawing/2014/main" id="{AF0B85A5-9C99-621C-A009-04183FA7920E}"/>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solidFill>
                <a:schemeClr val="tx2"/>
              </a:solidFill>
            </a:endParaRPr>
          </a:p>
        </p:txBody>
      </p:sp>
      <p:sp>
        <p:nvSpPr>
          <p:cNvPr id="6" name="Title 1">
            <a:extLst>
              <a:ext uri="{FF2B5EF4-FFF2-40B4-BE49-F238E27FC236}">
                <a16:creationId xmlns:a16="http://schemas.microsoft.com/office/drawing/2014/main" id="{D9F60F3F-7E8D-1E06-84C7-5AA4270A65F8}"/>
              </a:ext>
            </a:extLst>
          </p:cNvPr>
          <p:cNvSpPr>
            <a:spLocks noGrp="1"/>
          </p:cNvSpPr>
          <p:nvPr>
            <p:ph type="ctrTitle" hasCustomPrompt="1"/>
          </p:nvPr>
        </p:nvSpPr>
        <p:spPr>
          <a:xfrm>
            <a:off x="304800" y="2685081"/>
            <a:ext cx="7239000" cy="1229952"/>
          </a:xfrm>
        </p:spPr>
        <p:txBody>
          <a:bodyPr wrap="square" anchor="b">
            <a:spAutoFit/>
          </a:bodyPr>
          <a:lstStyle>
            <a:lvl1pPr algn="l">
              <a:lnSpc>
                <a:spcPct val="80000"/>
              </a:lnSpc>
              <a:defRPr sz="9600" b="1" i="0" spc="0" baseline="0">
                <a:solidFill>
                  <a:schemeClr val="tx2"/>
                </a:solidFill>
                <a:latin typeface="+mj-lt"/>
              </a:defRPr>
            </a:lvl1pPr>
          </a:lstStyle>
          <a:p>
            <a:r>
              <a:rPr lang="en-US"/>
              <a:t>Questions?</a:t>
            </a:r>
            <a:endParaRPr lang="en-GB"/>
          </a:p>
        </p:txBody>
      </p:sp>
    </p:spTree>
    <p:extLst>
      <p:ext uri="{BB962C8B-B14F-4D97-AF65-F5344CB8AC3E}">
        <p14:creationId xmlns:p14="http://schemas.microsoft.com/office/powerpoint/2010/main" val="4426861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Section/Divider1">
    <p:bg>
      <p:bgPr>
        <a:solidFill>
          <a:schemeClr val="tx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444F91-0F35-3A7E-D84E-3A8603FFC25F}"/>
              </a:ext>
            </a:extLst>
          </p:cNvPr>
          <p:cNvSpPr>
            <a:spLocks noGrp="1"/>
          </p:cNvSpPr>
          <p:nvPr>
            <p:ph type="ctrTitle" hasCustomPrompt="1"/>
          </p:nvPr>
        </p:nvSpPr>
        <p:spPr>
          <a:xfrm>
            <a:off x="304800" y="2685081"/>
            <a:ext cx="7239000" cy="1229952"/>
          </a:xfrm>
        </p:spPr>
        <p:txBody>
          <a:bodyPr wrap="square" anchor="b">
            <a:spAutoFit/>
          </a:bodyPr>
          <a:lstStyle>
            <a:lvl1pPr algn="l">
              <a:lnSpc>
                <a:spcPct val="80000"/>
              </a:lnSpc>
              <a:defRPr sz="9600" b="1" i="0" spc="0" baseline="0">
                <a:solidFill>
                  <a:schemeClr val="bg1"/>
                </a:solidFill>
                <a:latin typeface="+mj-lt"/>
              </a:defRPr>
            </a:lvl1pPr>
          </a:lstStyle>
          <a:p>
            <a:r>
              <a:rPr lang="en-US"/>
              <a:t>Thank you!</a:t>
            </a:r>
            <a:endParaRPr lang="en-GB"/>
          </a:p>
        </p:txBody>
      </p:sp>
      <p:sp>
        <p:nvSpPr>
          <p:cNvPr id="11" name="Graphic 6">
            <a:extLst>
              <a:ext uri="{FF2B5EF4-FFF2-40B4-BE49-F238E27FC236}">
                <a16:creationId xmlns:a16="http://schemas.microsoft.com/office/drawing/2014/main" id="{68BFC76A-2E3C-E6E3-8376-D8A94C33FD3E}"/>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1072120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ree Team Members Slide">
    <p:bg>
      <p:bgPr>
        <a:solidFill>
          <a:schemeClr val="bg2"/>
        </a:solidFill>
        <a:effectLst/>
      </p:bgPr>
    </p:bg>
    <p:spTree>
      <p:nvGrpSpPr>
        <p:cNvPr id="1" name=""/>
        <p:cNvGrpSpPr/>
        <p:nvPr/>
      </p:nvGrpSpPr>
      <p:grpSpPr>
        <a:xfrm>
          <a:off x="0" y="0"/>
          <a:ext cx="0" cy="0"/>
          <a:chOff x="0" y="0"/>
          <a:chExt cx="0" cy="0"/>
        </a:xfrm>
      </p:grpSpPr>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4698051" y="1600200"/>
            <a:ext cx="2795588" cy="2409826"/>
          </a:xfrm>
          <a:solidFill>
            <a:srgbClr val="F6F3F2"/>
          </a:solidFill>
          <a:effectLst/>
        </p:spPr>
        <p:txBody>
          <a:bodyPr vert="horz" lIns="0" tIns="0" rIns="0" bIns="0" rtlCol="0">
            <a:noAutofit/>
          </a:bodyPr>
          <a:lstStyle>
            <a:lvl1pPr algn="ctr">
              <a:defRPr lang="en-US" dirty="0"/>
            </a:lvl1pPr>
          </a:lstStyle>
          <a:p>
            <a:pPr marR="0" lvl="0" fontAlgn="auto">
              <a:lnSpc>
                <a:spcPct val="110000"/>
              </a:lnSpc>
              <a:buClrTx/>
              <a:buSzTx/>
            </a:pPr>
            <a:r>
              <a:rPr lang="en-US"/>
              <a:t>Click the icon to add a team member headshot.</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4698051" y="4154488"/>
            <a:ext cx="2797906" cy="1893887"/>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1762764" y="1600200"/>
            <a:ext cx="2795588" cy="2409826"/>
          </a:xfrm>
          <a:solidFill>
            <a:srgbClr val="F6F3F2"/>
          </a:solidFill>
          <a:effectLst/>
        </p:spPr>
        <p:txBody>
          <a:bodyPr vert="horz" lIns="0" tIns="0" rIns="0" bIns="0" rtlCol="0">
            <a:noAutofit/>
          </a:bodyPr>
          <a:lstStyle>
            <a:lvl1pPr algn="ctr">
              <a:defRPr lang="en-US" dirty="0"/>
            </a:lvl1pPr>
          </a:lstStyle>
          <a:p>
            <a:pPr marR="0" lvl="0" fontAlgn="auto">
              <a:lnSpc>
                <a:spcPct val="110000"/>
              </a:lnSpc>
              <a:buClrTx/>
              <a:buSzTx/>
            </a:pPr>
            <a:r>
              <a:rPr lang="en-US"/>
              <a:t>Click the icon to add a team member headshot.</a:t>
            </a:r>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1762764" y="4154488"/>
            <a:ext cx="2794731" cy="1893887"/>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9" name="Picture Placeholder 3">
            <a:extLst>
              <a:ext uri="{FF2B5EF4-FFF2-40B4-BE49-F238E27FC236}">
                <a16:creationId xmlns:a16="http://schemas.microsoft.com/office/drawing/2014/main" id="{2D83ADDB-0799-3ABA-AFB5-0EF907EBBC1C}"/>
              </a:ext>
            </a:extLst>
          </p:cNvPr>
          <p:cNvSpPr>
            <a:spLocks noGrp="1"/>
          </p:cNvSpPr>
          <p:nvPr>
            <p:ph type="pic" sz="quarter" idx="27" hasCustomPrompt="1"/>
          </p:nvPr>
        </p:nvSpPr>
        <p:spPr>
          <a:xfrm>
            <a:off x="7656346" y="1600200"/>
            <a:ext cx="2795588" cy="2409826"/>
          </a:xfrm>
          <a:solidFill>
            <a:srgbClr val="F6F3F2"/>
          </a:solidFill>
          <a:effectLst/>
        </p:spPr>
        <p:txBody>
          <a:bodyPr vert="horz" lIns="0" tIns="0" rIns="0" bIns="0" rtlCol="0">
            <a:noAutofit/>
          </a:bodyPr>
          <a:lstStyle>
            <a:lvl1pPr algn="ctr">
              <a:defRPr lang="en-US" dirty="0"/>
            </a:lvl1pPr>
          </a:lstStyle>
          <a:p>
            <a:pPr marR="0" lvl="0" fontAlgn="auto">
              <a:lnSpc>
                <a:spcPct val="110000"/>
              </a:lnSpc>
              <a:buClrTx/>
              <a:buSzTx/>
            </a:pPr>
            <a:r>
              <a:rPr lang="en-US"/>
              <a:t>Click the icon to add a team member headshot.</a:t>
            </a:r>
          </a:p>
        </p:txBody>
      </p:sp>
      <p:sp>
        <p:nvSpPr>
          <p:cNvPr id="10" name="Text Placeholder 10">
            <a:extLst>
              <a:ext uri="{FF2B5EF4-FFF2-40B4-BE49-F238E27FC236}">
                <a16:creationId xmlns:a16="http://schemas.microsoft.com/office/drawing/2014/main" id="{5A40ED4D-9D7E-FA31-0E92-48608769B8DC}"/>
              </a:ext>
            </a:extLst>
          </p:cNvPr>
          <p:cNvSpPr>
            <a:spLocks noGrp="1"/>
          </p:cNvSpPr>
          <p:nvPr>
            <p:ph type="body" sz="quarter" idx="28" hasCustomPrompt="1"/>
          </p:nvPr>
        </p:nvSpPr>
        <p:spPr>
          <a:xfrm>
            <a:off x="7656347" y="4154488"/>
            <a:ext cx="2797906" cy="1893887"/>
          </a:xfrm>
        </p:spPr>
        <p:txBody>
          <a:bodyPr/>
          <a:lstStyle>
            <a:lvl1pPr>
              <a:spcBef>
                <a:spcPts val="0"/>
              </a:spcBef>
              <a:spcAft>
                <a:spcPts val="0"/>
              </a:spcAft>
              <a:defRPr lang="en-GB" sz="1401" b="1" i="0" kern="1200" dirty="0">
                <a:solidFill>
                  <a:schemeClr val="bg1"/>
                </a:solidFill>
                <a:latin typeface="Johnson Text" pitchFamily="2" charset="77"/>
                <a:ea typeface="+mn-ea"/>
                <a:cs typeface="+mn-cs"/>
              </a:defRPr>
            </a:lvl1pPr>
            <a:lvl2pPr marL="0" indent="0">
              <a:spcBef>
                <a:spcPts val="0"/>
              </a:spcBef>
              <a:spcAft>
                <a:spcPts val="0"/>
              </a:spcAft>
              <a:buNone/>
              <a:defRPr sz="1401" b="0" i="0">
                <a:solidFill>
                  <a:schemeClr val="bg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1" name="Footer Placeholder 10">
            <a:extLst>
              <a:ext uri="{FF2B5EF4-FFF2-40B4-BE49-F238E27FC236}">
                <a16:creationId xmlns:a16="http://schemas.microsoft.com/office/drawing/2014/main" id="{B0F98AA2-E2DC-E0E0-4C8F-760BB9A932E3}"/>
              </a:ext>
            </a:extLst>
          </p:cNvPr>
          <p:cNvSpPr>
            <a:spLocks noGrp="1"/>
          </p:cNvSpPr>
          <p:nvPr>
            <p:ph type="ftr" sz="quarter" idx="29"/>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482FD8FC-F7B2-9C6C-B17A-E86A85F913ED}"/>
              </a:ext>
            </a:extLst>
          </p:cNvPr>
          <p:cNvSpPr>
            <a:spLocks noGrp="1"/>
          </p:cNvSpPr>
          <p:nvPr>
            <p:ph type="sldNum" sz="quarter" idx="30"/>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5" name="Graphic 6">
            <a:extLst>
              <a:ext uri="{FF2B5EF4-FFF2-40B4-BE49-F238E27FC236}">
                <a16:creationId xmlns:a16="http://schemas.microsoft.com/office/drawing/2014/main" id="{2BDA1936-DAE8-D310-08BC-E432CB5DE2F6}"/>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4" name="Title 1">
            <a:extLst>
              <a:ext uri="{FF2B5EF4-FFF2-40B4-BE49-F238E27FC236}">
                <a16:creationId xmlns:a16="http://schemas.microsoft.com/office/drawing/2014/main" id="{944B3681-25B1-1B39-8077-04C9F2D61C90}"/>
              </a:ext>
            </a:extLst>
          </p:cNvPr>
          <p:cNvSpPr>
            <a:spLocks noGrp="1"/>
          </p:cNvSpPr>
          <p:nvPr>
            <p:ph type="title" hasCustomPrompt="1"/>
          </p:nvPr>
        </p:nvSpPr>
        <p:spPr>
          <a:xfrm>
            <a:off x="288305" y="368592"/>
            <a:ext cx="9649445" cy="481991"/>
          </a:xfrm>
        </p:spPr>
        <p:txBody>
          <a:bodyPr/>
          <a:lstStyle>
            <a:lvl1pPr>
              <a:defRPr>
                <a:solidFill>
                  <a:schemeClr val="bg1"/>
                </a:solidFill>
              </a:defRPr>
            </a:lvl1pPr>
          </a:lstStyle>
          <a:p>
            <a:r>
              <a:rPr lang="en-US"/>
              <a:t>Team slide title</a:t>
            </a:r>
          </a:p>
        </p:txBody>
      </p:sp>
      <p:sp>
        <p:nvSpPr>
          <p:cNvPr id="15" name="Subtitle 2">
            <a:extLst>
              <a:ext uri="{FF2B5EF4-FFF2-40B4-BE49-F238E27FC236}">
                <a16:creationId xmlns:a16="http://schemas.microsoft.com/office/drawing/2014/main" id="{81B5589C-C1F5-E27D-27DA-C5A100C8B832}"/>
              </a:ext>
            </a:extLst>
          </p:cNvPr>
          <p:cNvSpPr>
            <a:spLocks noGrp="1"/>
          </p:cNvSpPr>
          <p:nvPr>
            <p:ph type="subTitle" idx="12"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bg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Tree>
    <p:extLst>
      <p:ext uri="{BB962C8B-B14F-4D97-AF65-F5344CB8AC3E}">
        <p14:creationId xmlns:p14="http://schemas.microsoft.com/office/powerpoint/2010/main" val="19799034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2_Section/Divider2">
    <p:bg>
      <p:bgPr>
        <a:solidFill>
          <a:schemeClr val="bg2"/>
        </a:solidFill>
        <a:effectLst/>
      </p:bgPr>
    </p:bg>
    <p:spTree>
      <p:nvGrpSpPr>
        <p:cNvPr id="1" name=""/>
        <p:cNvGrpSpPr/>
        <p:nvPr/>
      </p:nvGrpSpPr>
      <p:grpSpPr>
        <a:xfrm>
          <a:off x="0" y="0"/>
          <a:ext cx="0" cy="0"/>
          <a:chOff x="0" y="0"/>
          <a:chExt cx="0" cy="0"/>
        </a:xfrm>
      </p:grpSpPr>
      <p:sp>
        <p:nvSpPr>
          <p:cNvPr id="13" name="Graphic 6">
            <a:extLst>
              <a:ext uri="{FF2B5EF4-FFF2-40B4-BE49-F238E27FC236}">
                <a16:creationId xmlns:a16="http://schemas.microsoft.com/office/drawing/2014/main" id="{9BF92F1C-9A54-B03C-F58F-3EB1591B6227}"/>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a:p>
        </p:txBody>
      </p:sp>
      <p:sp>
        <p:nvSpPr>
          <p:cNvPr id="6" name="Title 1">
            <a:extLst>
              <a:ext uri="{FF2B5EF4-FFF2-40B4-BE49-F238E27FC236}">
                <a16:creationId xmlns:a16="http://schemas.microsoft.com/office/drawing/2014/main" id="{7DB65A08-A61F-ABBB-21EF-EC03DF0E1DB6}"/>
              </a:ext>
            </a:extLst>
          </p:cNvPr>
          <p:cNvSpPr>
            <a:spLocks noGrp="1"/>
          </p:cNvSpPr>
          <p:nvPr>
            <p:ph type="ctrTitle" hasCustomPrompt="1"/>
          </p:nvPr>
        </p:nvSpPr>
        <p:spPr>
          <a:xfrm>
            <a:off x="304800" y="2685081"/>
            <a:ext cx="7239000" cy="1229952"/>
          </a:xfrm>
        </p:spPr>
        <p:txBody>
          <a:bodyPr wrap="square" anchor="b">
            <a:spAutoFit/>
          </a:bodyPr>
          <a:lstStyle>
            <a:lvl1pPr algn="l">
              <a:lnSpc>
                <a:spcPct val="80000"/>
              </a:lnSpc>
              <a:defRPr sz="9600" b="1" i="0" spc="0" baseline="0">
                <a:solidFill>
                  <a:schemeClr val="bg1"/>
                </a:solidFill>
                <a:latin typeface="+mj-lt"/>
              </a:defRPr>
            </a:lvl1pPr>
          </a:lstStyle>
          <a:p>
            <a:r>
              <a:rPr lang="en-US"/>
              <a:t>Thank you!</a:t>
            </a:r>
            <a:endParaRPr lang="en-GB"/>
          </a:p>
        </p:txBody>
      </p:sp>
    </p:spTree>
    <p:extLst>
      <p:ext uri="{BB962C8B-B14F-4D97-AF65-F5344CB8AC3E}">
        <p14:creationId xmlns:p14="http://schemas.microsoft.com/office/powerpoint/2010/main" val="2743695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2_Section/Divider3">
    <p:bg>
      <p:bgPr>
        <a:solidFill>
          <a:srgbClr val="E8E6E3"/>
        </a:solidFill>
        <a:effectLst/>
      </p:bgPr>
    </p:bg>
    <p:spTree>
      <p:nvGrpSpPr>
        <p:cNvPr id="1" name=""/>
        <p:cNvGrpSpPr/>
        <p:nvPr/>
      </p:nvGrpSpPr>
      <p:grpSpPr>
        <a:xfrm>
          <a:off x="0" y="0"/>
          <a:ext cx="0" cy="0"/>
          <a:chOff x="0" y="0"/>
          <a:chExt cx="0" cy="0"/>
        </a:xfrm>
      </p:grpSpPr>
      <p:sp>
        <p:nvSpPr>
          <p:cNvPr id="10" name="Graphic 6">
            <a:extLst>
              <a:ext uri="{FF2B5EF4-FFF2-40B4-BE49-F238E27FC236}">
                <a16:creationId xmlns:a16="http://schemas.microsoft.com/office/drawing/2014/main" id="{AF0B85A5-9C99-621C-A009-04183FA7920E}"/>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solidFill>
                <a:schemeClr val="tx2"/>
              </a:solidFill>
            </a:endParaRPr>
          </a:p>
        </p:txBody>
      </p:sp>
      <p:sp>
        <p:nvSpPr>
          <p:cNvPr id="6" name="Title 1">
            <a:extLst>
              <a:ext uri="{FF2B5EF4-FFF2-40B4-BE49-F238E27FC236}">
                <a16:creationId xmlns:a16="http://schemas.microsoft.com/office/drawing/2014/main" id="{D9F60F3F-7E8D-1E06-84C7-5AA4270A65F8}"/>
              </a:ext>
            </a:extLst>
          </p:cNvPr>
          <p:cNvSpPr>
            <a:spLocks noGrp="1"/>
          </p:cNvSpPr>
          <p:nvPr>
            <p:ph type="ctrTitle" hasCustomPrompt="1"/>
          </p:nvPr>
        </p:nvSpPr>
        <p:spPr>
          <a:xfrm>
            <a:off x="304800" y="2685081"/>
            <a:ext cx="7239000" cy="1229952"/>
          </a:xfrm>
        </p:spPr>
        <p:txBody>
          <a:bodyPr wrap="square" anchor="b">
            <a:spAutoFit/>
          </a:bodyPr>
          <a:lstStyle>
            <a:lvl1pPr algn="l">
              <a:lnSpc>
                <a:spcPct val="80000"/>
              </a:lnSpc>
              <a:defRPr sz="9600" b="1" i="0" spc="0" baseline="0">
                <a:solidFill>
                  <a:schemeClr val="tx2"/>
                </a:solidFill>
                <a:latin typeface="+mj-lt"/>
              </a:defRPr>
            </a:lvl1pPr>
          </a:lstStyle>
          <a:p>
            <a:r>
              <a:rPr lang="en-US"/>
              <a:t>Thank you!</a:t>
            </a:r>
            <a:endParaRPr lang="en-GB"/>
          </a:p>
        </p:txBody>
      </p:sp>
    </p:spTree>
    <p:extLst>
      <p:ext uri="{BB962C8B-B14F-4D97-AF65-F5344CB8AC3E}">
        <p14:creationId xmlns:p14="http://schemas.microsoft.com/office/powerpoint/2010/main" val="30497253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05420C-C759-6314-8DD4-4116029E51DE}"/>
              </a:ext>
            </a:extLst>
          </p:cNvPr>
          <p:cNvPicPr>
            <a:picLocks noChangeAspect="1"/>
          </p:cNvPicPr>
          <p:nvPr userDrawn="1"/>
        </p:nvPicPr>
        <p:blipFill>
          <a:blip r:embed="rId2"/>
          <a:stretch>
            <a:fillRect/>
          </a:stretch>
        </p:blipFill>
        <p:spPr>
          <a:xfrm>
            <a:off x="1449907" y="2158584"/>
            <a:ext cx="9292186" cy="2540832"/>
          </a:xfrm>
          <a:prstGeom prst="rect">
            <a:avLst/>
          </a:prstGeom>
        </p:spPr>
      </p:pic>
    </p:spTree>
    <p:extLst>
      <p:ext uri="{BB962C8B-B14F-4D97-AF65-F5344CB8AC3E}">
        <p14:creationId xmlns:p14="http://schemas.microsoft.com/office/powerpoint/2010/main" val="23481143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12DA585-3609-3949-B7EC-BB10D0D4CB2A}"/>
              </a:ext>
            </a:extLst>
          </p:cNvPr>
          <p:cNvSpPr>
            <a:spLocks noGrp="1"/>
          </p:cNvSpPr>
          <p:nvPr>
            <p:ph type="body" sz="quarter" idx="13" hasCustomPrompt="1"/>
          </p:nvPr>
        </p:nvSpPr>
        <p:spPr>
          <a:xfrm>
            <a:off x="332173" y="566511"/>
            <a:ext cx="11527654" cy="805089"/>
          </a:xfrm>
          <a:prstGeom prst="rect">
            <a:avLst/>
          </a:prstGeom>
        </p:spPr>
        <p:txBody>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the text</a:t>
            </a:r>
          </a:p>
        </p:txBody>
      </p:sp>
      <p:sp>
        <p:nvSpPr>
          <p:cNvPr id="11" name="Rectangle 10">
            <a:extLst>
              <a:ext uri="{FF2B5EF4-FFF2-40B4-BE49-F238E27FC236}">
                <a16:creationId xmlns:a16="http://schemas.microsoft.com/office/drawing/2014/main" id="{EC1BB61E-B3A9-CD42-9FE9-B78D847F0DBD}"/>
              </a:ext>
            </a:extLst>
          </p:cNvPr>
          <p:cNvSpPr/>
          <p:nvPr userDrawn="1"/>
        </p:nvSpPr>
        <p:spPr>
          <a:xfrm>
            <a:off x="0" y="0"/>
            <a:ext cx="12192000" cy="3374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885B0ABC-DFE0-491B-B5CD-0D9036C53ED1}"/>
              </a:ext>
            </a:extLst>
          </p:cNvPr>
          <p:cNvSpPr txBox="1">
            <a:spLocks/>
          </p:cNvSpPr>
          <p:nvPr userDrawn="1"/>
        </p:nvSpPr>
        <p:spPr>
          <a:xfrm>
            <a:off x="332173" y="6531586"/>
            <a:ext cx="2743200" cy="212725"/>
          </a:xfrm>
          <a:prstGeom prst="rect">
            <a:avLst/>
          </a:prstGeom>
        </p:spPr>
        <p:txBody>
          <a:bodyPr/>
          <a:lstStyle>
            <a:defPPr>
              <a:defRPr lang="en-US"/>
            </a:defPPr>
            <a:lvl1pPr marL="0" algn="l" defTabSz="914400" rtl="0" eaLnBrk="1" latinLnBrk="0" hangingPunct="1">
              <a:defRPr sz="11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13 March 2020</a:t>
            </a:r>
          </a:p>
        </p:txBody>
      </p:sp>
      <p:pic>
        <p:nvPicPr>
          <p:cNvPr id="14" name="Picture 13" descr="A picture containing drawing&#10;&#10;Description automatically generated">
            <a:extLst>
              <a:ext uri="{FF2B5EF4-FFF2-40B4-BE49-F238E27FC236}">
                <a16:creationId xmlns:a16="http://schemas.microsoft.com/office/drawing/2014/main" id="{095F2E05-9566-4C65-9DBA-491681FDA813}"/>
              </a:ext>
            </a:extLst>
          </p:cNvPr>
          <p:cNvPicPr>
            <a:picLocks noChangeAspect="1"/>
          </p:cNvPicPr>
          <p:nvPr userDrawn="1"/>
        </p:nvPicPr>
        <p:blipFill>
          <a:blip r:embed="rId2"/>
          <a:stretch>
            <a:fillRect/>
          </a:stretch>
        </p:blipFill>
        <p:spPr>
          <a:xfrm>
            <a:off x="9294587" y="6132992"/>
            <a:ext cx="2317880" cy="734533"/>
          </a:xfrm>
          <a:prstGeom prst="rect">
            <a:avLst/>
          </a:prstGeom>
        </p:spPr>
      </p:pic>
      <p:sp>
        <p:nvSpPr>
          <p:cNvPr id="15" name="Slide Number Placeholder 5">
            <a:extLst>
              <a:ext uri="{FF2B5EF4-FFF2-40B4-BE49-F238E27FC236}">
                <a16:creationId xmlns:a16="http://schemas.microsoft.com/office/drawing/2014/main" id="{CB89C4D4-7581-416F-9C18-422DD1430486}"/>
              </a:ext>
            </a:extLst>
          </p:cNvPr>
          <p:cNvSpPr txBox="1">
            <a:spLocks/>
          </p:cNvSpPr>
          <p:nvPr userDrawn="1"/>
        </p:nvSpPr>
        <p:spPr>
          <a:xfrm>
            <a:off x="11569083" y="6358568"/>
            <a:ext cx="443144" cy="365125"/>
          </a:xfrm>
          <a:prstGeom prst="rect">
            <a:avLst/>
          </a:prstGeom>
        </p:spPr>
        <p:txBody>
          <a:bodyPr anchor="ctr"/>
          <a:lstStyle>
            <a:defPPr>
              <a:defRPr lang="en-US"/>
            </a:defPPr>
            <a:lvl1pPr marL="0" algn="r" defTabSz="914400" rtl="0" eaLnBrk="1" latinLnBrk="0" hangingPunct="1">
              <a:defRPr sz="1100" kern="1200">
                <a:solidFill>
                  <a:srgbClr val="FFFFFF"/>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7122A2-72E5-954E-811B-666445CFCEB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941468099"/>
      </p:ext>
    </p:extLst>
  </p:cSld>
  <p:clrMapOvr>
    <a:masterClrMapping/>
  </p:clrMapOvr>
  <p:extLst>
    <p:ext uri="{DCECCB84-F9BA-43D5-87BE-67443E8EF086}">
      <p15:sldGuideLst xmlns:p15="http://schemas.microsoft.com/office/powerpoint/2012/main">
        <p15:guide id="1" orient="horz" pos="336">
          <p15:clr>
            <a:srgbClr val="FBAE40"/>
          </p15:clr>
        </p15:guide>
        <p15:guide id="2" pos="3840">
          <p15:clr>
            <a:srgbClr val="FBAE40"/>
          </p15:clr>
        </p15:guide>
        <p15:guide id="3" orient="horz" pos="864">
          <p15:clr>
            <a:srgbClr val="FBAE40"/>
          </p15:clr>
        </p15:guide>
        <p15:guide id="4" orient="horz" pos="1008">
          <p15:clr>
            <a:srgbClr val="FBAE40"/>
          </p15:clr>
        </p15:guide>
        <p15:guide id="5" orient="horz" pos="216">
          <p15:clr>
            <a:srgbClr val="FBAE40"/>
          </p15:clr>
        </p15:guide>
        <p15:guide id="6" pos="7488">
          <p15:clr>
            <a:srgbClr val="FBAE40"/>
          </p15:clr>
        </p15:guide>
        <p15:guide id="7" pos="192">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NEUTRO">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AD79DE6D-4140-EE3D-31EF-82F4ED085D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417183324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288303" y="262267"/>
            <a:ext cx="6713538" cy="45781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a:extLst>
              <a:ext uri="{FF2B5EF4-FFF2-40B4-BE49-F238E27FC236}">
                <a16:creationId xmlns:a16="http://schemas.microsoft.com/office/drawing/2014/main" id="{65B587F7-0E47-48EC-A5BC-5623F62D615C}"/>
              </a:ext>
            </a:extLst>
          </p:cNvPr>
          <p:cNvSpPr>
            <a:spLocks noGrp="1"/>
          </p:cNvSpPr>
          <p:nvPr>
            <p:ph type="body" sz="quarter" idx="14"/>
          </p:nvPr>
        </p:nvSpPr>
        <p:spPr>
          <a:xfrm>
            <a:off x="8124825" y="295200"/>
            <a:ext cx="3778250" cy="876375"/>
          </a:xfrm>
        </p:spPr>
        <p:txBody>
          <a:bodyPr/>
          <a:lstStyle>
            <a:lvl1pPr>
              <a:defRPr sz="14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9E0D3F3-D407-76CD-22B7-F52045970808}"/>
              </a:ext>
            </a:extLst>
          </p:cNvPr>
          <p:cNvSpPr>
            <a:spLocks noGrp="1"/>
          </p:cNvSpPr>
          <p:nvPr>
            <p:ph type="ftr" sz="quarter" idx="11"/>
          </p:nvPr>
        </p:nvSpPr>
        <p:spPr/>
        <p:txBody>
          <a:bodyPr/>
          <a:lstStyle/>
          <a:p>
            <a:r>
              <a:rPr lang="en-GB"/>
              <a:t>Slide footer goes here if required</a:t>
            </a:r>
          </a:p>
        </p:txBody>
      </p:sp>
      <p:sp>
        <p:nvSpPr>
          <p:cNvPr id="6" name="Slide Number Placeholder 5">
            <a:extLst>
              <a:ext uri="{FF2B5EF4-FFF2-40B4-BE49-F238E27FC236}">
                <a16:creationId xmlns:a16="http://schemas.microsoft.com/office/drawing/2014/main" id="{3FB68AB9-3222-3CF5-BF4D-DB291E974D21}"/>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Subtitle 2">
            <a:extLst>
              <a:ext uri="{FF2B5EF4-FFF2-40B4-BE49-F238E27FC236}">
                <a16:creationId xmlns:a16="http://schemas.microsoft.com/office/drawing/2014/main" id="{443DEE11-107C-6B66-46B9-BE5E88B65B71}"/>
              </a:ext>
            </a:extLst>
          </p:cNvPr>
          <p:cNvSpPr>
            <a:spLocks noGrp="1"/>
          </p:cNvSpPr>
          <p:nvPr>
            <p:ph type="subTitle" idx="15" hasCustomPrompt="1"/>
          </p:nvPr>
        </p:nvSpPr>
        <p:spPr>
          <a:xfrm>
            <a:off x="288302" y="713620"/>
            <a:ext cx="5733083" cy="292965"/>
          </a:xfrm>
        </p:spPr>
        <p:txBody>
          <a:bodyPr wrap="square" anchor="t">
            <a:spAutoFit/>
          </a:bodyPr>
          <a:lstStyle>
            <a:lvl1pPr marL="0" indent="0" algn="l">
              <a:lnSpc>
                <a:spcPct val="110000"/>
              </a:lnSpc>
              <a:spcBef>
                <a:spcPts val="0"/>
              </a:spcBef>
              <a:spcAft>
                <a:spcPts val="0"/>
              </a:spcAft>
              <a:buNone/>
              <a:tabLst/>
              <a:defRPr lang="en-GB" sz="1800" b="1" dirty="0" smtClean="0">
                <a:solidFill>
                  <a:schemeClr val="tx1"/>
                </a:solidFill>
                <a:latin typeface="+mn-lt"/>
              </a:defRPr>
            </a:lvl1pPr>
            <a:lvl2pPr marL="0" indent="0" algn="l">
              <a:lnSpc>
                <a:spcPct val="110000"/>
              </a:lnSpc>
              <a:spcBef>
                <a:spcPts val="0"/>
              </a:spcBef>
              <a:spcAft>
                <a:spcPts val="0"/>
              </a:spcAft>
              <a:buNone/>
              <a:tabLst/>
              <a:defRPr lang="en-GB" sz="1800" dirty="0" smtClean="0">
                <a:solidFill>
                  <a:schemeClr val="tx1"/>
                </a:solidFill>
                <a:latin typeface="+mn-lt"/>
              </a:defRPr>
            </a:lvl2pPr>
            <a:lvl3pPr marL="0" indent="0" algn="l">
              <a:lnSpc>
                <a:spcPct val="110000"/>
              </a:lnSpc>
              <a:spcBef>
                <a:spcPts val="0"/>
              </a:spcBef>
              <a:spcAft>
                <a:spcPts val="0"/>
              </a:spcAft>
              <a:buNone/>
              <a:tabLst/>
              <a:defRPr lang="en-GB" sz="1800" dirty="0" smtClean="0">
                <a:solidFill>
                  <a:schemeClr val="tx1"/>
                </a:solidFill>
                <a:latin typeface="+mn-lt"/>
              </a:defRPr>
            </a:lvl3pPr>
            <a:lvl4pPr marL="0" indent="0" algn="l">
              <a:lnSpc>
                <a:spcPct val="110000"/>
              </a:lnSpc>
              <a:spcBef>
                <a:spcPts val="0"/>
              </a:spcBef>
              <a:spcAft>
                <a:spcPts val="0"/>
              </a:spcAft>
              <a:buNone/>
              <a:tabLst/>
              <a:defRPr lang="en-GB" sz="1800" dirty="0" smtClean="0">
                <a:solidFill>
                  <a:schemeClr val="tx1"/>
                </a:solidFill>
                <a:latin typeface="+mn-lt"/>
              </a:defRPr>
            </a:lvl4pPr>
            <a:lvl5pPr marL="0" indent="0" algn="l">
              <a:lnSpc>
                <a:spcPct val="110000"/>
              </a:lnSpc>
              <a:spcBef>
                <a:spcPts val="0"/>
              </a:spcBef>
              <a:spcAft>
                <a:spcPts val="0"/>
              </a:spcAft>
              <a:buNone/>
              <a:tabLst/>
              <a:defRPr lang="en-GB" sz="1800" dirty="0" smtClean="0">
                <a:solidFill>
                  <a:schemeClr val="tx1"/>
                </a:solidFill>
                <a:latin typeface="+mn-lt"/>
              </a:defRPr>
            </a:lvl5pPr>
            <a:lvl6pPr marL="0" indent="0" algn="l">
              <a:lnSpc>
                <a:spcPct val="110000"/>
              </a:lnSpc>
              <a:spcBef>
                <a:spcPts val="0"/>
              </a:spcBef>
              <a:spcAft>
                <a:spcPts val="0"/>
              </a:spcAft>
              <a:buNone/>
              <a:tabLst/>
              <a:defRPr lang="en-GB" sz="1800" dirty="0" smtClean="0">
                <a:solidFill>
                  <a:schemeClr val="tx1"/>
                </a:solidFill>
                <a:latin typeface="+mn-lt"/>
              </a:defRPr>
            </a:lvl6pPr>
            <a:lvl7pPr marL="0" indent="0" algn="l">
              <a:lnSpc>
                <a:spcPct val="110000"/>
              </a:lnSpc>
              <a:spcBef>
                <a:spcPts val="0"/>
              </a:spcBef>
              <a:spcAft>
                <a:spcPts val="0"/>
              </a:spcAft>
              <a:buNone/>
              <a:tabLst/>
              <a:defRPr lang="en-GB" sz="1800" dirty="0" smtClean="0">
                <a:solidFill>
                  <a:schemeClr val="tx1"/>
                </a:solidFill>
                <a:latin typeface="+mn-lt"/>
              </a:defRPr>
            </a:lvl7pPr>
            <a:lvl8pPr marL="0" indent="0" algn="l">
              <a:lnSpc>
                <a:spcPct val="110000"/>
              </a:lnSpc>
              <a:spcBef>
                <a:spcPts val="0"/>
              </a:spcBef>
              <a:spcAft>
                <a:spcPts val="0"/>
              </a:spcAft>
              <a:buNone/>
              <a:tabLst/>
              <a:defRPr lang="en-GB" sz="1800" dirty="0" smtClean="0">
                <a:solidFill>
                  <a:schemeClr val="tx1"/>
                </a:solidFill>
                <a:latin typeface="+mn-lt"/>
              </a:defRPr>
            </a:lvl8pPr>
            <a:lvl9pPr marL="0" indent="0" algn="l">
              <a:lnSpc>
                <a:spcPct val="110000"/>
              </a:lnSpc>
              <a:spcBef>
                <a:spcPts val="0"/>
              </a:spcBef>
              <a:spcAft>
                <a:spcPts val="0"/>
              </a:spcAft>
              <a:buNone/>
              <a:tabLst/>
              <a:defRPr lang="en-GB" sz="1800" dirty="0">
                <a:solidFill>
                  <a:schemeClr val="tx1"/>
                </a:solidFill>
                <a:latin typeface="+mn-lt"/>
              </a:defRPr>
            </a:lvl9pPr>
          </a:lstStyle>
          <a:p>
            <a:pPr lvl="0"/>
            <a:r>
              <a:rPr lang="en-GB"/>
              <a:t>Subtitle goes here if required</a:t>
            </a:r>
          </a:p>
        </p:txBody>
      </p:sp>
    </p:spTree>
    <p:extLst>
      <p:ext uri="{BB962C8B-B14F-4D97-AF65-F5344CB8AC3E}">
        <p14:creationId xmlns:p14="http://schemas.microsoft.com/office/powerpoint/2010/main" val="7861985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 sub,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Click to edit Master text styles</a:t>
            </a:r>
          </a:p>
        </p:txBody>
      </p:sp>
      <p:sp>
        <p:nvSpPr>
          <p:cNvPr id="11" name="Slide Number Placeholder 5">
            <a:extLst>
              <a:ext uri="{FF2B5EF4-FFF2-40B4-BE49-F238E27FC236}">
                <a16:creationId xmlns:a16="http://schemas.microsoft.com/office/drawing/2014/main" id="{4583EDC4-237D-9841-A7A3-2E3EB25AA979}"/>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9"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2469930216"/>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itle, sub,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4583EDC4-237D-9841-A7A3-2E3EB25AA979}"/>
              </a:ext>
            </a:extLst>
          </p:cNvPr>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3777254206"/>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p:nvPr>
        </p:nvSpPr>
        <p:spPr>
          <a:xfrm>
            <a:off x="287338" y="266400"/>
            <a:ext cx="7693026" cy="1859099"/>
          </a:xfrm>
        </p:spPr>
        <p:txBody>
          <a:bodyPr anchor="t"/>
          <a:lstStyle>
            <a:lvl1pPr>
              <a:lnSpc>
                <a:spcPct val="80000"/>
              </a:lnSpc>
              <a:defRPr sz="7400" spc="0" baseline="0">
                <a:solidFill>
                  <a:schemeClr val="tx1"/>
                </a:solidFill>
              </a:defRPr>
            </a:lvl1pPr>
          </a:lstStyle>
          <a:p>
            <a:r>
              <a:rPr lang="en-US"/>
              <a:t>Click to edit Master title style</a:t>
            </a:r>
            <a:endParaRPr lang="en-GB"/>
          </a:p>
        </p:txBody>
      </p:sp>
      <p:sp>
        <p:nvSpPr>
          <p:cNvPr id="5" name="Footer Placeholder 4">
            <a:extLst>
              <a:ext uri="{FF2B5EF4-FFF2-40B4-BE49-F238E27FC236}">
                <a16:creationId xmlns:a16="http://schemas.microsoft.com/office/drawing/2014/main" id="{895F487D-4064-92B3-E439-C4C68E6D7889}"/>
              </a:ext>
            </a:extLst>
          </p:cNvPr>
          <p:cNvSpPr>
            <a:spLocks noGrp="1"/>
          </p:cNvSpPr>
          <p:nvPr>
            <p:ph type="ftr" sz="quarter" idx="11"/>
          </p:nvPr>
        </p:nvSpPr>
        <p:spPr/>
        <p:txBody>
          <a:bodyPr/>
          <a:lstStyle/>
          <a:p>
            <a:r>
              <a:rPr lang="en-GB"/>
              <a:t>Slide footer goes here if required</a:t>
            </a:r>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p>
            <a:fld id="{AEC8D767-5246-2244-A4A3-B8AFB218393C}" type="slidenum">
              <a:rPr lang="en-GB" smtClean="0"/>
              <a:t>‹#›</a:t>
            </a:fld>
            <a:endParaRPr lang="en-GB"/>
          </a:p>
        </p:txBody>
      </p:sp>
    </p:spTree>
    <p:extLst>
      <p:ext uri="{BB962C8B-B14F-4D97-AF65-F5344CB8AC3E}">
        <p14:creationId xmlns:p14="http://schemas.microsoft.com/office/powerpoint/2010/main" val="424496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eam Memebers Slid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6161090" y="1584326"/>
            <a:ext cx="2795588" cy="2549525"/>
          </a:xfrm>
          <a:solidFill>
            <a:schemeClr val="bg2">
              <a:lumMod val="20000"/>
              <a:lumOff val="80000"/>
            </a:schemeClr>
          </a:solidFill>
          <a:effectLst/>
        </p:spPr>
        <p:txBody>
          <a:bodyPr vert="horz" lIns="0" tIns="0" rIns="0" bIns="0" rtlCol="0">
            <a:noAutofit/>
          </a:bodyPr>
          <a:lstStyle>
            <a:lvl1pPr algn="ctr">
              <a:defRPr lang="en-GB"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6161088" y="4278314"/>
            <a:ext cx="2797906"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2" name="Picture Placeholder 3">
            <a:extLst>
              <a:ext uri="{FF2B5EF4-FFF2-40B4-BE49-F238E27FC236}">
                <a16:creationId xmlns:a16="http://schemas.microsoft.com/office/drawing/2014/main" id="{AE4666F2-0E72-5C8A-DFF8-2DD7C6E4BAAE}"/>
              </a:ext>
            </a:extLst>
          </p:cNvPr>
          <p:cNvSpPr>
            <a:spLocks noGrp="1"/>
          </p:cNvSpPr>
          <p:nvPr>
            <p:ph type="pic" sz="quarter" idx="25" hasCustomPrompt="1"/>
          </p:nvPr>
        </p:nvSpPr>
        <p:spPr>
          <a:xfrm>
            <a:off x="3225801" y="1584326"/>
            <a:ext cx="2795588" cy="2549525"/>
          </a:xfrm>
          <a:solidFill>
            <a:schemeClr val="bg2">
              <a:lumMod val="20000"/>
              <a:lumOff val="80000"/>
            </a:schemeClr>
          </a:solidFill>
          <a:effectLst/>
        </p:spPr>
        <p:txBody>
          <a:bodyPr vert="horz" lIns="0" tIns="0" rIns="0" bIns="0" rtlCol="0">
            <a:noAutofit/>
          </a:bodyPr>
          <a:lstStyle>
            <a:lvl1pPr algn="ctr">
              <a:defRPr lang="en-GB"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4" name="Text Placeholder 10">
            <a:extLst>
              <a:ext uri="{FF2B5EF4-FFF2-40B4-BE49-F238E27FC236}">
                <a16:creationId xmlns:a16="http://schemas.microsoft.com/office/drawing/2014/main" id="{9C68E616-CAC0-EE06-D15E-AFFEF3740EFF}"/>
              </a:ext>
            </a:extLst>
          </p:cNvPr>
          <p:cNvSpPr>
            <a:spLocks noGrp="1"/>
          </p:cNvSpPr>
          <p:nvPr>
            <p:ph type="body" sz="quarter" idx="26" hasCustomPrompt="1"/>
          </p:nvPr>
        </p:nvSpPr>
        <p:spPr>
          <a:xfrm>
            <a:off x="3225801" y="4278314"/>
            <a:ext cx="2794731"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9" name="Picture Placeholder 3">
            <a:extLst>
              <a:ext uri="{FF2B5EF4-FFF2-40B4-BE49-F238E27FC236}">
                <a16:creationId xmlns:a16="http://schemas.microsoft.com/office/drawing/2014/main" id="{2D83ADDB-0799-3ABA-AFB5-0EF907EBBC1C}"/>
              </a:ext>
            </a:extLst>
          </p:cNvPr>
          <p:cNvSpPr>
            <a:spLocks noGrp="1"/>
          </p:cNvSpPr>
          <p:nvPr>
            <p:ph type="pic" sz="quarter" idx="27" hasCustomPrompt="1"/>
          </p:nvPr>
        </p:nvSpPr>
        <p:spPr>
          <a:xfrm>
            <a:off x="9119385" y="1584326"/>
            <a:ext cx="2795588" cy="2549525"/>
          </a:xfrm>
          <a:solidFill>
            <a:schemeClr val="bg2">
              <a:lumMod val="20000"/>
              <a:lumOff val="80000"/>
            </a:schemeClr>
          </a:solidFill>
          <a:effectLst/>
        </p:spPr>
        <p:txBody>
          <a:bodyPr vert="horz" lIns="0" tIns="0" rIns="0" bIns="0" rtlCol="0">
            <a:noAutofit/>
          </a:bodyPr>
          <a:lstStyle>
            <a:lvl1pPr algn="ctr">
              <a:defRPr lang="en-GB"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10" name="Text Placeholder 10">
            <a:extLst>
              <a:ext uri="{FF2B5EF4-FFF2-40B4-BE49-F238E27FC236}">
                <a16:creationId xmlns:a16="http://schemas.microsoft.com/office/drawing/2014/main" id="{5A40ED4D-9D7E-FA31-0E92-48608769B8DC}"/>
              </a:ext>
            </a:extLst>
          </p:cNvPr>
          <p:cNvSpPr>
            <a:spLocks noGrp="1"/>
          </p:cNvSpPr>
          <p:nvPr>
            <p:ph type="body" sz="quarter" idx="28" hasCustomPrompt="1"/>
          </p:nvPr>
        </p:nvSpPr>
        <p:spPr>
          <a:xfrm>
            <a:off x="9119383" y="4278314"/>
            <a:ext cx="2797906"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1" name="Picture Placeholder 3">
            <a:extLst>
              <a:ext uri="{FF2B5EF4-FFF2-40B4-BE49-F238E27FC236}">
                <a16:creationId xmlns:a16="http://schemas.microsoft.com/office/drawing/2014/main" id="{F5068F87-7E7A-B5CF-3CBC-E18B6DD0D732}"/>
              </a:ext>
            </a:extLst>
          </p:cNvPr>
          <p:cNvSpPr>
            <a:spLocks noGrp="1"/>
          </p:cNvSpPr>
          <p:nvPr>
            <p:ph type="pic" sz="quarter" idx="29" hasCustomPrompt="1"/>
          </p:nvPr>
        </p:nvSpPr>
        <p:spPr>
          <a:xfrm>
            <a:off x="291479" y="1584326"/>
            <a:ext cx="2795588" cy="2549525"/>
          </a:xfrm>
          <a:solidFill>
            <a:schemeClr val="bg2">
              <a:lumMod val="20000"/>
              <a:lumOff val="80000"/>
            </a:schemeClr>
          </a:solidFill>
          <a:effectLst/>
        </p:spPr>
        <p:txBody>
          <a:bodyPr vert="horz" lIns="0" tIns="0" rIns="0" bIns="0" rtlCol="0">
            <a:noAutofit/>
          </a:bodyPr>
          <a:lstStyle>
            <a:lvl1pPr algn="ctr">
              <a:defRPr lang="en-GB"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12" name="Text Placeholder 10">
            <a:extLst>
              <a:ext uri="{FF2B5EF4-FFF2-40B4-BE49-F238E27FC236}">
                <a16:creationId xmlns:a16="http://schemas.microsoft.com/office/drawing/2014/main" id="{B4F951B9-FA91-8764-4AF1-2302D32F8D5A}"/>
              </a:ext>
            </a:extLst>
          </p:cNvPr>
          <p:cNvSpPr>
            <a:spLocks noGrp="1"/>
          </p:cNvSpPr>
          <p:nvPr>
            <p:ph type="body" sz="quarter" idx="30" hasCustomPrompt="1"/>
          </p:nvPr>
        </p:nvSpPr>
        <p:spPr>
          <a:xfrm>
            <a:off x="291479" y="4278314"/>
            <a:ext cx="2794731"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5" name="Title 1">
            <a:extLst>
              <a:ext uri="{FF2B5EF4-FFF2-40B4-BE49-F238E27FC236}">
                <a16:creationId xmlns:a16="http://schemas.microsoft.com/office/drawing/2014/main" id="{8D57EBE8-7F6F-296D-0568-2EC31D5694E7}"/>
              </a:ext>
            </a:extLst>
          </p:cNvPr>
          <p:cNvSpPr>
            <a:spLocks noGrp="1"/>
          </p:cNvSpPr>
          <p:nvPr>
            <p:ph type="title" hasCustomPrompt="1"/>
          </p:nvPr>
        </p:nvSpPr>
        <p:spPr>
          <a:xfrm>
            <a:off x="288305" y="355191"/>
            <a:ext cx="9649445" cy="481991"/>
          </a:xfrm>
        </p:spPr>
        <p:txBody>
          <a:bodyPr anchor="b"/>
          <a:lstStyle/>
          <a:p>
            <a:r>
              <a:rPr lang="en-US"/>
              <a:t>Team slide title</a:t>
            </a:r>
          </a:p>
        </p:txBody>
      </p:sp>
      <p:sp>
        <p:nvSpPr>
          <p:cNvPr id="16" name="Subtitle 2">
            <a:extLst>
              <a:ext uri="{FF2B5EF4-FFF2-40B4-BE49-F238E27FC236}">
                <a16:creationId xmlns:a16="http://schemas.microsoft.com/office/drawing/2014/main" id="{699E0237-7F6C-E4B4-27D0-A99FF3078B43}"/>
              </a:ext>
            </a:extLst>
          </p:cNvPr>
          <p:cNvSpPr>
            <a:spLocks noGrp="1"/>
          </p:cNvSpPr>
          <p:nvPr>
            <p:ph type="subTitle" idx="31"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Tree>
    <p:extLst>
      <p:ext uri="{BB962C8B-B14F-4D97-AF65-F5344CB8AC3E}">
        <p14:creationId xmlns:p14="http://schemas.microsoft.com/office/powerpoint/2010/main" val="328435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Team Members Slid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Picture Placeholder 3">
            <a:extLst>
              <a:ext uri="{FF2B5EF4-FFF2-40B4-BE49-F238E27FC236}">
                <a16:creationId xmlns:a16="http://schemas.microsoft.com/office/drawing/2014/main" id="{3DD93883-FE82-F5D7-6954-1E4205A257B6}"/>
              </a:ext>
            </a:extLst>
          </p:cNvPr>
          <p:cNvSpPr>
            <a:spLocks noGrp="1"/>
          </p:cNvSpPr>
          <p:nvPr>
            <p:ph type="pic" sz="quarter" idx="13" hasCustomPrompt="1"/>
          </p:nvPr>
        </p:nvSpPr>
        <p:spPr>
          <a:xfrm>
            <a:off x="292099" y="1822450"/>
            <a:ext cx="1811339" cy="1893887"/>
          </a:xfrm>
          <a:solidFill>
            <a:schemeClr val="bg2">
              <a:lumMod val="20000"/>
              <a:lumOff val="80000"/>
            </a:schemeClr>
          </a:solidFill>
          <a:effectLst/>
        </p:spPr>
        <p:txBody>
          <a:bodyPr vert="horz" lIns="0" tIns="0" rIns="0" bIns="0" rtlCol="0">
            <a:noAutofit/>
          </a:bodyPr>
          <a:lstStyle>
            <a:lvl1pPr algn="ct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11" name="Text Placeholder 10">
            <a:extLst>
              <a:ext uri="{FF2B5EF4-FFF2-40B4-BE49-F238E27FC236}">
                <a16:creationId xmlns:a16="http://schemas.microsoft.com/office/drawing/2014/main" id="{BAF95DAC-024B-BE13-C7C3-B8E962C0E286}"/>
              </a:ext>
            </a:extLst>
          </p:cNvPr>
          <p:cNvSpPr>
            <a:spLocks noGrp="1"/>
          </p:cNvSpPr>
          <p:nvPr>
            <p:ph type="body" sz="quarter" idx="14" hasCustomPrompt="1"/>
          </p:nvPr>
        </p:nvSpPr>
        <p:spPr>
          <a:xfrm>
            <a:off x="292099" y="3906475"/>
            <a:ext cx="1811339"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2" name="Picture Placeholder 3">
            <a:extLst>
              <a:ext uri="{FF2B5EF4-FFF2-40B4-BE49-F238E27FC236}">
                <a16:creationId xmlns:a16="http://schemas.microsoft.com/office/drawing/2014/main" id="{D5C0A3F1-8272-1EE9-CC5E-D2F51E93821E}"/>
              </a:ext>
            </a:extLst>
          </p:cNvPr>
          <p:cNvSpPr>
            <a:spLocks noGrp="1"/>
          </p:cNvSpPr>
          <p:nvPr>
            <p:ph type="pic" sz="quarter" idx="15" hasCustomPrompt="1"/>
          </p:nvPr>
        </p:nvSpPr>
        <p:spPr>
          <a:xfrm>
            <a:off x="2251074" y="1822450"/>
            <a:ext cx="1811339" cy="1893887"/>
          </a:xfrm>
          <a:solidFill>
            <a:schemeClr val="bg2">
              <a:lumMod val="20000"/>
              <a:lumOff val="80000"/>
            </a:schemeClr>
          </a:solidFill>
          <a:effectLst/>
        </p:spPr>
        <p:txBody>
          <a:bodyPr vert="horz" lIns="0" tIns="0" rIns="0" bIns="0" rtlCol="0">
            <a:noAutofit/>
          </a:bodyPr>
          <a:lstStyle>
            <a:lvl1pPr algn="ct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13" name="Text Placeholder 10">
            <a:extLst>
              <a:ext uri="{FF2B5EF4-FFF2-40B4-BE49-F238E27FC236}">
                <a16:creationId xmlns:a16="http://schemas.microsoft.com/office/drawing/2014/main" id="{07824833-215E-5CBF-9B67-8C5BFCFF600B}"/>
              </a:ext>
            </a:extLst>
          </p:cNvPr>
          <p:cNvSpPr>
            <a:spLocks noGrp="1"/>
          </p:cNvSpPr>
          <p:nvPr>
            <p:ph type="body" sz="quarter" idx="16" hasCustomPrompt="1"/>
          </p:nvPr>
        </p:nvSpPr>
        <p:spPr>
          <a:xfrm>
            <a:off x="2251074" y="3906475"/>
            <a:ext cx="1811339"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7" name="Picture Placeholder 3">
            <a:extLst>
              <a:ext uri="{FF2B5EF4-FFF2-40B4-BE49-F238E27FC236}">
                <a16:creationId xmlns:a16="http://schemas.microsoft.com/office/drawing/2014/main" id="{BC82D359-5E82-6645-4BA5-091395FFBE4D}"/>
              </a:ext>
            </a:extLst>
          </p:cNvPr>
          <p:cNvSpPr>
            <a:spLocks noGrp="1"/>
          </p:cNvSpPr>
          <p:nvPr>
            <p:ph type="pic" sz="quarter" idx="17" hasCustomPrompt="1"/>
          </p:nvPr>
        </p:nvSpPr>
        <p:spPr>
          <a:xfrm>
            <a:off x="4206875" y="1822450"/>
            <a:ext cx="1811339" cy="1893887"/>
          </a:xfrm>
          <a:solidFill>
            <a:schemeClr val="bg2">
              <a:lumMod val="20000"/>
              <a:lumOff val="80000"/>
            </a:schemeClr>
          </a:solidFill>
          <a:effectLst/>
        </p:spPr>
        <p:txBody>
          <a:bodyPr vert="horz" lIns="0" tIns="0" rIns="0" bIns="0" rtlCol="0">
            <a:noAutofit/>
          </a:bodyPr>
          <a:lstStyle>
            <a:lvl1pPr algn="ct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18" name="Text Placeholder 10">
            <a:extLst>
              <a:ext uri="{FF2B5EF4-FFF2-40B4-BE49-F238E27FC236}">
                <a16:creationId xmlns:a16="http://schemas.microsoft.com/office/drawing/2014/main" id="{988FBE5D-B4CD-CE1A-E7E9-92C4741B19DA}"/>
              </a:ext>
            </a:extLst>
          </p:cNvPr>
          <p:cNvSpPr>
            <a:spLocks noGrp="1"/>
          </p:cNvSpPr>
          <p:nvPr>
            <p:ph type="body" sz="quarter" idx="18" hasCustomPrompt="1"/>
          </p:nvPr>
        </p:nvSpPr>
        <p:spPr>
          <a:xfrm>
            <a:off x="4206875" y="3906475"/>
            <a:ext cx="1811339"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9" name="Picture Placeholder 3">
            <a:extLst>
              <a:ext uri="{FF2B5EF4-FFF2-40B4-BE49-F238E27FC236}">
                <a16:creationId xmlns:a16="http://schemas.microsoft.com/office/drawing/2014/main" id="{AE6CF7F4-E399-5395-4477-3A071CFE8BF6}"/>
              </a:ext>
            </a:extLst>
          </p:cNvPr>
          <p:cNvSpPr>
            <a:spLocks noGrp="1"/>
          </p:cNvSpPr>
          <p:nvPr>
            <p:ph type="pic" sz="quarter" idx="19" hasCustomPrompt="1"/>
          </p:nvPr>
        </p:nvSpPr>
        <p:spPr>
          <a:xfrm>
            <a:off x="6165849" y="1822450"/>
            <a:ext cx="1811339" cy="1893887"/>
          </a:xfrm>
          <a:solidFill>
            <a:schemeClr val="bg2">
              <a:lumMod val="20000"/>
              <a:lumOff val="80000"/>
            </a:schemeClr>
          </a:solidFill>
          <a:effectLst/>
        </p:spPr>
        <p:txBody>
          <a:bodyPr vert="horz" lIns="0" tIns="0" rIns="0" bIns="0" rtlCol="0">
            <a:noAutofit/>
          </a:bodyPr>
          <a:lstStyle>
            <a:lvl1pPr algn="ct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20" name="Text Placeholder 10">
            <a:extLst>
              <a:ext uri="{FF2B5EF4-FFF2-40B4-BE49-F238E27FC236}">
                <a16:creationId xmlns:a16="http://schemas.microsoft.com/office/drawing/2014/main" id="{7F69C6C1-FD43-DD7E-F8C1-DD938FA7E864}"/>
              </a:ext>
            </a:extLst>
          </p:cNvPr>
          <p:cNvSpPr>
            <a:spLocks noGrp="1"/>
          </p:cNvSpPr>
          <p:nvPr>
            <p:ph type="body" sz="quarter" idx="20" hasCustomPrompt="1"/>
          </p:nvPr>
        </p:nvSpPr>
        <p:spPr>
          <a:xfrm>
            <a:off x="6165849" y="3906475"/>
            <a:ext cx="1811339"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21" name="Picture Placeholder 3">
            <a:extLst>
              <a:ext uri="{FF2B5EF4-FFF2-40B4-BE49-F238E27FC236}">
                <a16:creationId xmlns:a16="http://schemas.microsoft.com/office/drawing/2014/main" id="{C3F6ED5E-6C41-2A6E-8284-782D115E0AC8}"/>
              </a:ext>
            </a:extLst>
          </p:cNvPr>
          <p:cNvSpPr>
            <a:spLocks noGrp="1"/>
          </p:cNvSpPr>
          <p:nvPr>
            <p:ph type="pic" sz="quarter" idx="21" hasCustomPrompt="1"/>
          </p:nvPr>
        </p:nvSpPr>
        <p:spPr>
          <a:xfrm>
            <a:off x="8129587" y="1822450"/>
            <a:ext cx="1811339" cy="1893887"/>
          </a:xfrm>
          <a:solidFill>
            <a:schemeClr val="bg2">
              <a:lumMod val="20000"/>
              <a:lumOff val="80000"/>
            </a:schemeClr>
          </a:solidFill>
          <a:effectLst/>
        </p:spPr>
        <p:txBody>
          <a:bodyPr vert="horz" lIns="0" tIns="0" rIns="0" bIns="0" rtlCol="0">
            <a:noAutofit/>
          </a:bodyPr>
          <a:lstStyle>
            <a:lvl1pPr algn="ct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22" name="Text Placeholder 10">
            <a:extLst>
              <a:ext uri="{FF2B5EF4-FFF2-40B4-BE49-F238E27FC236}">
                <a16:creationId xmlns:a16="http://schemas.microsoft.com/office/drawing/2014/main" id="{DE4654D5-A3A7-62DC-42E2-4450D8FF9149}"/>
              </a:ext>
            </a:extLst>
          </p:cNvPr>
          <p:cNvSpPr>
            <a:spLocks noGrp="1"/>
          </p:cNvSpPr>
          <p:nvPr>
            <p:ph type="body" sz="quarter" idx="22" hasCustomPrompt="1"/>
          </p:nvPr>
        </p:nvSpPr>
        <p:spPr>
          <a:xfrm>
            <a:off x="8129587" y="3906475"/>
            <a:ext cx="1811339"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10088562" y="1822450"/>
            <a:ext cx="1811339" cy="1893887"/>
          </a:xfrm>
          <a:solidFill>
            <a:schemeClr val="bg2">
              <a:lumMod val="20000"/>
              <a:lumOff val="80000"/>
            </a:schemeClr>
          </a:solidFill>
          <a:effectLst/>
        </p:spPr>
        <p:txBody>
          <a:bodyPr vert="horz" lIns="0" tIns="0" rIns="0" bIns="0" rtlCol="0">
            <a:noAutofit/>
          </a:bodyPr>
          <a:lstStyle>
            <a:lvl1pPr algn="ctr">
              <a:defRPr lang="en-GB" sz="12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10088562" y="3906475"/>
            <a:ext cx="1811339" cy="1893887"/>
          </a:xfrm>
        </p:spPr>
        <p:txBody>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25" name="Title 1">
            <a:extLst>
              <a:ext uri="{FF2B5EF4-FFF2-40B4-BE49-F238E27FC236}">
                <a16:creationId xmlns:a16="http://schemas.microsoft.com/office/drawing/2014/main" id="{7AB5F237-7215-1548-B537-4FDB64A31036}"/>
              </a:ext>
            </a:extLst>
          </p:cNvPr>
          <p:cNvSpPr>
            <a:spLocks noGrp="1"/>
          </p:cNvSpPr>
          <p:nvPr>
            <p:ph type="title" hasCustomPrompt="1"/>
          </p:nvPr>
        </p:nvSpPr>
        <p:spPr>
          <a:xfrm>
            <a:off x="288305" y="355191"/>
            <a:ext cx="9649445" cy="481991"/>
          </a:xfrm>
        </p:spPr>
        <p:txBody>
          <a:bodyPr anchor="b"/>
          <a:lstStyle/>
          <a:p>
            <a:r>
              <a:rPr lang="en-US"/>
              <a:t>Team slide title</a:t>
            </a:r>
          </a:p>
        </p:txBody>
      </p:sp>
      <p:sp>
        <p:nvSpPr>
          <p:cNvPr id="26" name="Subtitle 2">
            <a:extLst>
              <a:ext uri="{FF2B5EF4-FFF2-40B4-BE49-F238E27FC236}">
                <a16:creationId xmlns:a16="http://schemas.microsoft.com/office/drawing/2014/main" id="{009CBCF5-3A44-2AC5-6E03-72616EE7E65E}"/>
              </a:ext>
            </a:extLst>
          </p:cNvPr>
          <p:cNvSpPr>
            <a:spLocks noGrp="1"/>
          </p:cNvSpPr>
          <p:nvPr>
            <p:ph type="subTitle" idx="26"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Tree>
    <p:extLst>
      <p:ext uri="{BB962C8B-B14F-4D97-AF65-F5344CB8AC3E}">
        <p14:creationId xmlns:p14="http://schemas.microsoft.com/office/powerpoint/2010/main" val="175648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n Team Members Slid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Picture Placeholder 3">
            <a:extLst>
              <a:ext uri="{FF2B5EF4-FFF2-40B4-BE49-F238E27FC236}">
                <a16:creationId xmlns:a16="http://schemas.microsoft.com/office/drawing/2014/main" id="{3DD93883-FE82-F5D7-6954-1E4205A257B6}"/>
              </a:ext>
            </a:extLst>
          </p:cNvPr>
          <p:cNvSpPr>
            <a:spLocks noGrp="1"/>
          </p:cNvSpPr>
          <p:nvPr>
            <p:ph type="pic" sz="quarter" idx="13" hasCustomPrompt="1"/>
          </p:nvPr>
        </p:nvSpPr>
        <p:spPr>
          <a:xfrm>
            <a:off x="292100" y="1682750"/>
            <a:ext cx="1810800" cy="1385599"/>
          </a:xfrm>
          <a:solidFill>
            <a:schemeClr val="bg2">
              <a:lumMod val="20000"/>
              <a:lumOff val="80000"/>
            </a:schemeClr>
          </a:solidFill>
          <a:effectLst/>
        </p:spPr>
        <p:txBody>
          <a:bodyPr vert="horz" lIns="0" tIns="0" rIns="0" bIns="0" rtlCol="0">
            <a:noAutofit/>
          </a:bodyPr>
          <a:lstStyle>
            <a:lvl1pPr algn="ct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11" name="Text Placeholder 10">
            <a:extLst>
              <a:ext uri="{FF2B5EF4-FFF2-40B4-BE49-F238E27FC236}">
                <a16:creationId xmlns:a16="http://schemas.microsoft.com/office/drawing/2014/main" id="{BAF95DAC-024B-BE13-C7C3-B8E962C0E286}"/>
              </a:ext>
            </a:extLst>
          </p:cNvPr>
          <p:cNvSpPr>
            <a:spLocks noGrp="1"/>
          </p:cNvSpPr>
          <p:nvPr>
            <p:ph type="body" sz="quarter" idx="14" hasCustomPrompt="1"/>
          </p:nvPr>
        </p:nvSpPr>
        <p:spPr>
          <a:xfrm>
            <a:off x="292099" y="3133127"/>
            <a:ext cx="1811339" cy="431144"/>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2" name="Picture Placeholder 3">
            <a:extLst>
              <a:ext uri="{FF2B5EF4-FFF2-40B4-BE49-F238E27FC236}">
                <a16:creationId xmlns:a16="http://schemas.microsoft.com/office/drawing/2014/main" id="{D5C0A3F1-8272-1EE9-CC5E-D2F51E93821E}"/>
              </a:ext>
            </a:extLst>
          </p:cNvPr>
          <p:cNvSpPr>
            <a:spLocks noGrp="1"/>
          </p:cNvSpPr>
          <p:nvPr>
            <p:ph type="pic" sz="quarter" idx="15" hasCustomPrompt="1"/>
          </p:nvPr>
        </p:nvSpPr>
        <p:spPr>
          <a:xfrm>
            <a:off x="2251076" y="1682750"/>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13" name="Text Placeholder 10">
            <a:extLst>
              <a:ext uri="{FF2B5EF4-FFF2-40B4-BE49-F238E27FC236}">
                <a16:creationId xmlns:a16="http://schemas.microsoft.com/office/drawing/2014/main" id="{07824833-215E-5CBF-9B67-8C5BFCFF600B}"/>
              </a:ext>
            </a:extLst>
          </p:cNvPr>
          <p:cNvSpPr>
            <a:spLocks noGrp="1"/>
          </p:cNvSpPr>
          <p:nvPr>
            <p:ph type="body" sz="quarter" idx="16" hasCustomPrompt="1"/>
          </p:nvPr>
        </p:nvSpPr>
        <p:spPr>
          <a:xfrm>
            <a:off x="2251074" y="3133127"/>
            <a:ext cx="1811339" cy="431144"/>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7" name="Picture Placeholder 3">
            <a:extLst>
              <a:ext uri="{FF2B5EF4-FFF2-40B4-BE49-F238E27FC236}">
                <a16:creationId xmlns:a16="http://schemas.microsoft.com/office/drawing/2014/main" id="{BC82D359-5E82-6645-4BA5-091395FFBE4D}"/>
              </a:ext>
            </a:extLst>
          </p:cNvPr>
          <p:cNvSpPr>
            <a:spLocks noGrp="1"/>
          </p:cNvSpPr>
          <p:nvPr>
            <p:ph type="pic" sz="quarter" idx="17" hasCustomPrompt="1"/>
          </p:nvPr>
        </p:nvSpPr>
        <p:spPr>
          <a:xfrm>
            <a:off x="4206876" y="1682750"/>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18" name="Text Placeholder 10">
            <a:extLst>
              <a:ext uri="{FF2B5EF4-FFF2-40B4-BE49-F238E27FC236}">
                <a16:creationId xmlns:a16="http://schemas.microsoft.com/office/drawing/2014/main" id="{988FBE5D-B4CD-CE1A-E7E9-92C4741B19DA}"/>
              </a:ext>
            </a:extLst>
          </p:cNvPr>
          <p:cNvSpPr>
            <a:spLocks noGrp="1"/>
          </p:cNvSpPr>
          <p:nvPr>
            <p:ph type="body" sz="quarter" idx="18" hasCustomPrompt="1"/>
          </p:nvPr>
        </p:nvSpPr>
        <p:spPr>
          <a:xfrm>
            <a:off x="4206875" y="3133127"/>
            <a:ext cx="1811339" cy="431144"/>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19" name="Picture Placeholder 3">
            <a:extLst>
              <a:ext uri="{FF2B5EF4-FFF2-40B4-BE49-F238E27FC236}">
                <a16:creationId xmlns:a16="http://schemas.microsoft.com/office/drawing/2014/main" id="{AE6CF7F4-E399-5395-4477-3A071CFE8BF6}"/>
              </a:ext>
            </a:extLst>
          </p:cNvPr>
          <p:cNvSpPr>
            <a:spLocks noGrp="1"/>
          </p:cNvSpPr>
          <p:nvPr>
            <p:ph type="pic" sz="quarter" idx="19" hasCustomPrompt="1"/>
          </p:nvPr>
        </p:nvSpPr>
        <p:spPr>
          <a:xfrm>
            <a:off x="6165852" y="1682750"/>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20" name="Text Placeholder 10">
            <a:extLst>
              <a:ext uri="{FF2B5EF4-FFF2-40B4-BE49-F238E27FC236}">
                <a16:creationId xmlns:a16="http://schemas.microsoft.com/office/drawing/2014/main" id="{7F69C6C1-FD43-DD7E-F8C1-DD938FA7E864}"/>
              </a:ext>
            </a:extLst>
          </p:cNvPr>
          <p:cNvSpPr>
            <a:spLocks noGrp="1"/>
          </p:cNvSpPr>
          <p:nvPr>
            <p:ph type="body" sz="quarter" idx="20" hasCustomPrompt="1"/>
          </p:nvPr>
        </p:nvSpPr>
        <p:spPr>
          <a:xfrm>
            <a:off x="6165849" y="3133127"/>
            <a:ext cx="1811339" cy="431144"/>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21" name="Picture Placeholder 3">
            <a:extLst>
              <a:ext uri="{FF2B5EF4-FFF2-40B4-BE49-F238E27FC236}">
                <a16:creationId xmlns:a16="http://schemas.microsoft.com/office/drawing/2014/main" id="{C3F6ED5E-6C41-2A6E-8284-782D115E0AC8}"/>
              </a:ext>
            </a:extLst>
          </p:cNvPr>
          <p:cNvSpPr>
            <a:spLocks noGrp="1"/>
          </p:cNvSpPr>
          <p:nvPr>
            <p:ph type="pic" sz="quarter" idx="21" hasCustomPrompt="1"/>
          </p:nvPr>
        </p:nvSpPr>
        <p:spPr>
          <a:xfrm>
            <a:off x="8129588" y="1682750"/>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22" name="Text Placeholder 10">
            <a:extLst>
              <a:ext uri="{FF2B5EF4-FFF2-40B4-BE49-F238E27FC236}">
                <a16:creationId xmlns:a16="http://schemas.microsoft.com/office/drawing/2014/main" id="{DE4654D5-A3A7-62DC-42E2-4450D8FF9149}"/>
              </a:ext>
            </a:extLst>
          </p:cNvPr>
          <p:cNvSpPr>
            <a:spLocks noGrp="1"/>
          </p:cNvSpPr>
          <p:nvPr>
            <p:ph type="body" sz="quarter" idx="22" hasCustomPrompt="1"/>
          </p:nvPr>
        </p:nvSpPr>
        <p:spPr>
          <a:xfrm>
            <a:off x="8129587" y="3133127"/>
            <a:ext cx="1811339" cy="431144"/>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23" name="Picture Placeholder 3">
            <a:extLst>
              <a:ext uri="{FF2B5EF4-FFF2-40B4-BE49-F238E27FC236}">
                <a16:creationId xmlns:a16="http://schemas.microsoft.com/office/drawing/2014/main" id="{9858E5CC-B320-8459-7BD7-5CE14C5E3AC9}"/>
              </a:ext>
            </a:extLst>
          </p:cNvPr>
          <p:cNvSpPr>
            <a:spLocks noGrp="1"/>
          </p:cNvSpPr>
          <p:nvPr>
            <p:ph type="pic" sz="quarter" idx="23" hasCustomPrompt="1"/>
          </p:nvPr>
        </p:nvSpPr>
        <p:spPr>
          <a:xfrm>
            <a:off x="10088563" y="1682750"/>
            <a:ext cx="1810800" cy="1385599"/>
          </a:xfrm>
          <a:solidFill>
            <a:schemeClr val="bg2">
              <a:lumMod val="20000"/>
              <a:lumOff val="80000"/>
            </a:schemeClr>
          </a:solidFill>
          <a:effectLst/>
        </p:spPr>
        <p:txBody>
          <a:bodyPr vert="horz" lIns="0" tIns="0" rIns="0" bIns="0" rtlCol="0">
            <a:noAutofit/>
          </a:bodyPr>
          <a:lstStyle>
            <a:lvl1pPr>
              <a:defRPr lang="en-GB" sz="12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24" name="Text Placeholder 10">
            <a:extLst>
              <a:ext uri="{FF2B5EF4-FFF2-40B4-BE49-F238E27FC236}">
                <a16:creationId xmlns:a16="http://schemas.microsoft.com/office/drawing/2014/main" id="{BA241006-FA7F-3ABD-E9C0-8E177A254F71}"/>
              </a:ext>
            </a:extLst>
          </p:cNvPr>
          <p:cNvSpPr>
            <a:spLocks noGrp="1"/>
          </p:cNvSpPr>
          <p:nvPr>
            <p:ph type="body" sz="quarter" idx="24" hasCustomPrompt="1"/>
          </p:nvPr>
        </p:nvSpPr>
        <p:spPr>
          <a:xfrm>
            <a:off x="10088562" y="3133127"/>
            <a:ext cx="1811339" cy="431144"/>
          </a:xfrm>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30" name="Picture Placeholder 3">
            <a:extLst>
              <a:ext uri="{FF2B5EF4-FFF2-40B4-BE49-F238E27FC236}">
                <a16:creationId xmlns:a16="http://schemas.microsoft.com/office/drawing/2014/main" id="{1E351EF8-8286-87AC-38C6-7E9DC74AA5D5}"/>
              </a:ext>
            </a:extLst>
          </p:cNvPr>
          <p:cNvSpPr>
            <a:spLocks noGrp="1"/>
          </p:cNvSpPr>
          <p:nvPr>
            <p:ph type="pic" sz="quarter" idx="26" hasCustomPrompt="1"/>
          </p:nvPr>
        </p:nvSpPr>
        <p:spPr>
          <a:xfrm>
            <a:off x="292100" y="3965157"/>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31" name="Text Placeholder 10">
            <a:extLst>
              <a:ext uri="{FF2B5EF4-FFF2-40B4-BE49-F238E27FC236}">
                <a16:creationId xmlns:a16="http://schemas.microsoft.com/office/drawing/2014/main" id="{7D881FA5-55EC-F926-2B2E-C6A382AF84D6}"/>
              </a:ext>
            </a:extLst>
          </p:cNvPr>
          <p:cNvSpPr>
            <a:spLocks noGrp="1"/>
          </p:cNvSpPr>
          <p:nvPr>
            <p:ph type="body" sz="quarter" idx="27" hasCustomPrompt="1"/>
          </p:nvPr>
        </p:nvSpPr>
        <p:spPr>
          <a:xfrm>
            <a:off x="292099" y="5415534"/>
            <a:ext cx="1811339" cy="431144"/>
          </a:xfrm>
          <a:effectLst/>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32" name="Picture Placeholder 3">
            <a:extLst>
              <a:ext uri="{FF2B5EF4-FFF2-40B4-BE49-F238E27FC236}">
                <a16:creationId xmlns:a16="http://schemas.microsoft.com/office/drawing/2014/main" id="{BBC82E01-F7FE-2EAB-B8E7-5960A7A58603}"/>
              </a:ext>
            </a:extLst>
          </p:cNvPr>
          <p:cNvSpPr>
            <a:spLocks noGrp="1"/>
          </p:cNvSpPr>
          <p:nvPr>
            <p:ph type="pic" sz="quarter" idx="28" hasCustomPrompt="1"/>
          </p:nvPr>
        </p:nvSpPr>
        <p:spPr>
          <a:xfrm>
            <a:off x="2251076" y="3965157"/>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33" name="Text Placeholder 10">
            <a:extLst>
              <a:ext uri="{FF2B5EF4-FFF2-40B4-BE49-F238E27FC236}">
                <a16:creationId xmlns:a16="http://schemas.microsoft.com/office/drawing/2014/main" id="{AF3DAD82-5491-5A1C-AF05-DBECB12413C0}"/>
              </a:ext>
            </a:extLst>
          </p:cNvPr>
          <p:cNvSpPr>
            <a:spLocks noGrp="1"/>
          </p:cNvSpPr>
          <p:nvPr>
            <p:ph type="body" sz="quarter" idx="29" hasCustomPrompt="1"/>
          </p:nvPr>
        </p:nvSpPr>
        <p:spPr>
          <a:xfrm>
            <a:off x="2251074" y="5415534"/>
            <a:ext cx="1811339" cy="431144"/>
          </a:xfrm>
          <a:effectLst/>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34" name="Picture Placeholder 3">
            <a:extLst>
              <a:ext uri="{FF2B5EF4-FFF2-40B4-BE49-F238E27FC236}">
                <a16:creationId xmlns:a16="http://schemas.microsoft.com/office/drawing/2014/main" id="{D56B49B1-E5CE-83C1-0D25-0898269814D0}"/>
              </a:ext>
            </a:extLst>
          </p:cNvPr>
          <p:cNvSpPr>
            <a:spLocks noGrp="1"/>
          </p:cNvSpPr>
          <p:nvPr>
            <p:ph type="pic" sz="quarter" idx="30" hasCustomPrompt="1"/>
          </p:nvPr>
        </p:nvSpPr>
        <p:spPr>
          <a:xfrm>
            <a:off x="4206876" y="3965157"/>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35" name="Text Placeholder 10">
            <a:extLst>
              <a:ext uri="{FF2B5EF4-FFF2-40B4-BE49-F238E27FC236}">
                <a16:creationId xmlns:a16="http://schemas.microsoft.com/office/drawing/2014/main" id="{0D879563-9332-8DE6-BC2B-72B716864FC8}"/>
              </a:ext>
            </a:extLst>
          </p:cNvPr>
          <p:cNvSpPr>
            <a:spLocks noGrp="1"/>
          </p:cNvSpPr>
          <p:nvPr>
            <p:ph type="body" sz="quarter" idx="31" hasCustomPrompt="1"/>
          </p:nvPr>
        </p:nvSpPr>
        <p:spPr>
          <a:xfrm>
            <a:off x="4206875" y="5415534"/>
            <a:ext cx="1811339" cy="431144"/>
          </a:xfrm>
          <a:effectLst/>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36" name="Picture Placeholder 3">
            <a:extLst>
              <a:ext uri="{FF2B5EF4-FFF2-40B4-BE49-F238E27FC236}">
                <a16:creationId xmlns:a16="http://schemas.microsoft.com/office/drawing/2014/main" id="{34E06054-2590-E998-043B-8F545070935C}"/>
              </a:ext>
            </a:extLst>
          </p:cNvPr>
          <p:cNvSpPr>
            <a:spLocks noGrp="1"/>
          </p:cNvSpPr>
          <p:nvPr>
            <p:ph type="pic" sz="quarter" idx="32" hasCustomPrompt="1"/>
          </p:nvPr>
        </p:nvSpPr>
        <p:spPr>
          <a:xfrm>
            <a:off x="6165852" y="3965157"/>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37" name="Text Placeholder 10">
            <a:extLst>
              <a:ext uri="{FF2B5EF4-FFF2-40B4-BE49-F238E27FC236}">
                <a16:creationId xmlns:a16="http://schemas.microsoft.com/office/drawing/2014/main" id="{B2E849EB-3C88-7D18-ED79-F55E7AB9250D}"/>
              </a:ext>
            </a:extLst>
          </p:cNvPr>
          <p:cNvSpPr>
            <a:spLocks noGrp="1"/>
          </p:cNvSpPr>
          <p:nvPr>
            <p:ph type="body" sz="quarter" idx="33" hasCustomPrompt="1"/>
          </p:nvPr>
        </p:nvSpPr>
        <p:spPr>
          <a:xfrm>
            <a:off x="6165849" y="5415534"/>
            <a:ext cx="1811339" cy="431144"/>
          </a:xfrm>
          <a:effectLst/>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38" name="Picture Placeholder 3">
            <a:extLst>
              <a:ext uri="{FF2B5EF4-FFF2-40B4-BE49-F238E27FC236}">
                <a16:creationId xmlns:a16="http://schemas.microsoft.com/office/drawing/2014/main" id="{3A8CC4AE-06AB-5A91-10DC-6C53FFB4A23A}"/>
              </a:ext>
            </a:extLst>
          </p:cNvPr>
          <p:cNvSpPr>
            <a:spLocks noGrp="1"/>
          </p:cNvSpPr>
          <p:nvPr>
            <p:ph type="pic" sz="quarter" idx="34" hasCustomPrompt="1"/>
          </p:nvPr>
        </p:nvSpPr>
        <p:spPr>
          <a:xfrm>
            <a:off x="8129588" y="3965157"/>
            <a:ext cx="1810800" cy="1385599"/>
          </a:xfrm>
          <a:solidFill>
            <a:schemeClr val="bg2">
              <a:lumMod val="20000"/>
              <a:lumOff val="80000"/>
            </a:schemeClr>
          </a:solidFill>
          <a:effectLst/>
        </p:spPr>
        <p:txBody>
          <a:bodyPr vert="horz" lIns="0" tIns="0" rIns="0" bIns="0" rtlCol="0">
            <a:noAutofit/>
          </a:bodyPr>
          <a:lstStyle>
            <a:lvl1pPr>
              <a:defRPr lang="en-GB" sz="120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39" name="Text Placeholder 10">
            <a:extLst>
              <a:ext uri="{FF2B5EF4-FFF2-40B4-BE49-F238E27FC236}">
                <a16:creationId xmlns:a16="http://schemas.microsoft.com/office/drawing/2014/main" id="{5B2ACD70-936B-5D18-96B7-1BF64FC6E214}"/>
              </a:ext>
            </a:extLst>
          </p:cNvPr>
          <p:cNvSpPr>
            <a:spLocks noGrp="1"/>
          </p:cNvSpPr>
          <p:nvPr>
            <p:ph type="body" sz="quarter" idx="35" hasCustomPrompt="1"/>
          </p:nvPr>
        </p:nvSpPr>
        <p:spPr>
          <a:xfrm>
            <a:off x="8129587" y="5415534"/>
            <a:ext cx="1811339" cy="431144"/>
          </a:xfrm>
          <a:effectLst/>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40" name="Picture Placeholder 3">
            <a:extLst>
              <a:ext uri="{FF2B5EF4-FFF2-40B4-BE49-F238E27FC236}">
                <a16:creationId xmlns:a16="http://schemas.microsoft.com/office/drawing/2014/main" id="{96B65B4A-309C-6AFF-3233-21C6FE13D295}"/>
              </a:ext>
            </a:extLst>
          </p:cNvPr>
          <p:cNvSpPr>
            <a:spLocks noGrp="1"/>
          </p:cNvSpPr>
          <p:nvPr>
            <p:ph type="pic" sz="quarter" idx="36" hasCustomPrompt="1"/>
          </p:nvPr>
        </p:nvSpPr>
        <p:spPr>
          <a:xfrm>
            <a:off x="10088563" y="3965157"/>
            <a:ext cx="1810800" cy="1385599"/>
          </a:xfrm>
          <a:solidFill>
            <a:schemeClr val="bg2">
              <a:lumMod val="20000"/>
              <a:lumOff val="80000"/>
            </a:schemeClr>
          </a:solidFill>
          <a:effectLst/>
        </p:spPr>
        <p:txBody>
          <a:bodyPr vert="horz" lIns="0" tIns="0" rIns="0" bIns="0" rtlCol="0">
            <a:noAutofit/>
          </a:bodyPr>
          <a:lstStyle>
            <a:lvl1pPr>
              <a:defRPr lang="en-GB" sz="1200"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team member headshot.</a:t>
            </a:r>
          </a:p>
        </p:txBody>
      </p:sp>
      <p:sp>
        <p:nvSpPr>
          <p:cNvPr id="41" name="Text Placeholder 10">
            <a:extLst>
              <a:ext uri="{FF2B5EF4-FFF2-40B4-BE49-F238E27FC236}">
                <a16:creationId xmlns:a16="http://schemas.microsoft.com/office/drawing/2014/main" id="{56786C68-DCD8-DE01-5F52-6FF88150DD6E}"/>
              </a:ext>
            </a:extLst>
          </p:cNvPr>
          <p:cNvSpPr>
            <a:spLocks noGrp="1"/>
          </p:cNvSpPr>
          <p:nvPr>
            <p:ph type="body" sz="quarter" idx="37" hasCustomPrompt="1"/>
          </p:nvPr>
        </p:nvSpPr>
        <p:spPr>
          <a:xfrm>
            <a:off x="10088562" y="5415534"/>
            <a:ext cx="1811339" cy="431144"/>
          </a:xfrm>
          <a:effectLst/>
        </p:spPr>
        <p:txBody>
          <a:bodyPr wrap="square">
            <a:spAutoFit/>
          </a:bodyPr>
          <a:lstStyle>
            <a:lvl1pPr>
              <a:spcBef>
                <a:spcPts val="0"/>
              </a:spcBef>
              <a:spcAft>
                <a:spcPts val="0"/>
              </a:spcAft>
              <a:defRPr lang="en-GB" sz="1401" b="1" i="0" kern="1200" dirty="0">
                <a:solidFill>
                  <a:schemeClr val="tx1"/>
                </a:solidFill>
                <a:latin typeface="Johnson Text" pitchFamily="2" charset="77"/>
                <a:ea typeface="+mn-ea"/>
                <a:cs typeface="+mn-cs"/>
              </a:defRPr>
            </a:lvl1pPr>
            <a:lvl2pPr marL="0" indent="0">
              <a:spcBef>
                <a:spcPts val="0"/>
              </a:spcBef>
              <a:spcAft>
                <a:spcPts val="0"/>
              </a:spcAft>
              <a:buNone/>
              <a:defRPr sz="1401" b="0" i="0">
                <a:solidFill>
                  <a:schemeClr val="tx1"/>
                </a:solidFill>
                <a:latin typeface="Johnson Text" pitchFamily="2" charset="77"/>
              </a:defRPr>
            </a:lvl2pPr>
            <a:lvl3pPr marL="320680" indent="-320680">
              <a:spcBef>
                <a:spcPts val="0"/>
              </a:spcBef>
              <a:spcAft>
                <a:spcPts val="0"/>
              </a:spcAft>
              <a:tabLst/>
              <a:defRPr/>
            </a:lvl3pPr>
            <a:lvl4pPr>
              <a:spcBef>
                <a:spcPts val="0"/>
              </a:spcBef>
              <a:spcAft>
                <a:spcPts val="0"/>
              </a:spcAft>
              <a:defRPr/>
            </a:lvl4pPr>
            <a:lvl5pPr>
              <a:spcBef>
                <a:spcPts val="0"/>
              </a:spcBef>
              <a:spcAft>
                <a:spcPts val="0"/>
              </a:spcAft>
              <a:defRPr/>
            </a:lvl5pPr>
          </a:lstStyle>
          <a:p>
            <a:pPr lvl="0"/>
            <a:r>
              <a:rPr lang="en-GB" err="1"/>
              <a:t>Firstname</a:t>
            </a:r>
            <a:r>
              <a:rPr lang="en-GB"/>
              <a:t> </a:t>
            </a:r>
            <a:r>
              <a:rPr lang="en-GB" err="1"/>
              <a:t>lastname</a:t>
            </a:r>
            <a:endParaRPr lang="en-GB"/>
          </a:p>
          <a:p>
            <a:pPr lvl="1"/>
            <a:r>
              <a:rPr lang="en-GB"/>
              <a:t>Role, location</a:t>
            </a:r>
          </a:p>
        </p:txBody>
      </p:sp>
      <p:sp>
        <p:nvSpPr>
          <p:cNvPr id="42" name="Title 1">
            <a:extLst>
              <a:ext uri="{FF2B5EF4-FFF2-40B4-BE49-F238E27FC236}">
                <a16:creationId xmlns:a16="http://schemas.microsoft.com/office/drawing/2014/main" id="{A665EF74-9E9E-3497-D06C-84CF801F1343}"/>
              </a:ext>
            </a:extLst>
          </p:cNvPr>
          <p:cNvSpPr>
            <a:spLocks noGrp="1"/>
          </p:cNvSpPr>
          <p:nvPr>
            <p:ph type="title" hasCustomPrompt="1"/>
          </p:nvPr>
        </p:nvSpPr>
        <p:spPr>
          <a:xfrm>
            <a:off x="288305" y="355191"/>
            <a:ext cx="9649445" cy="481991"/>
          </a:xfrm>
        </p:spPr>
        <p:txBody>
          <a:bodyPr anchor="b"/>
          <a:lstStyle/>
          <a:p>
            <a:r>
              <a:rPr lang="en-US"/>
              <a:t>Team slide title</a:t>
            </a:r>
          </a:p>
        </p:txBody>
      </p:sp>
      <p:sp>
        <p:nvSpPr>
          <p:cNvPr id="43" name="Subtitle 2">
            <a:extLst>
              <a:ext uri="{FF2B5EF4-FFF2-40B4-BE49-F238E27FC236}">
                <a16:creationId xmlns:a16="http://schemas.microsoft.com/office/drawing/2014/main" id="{2D05E546-8A3E-2D6C-5D78-CCF51209AFC6}"/>
              </a:ext>
            </a:extLst>
          </p:cNvPr>
          <p:cNvSpPr>
            <a:spLocks noGrp="1"/>
          </p:cNvSpPr>
          <p:nvPr>
            <p:ph type="subTitle" idx="38"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Tree>
    <p:extLst>
      <p:ext uri="{BB962C8B-B14F-4D97-AF65-F5344CB8AC3E}">
        <p14:creationId xmlns:p14="http://schemas.microsoft.com/office/powerpoint/2010/main" val="3902463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3E9E92-04FA-DAFE-4566-6A71B48159B1}"/>
              </a:ext>
            </a:extLst>
          </p:cNvPr>
          <p:cNvSpPr>
            <a:spLocks noGrp="1"/>
          </p:cNvSpPr>
          <p:nvPr>
            <p:ph type="sldNum" sz="quarter" idx="10"/>
          </p:nvPr>
        </p:nvSpPr>
        <p:spPr/>
        <p:txBody>
          <a:bodyPr/>
          <a:lstStyle/>
          <a:p>
            <a:fld id="{AD816501-AAE5-214E-B100-00C3DC5F5E3F}" type="slidenum">
              <a:rPr lang="en-US" smtClean="0"/>
              <a:pPr/>
              <a:t>‹#›</a:t>
            </a:fld>
            <a:endParaRPr lang="en-US"/>
          </a:p>
        </p:txBody>
      </p:sp>
      <p:sp>
        <p:nvSpPr>
          <p:cNvPr id="12" name="Text Placeholder 11">
            <a:extLst>
              <a:ext uri="{FF2B5EF4-FFF2-40B4-BE49-F238E27FC236}">
                <a16:creationId xmlns:a16="http://schemas.microsoft.com/office/drawing/2014/main" id="{1B0C14FC-2DAE-2C30-4931-052832E51166}"/>
              </a:ext>
            </a:extLst>
          </p:cNvPr>
          <p:cNvSpPr>
            <a:spLocks noGrp="1"/>
          </p:cNvSpPr>
          <p:nvPr>
            <p:ph type="body" sz="quarter" idx="12" hasCustomPrompt="1"/>
          </p:nvPr>
        </p:nvSpPr>
        <p:spPr>
          <a:xfrm>
            <a:off x="1170581" y="1496786"/>
            <a:ext cx="4100670" cy="408782"/>
          </a:xfrm>
        </p:spPr>
        <p:txBody>
          <a:bodyPr anchor="b"/>
          <a:lstStyle>
            <a:lvl1pPr marL="0" indent="0">
              <a:buNone/>
              <a:defRPr sz="2000" b="1"/>
            </a:lvl1pPr>
          </a:lstStyle>
          <a:p>
            <a:pPr lvl="0"/>
            <a:r>
              <a:rPr lang="en-US"/>
              <a:t>Topic 1 </a:t>
            </a:r>
          </a:p>
        </p:txBody>
      </p:sp>
      <p:sp>
        <p:nvSpPr>
          <p:cNvPr id="28" name="Text Placeholder 11">
            <a:extLst>
              <a:ext uri="{FF2B5EF4-FFF2-40B4-BE49-F238E27FC236}">
                <a16:creationId xmlns:a16="http://schemas.microsoft.com/office/drawing/2014/main" id="{9E6DAD72-8B81-7EE0-0D77-A0D958A16BFA}"/>
              </a:ext>
            </a:extLst>
          </p:cNvPr>
          <p:cNvSpPr>
            <a:spLocks noGrp="1"/>
          </p:cNvSpPr>
          <p:nvPr>
            <p:ph type="body" sz="quarter" idx="19" hasCustomPrompt="1"/>
          </p:nvPr>
        </p:nvSpPr>
        <p:spPr>
          <a:xfrm>
            <a:off x="1170581" y="1988820"/>
            <a:ext cx="4100670" cy="266700"/>
          </a:xfrm>
        </p:spPr>
        <p:txBody>
          <a:bodyPr anchor="t"/>
          <a:lstStyle>
            <a:lvl1pPr marL="0" indent="0">
              <a:buNone/>
              <a:defRPr sz="1500" b="0"/>
            </a:lvl1pPr>
          </a:lstStyle>
          <a:p>
            <a:pPr lvl="0"/>
            <a:r>
              <a:rPr lang="en-US"/>
              <a:t>Time and description location</a:t>
            </a:r>
          </a:p>
        </p:txBody>
      </p:sp>
      <p:sp>
        <p:nvSpPr>
          <p:cNvPr id="47" name="Text Placeholder 11">
            <a:extLst>
              <a:ext uri="{FF2B5EF4-FFF2-40B4-BE49-F238E27FC236}">
                <a16:creationId xmlns:a16="http://schemas.microsoft.com/office/drawing/2014/main" id="{D9D3EBE6-B6A3-B465-4F3D-0ABE1B742DE4}"/>
              </a:ext>
            </a:extLst>
          </p:cNvPr>
          <p:cNvSpPr>
            <a:spLocks noGrp="1"/>
          </p:cNvSpPr>
          <p:nvPr>
            <p:ph type="body" sz="quarter" idx="20" hasCustomPrompt="1"/>
          </p:nvPr>
        </p:nvSpPr>
        <p:spPr>
          <a:xfrm>
            <a:off x="1170581" y="2416266"/>
            <a:ext cx="4100670" cy="408782"/>
          </a:xfrm>
        </p:spPr>
        <p:txBody>
          <a:bodyPr anchor="b"/>
          <a:lstStyle>
            <a:lvl1pPr marL="0" indent="0">
              <a:buNone/>
              <a:defRPr sz="2000" b="1"/>
            </a:lvl1pPr>
          </a:lstStyle>
          <a:p>
            <a:pPr lvl="0"/>
            <a:r>
              <a:rPr lang="en-US"/>
              <a:t>Topic 2</a:t>
            </a:r>
          </a:p>
        </p:txBody>
      </p:sp>
      <p:sp>
        <p:nvSpPr>
          <p:cNvPr id="49" name="Text Placeholder 11">
            <a:extLst>
              <a:ext uri="{FF2B5EF4-FFF2-40B4-BE49-F238E27FC236}">
                <a16:creationId xmlns:a16="http://schemas.microsoft.com/office/drawing/2014/main" id="{0219139C-0B20-7E64-FE80-03DF37874272}"/>
              </a:ext>
            </a:extLst>
          </p:cNvPr>
          <p:cNvSpPr>
            <a:spLocks noGrp="1"/>
          </p:cNvSpPr>
          <p:nvPr>
            <p:ph type="body" sz="quarter" idx="22" hasCustomPrompt="1"/>
          </p:nvPr>
        </p:nvSpPr>
        <p:spPr>
          <a:xfrm>
            <a:off x="1170581" y="2908300"/>
            <a:ext cx="4100670" cy="266700"/>
          </a:xfrm>
        </p:spPr>
        <p:txBody>
          <a:bodyPr anchor="t"/>
          <a:lstStyle>
            <a:lvl1pPr marL="0" indent="0">
              <a:buNone/>
              <a:defRPr sz="1500" b="0"/>
            </a:lvl1pPr>
          </a:lstStyle>
          <a:p>
            <a:pPr lvl="0"/>
            <a:r>
              <a:rPr lang="en-US"/>
              <a:t>Time and description location</a:t>
            </a:r>
          </a:p>
        </p:txBody>
      </p:sp>
      <p:sp>
        <p:nvSpPr>
          <p:cNvPr id="50" name="Text Placeholder 11">
            <a:extLst>
              <a:ext uri="{FF2B5EF4-FFF2-40B4-BE49-F238E27FC236}">
                <a16:creationId xmlns:a16="http://schemas.microsoft.com/office/drawing/2014/main" id="{20FAC107-4CAD-7488-A61C-4AB947EC50C5}"/>
              </a:ext>
            </a:extLst>
          </p:cNvPr>
          <p:cNvSpPr>
            <a:spLocks noGrp="1"/>
          </p:cNvSpPr>
          <p:nvPr>
            <p:ph type="body" sz="quarter" idx="23" hasCustomPrompt="1"/>
          </p:nvPr>
        </p:nvSpPr>
        <p:spPr>
          <a:xfrm>
            <a:off x="1170581" y="3315426"/>
            <a:ext cx="4100670" cy="408782"/>
          </a:xfrm>
        </p:spPr>
        <p:txBody>
          <a:bodyPr anchor="b"/>
          <a:lstStyle>
            <a:lvl1pPr marL="0" indent="0">
              <a:buNone/>
              <a:defRPr sz="2000" b="1"/>
            </a:lvl1pPr>
          </a:lstStyle>
          <a:p>
            <a:pPr lvl="0"/>
            <a:r>
              <a:rPr lang="en-US"/>
              <a:t>Topic 3</a:t>
            </a:r>
          </a:p>
        </p:txBody>
      </p:sp>
      <p:sp>
        <p:nvSpPr>
          <p:cNvPr id="52" name="Text Placeholder 11">
            <a:extLst>
              <a:ext uri="{FF2B5EF4-FFF2-40B4-BE49-F238E27FC236}">
                <a16:creationId xmlns:a16="http://schemas.microsoft.com/office/drawing/2014/main" id="{286A7536-BC8E-85BF-5D27-8D1A72C63729}"/>
              </a:ext>
            </a:extLst>
          </p:cNvPr>
          <p:cNvSpPr>
            <a:spLocks noGrp="1"/>
          </p:cNvSpPr>
          <p:nvPr>
            <p:ph type="body" sz="quarter" idx="25" hasCustomPrompt="1"/>
          </p:nvPr>
        </p:nvSpPr>
        <p:spPr>
          <a:xfrm>
            <a:off x="1170581" y="3807460"/>
            <a:ext cx="4100670" cy="266700"/>
          </a:xfrm>
        </p:spPr>
        <p:txBody>
          <a:bodyPr anchor="t"/>
          <a:lstStyle>
            <a:lvl1pPr marL="0" indent="0">
              <a:buNone/>
              <a:defRPr sz="1500" b="0"/>
            </a:lvl1pPr>
          </a:lstStyle>
          <a:p>
            <a:pPr lvl="0"/>
            <a:r>
              <a:rPr lang="en-US"/>
              <a:t>Time and description location</a:t>
            </a:r>
          </a:p>
        </p:txBody>
      </p:sp>
      <p:sp>
        <p:nvSpPr>
          <p:cNvPr id="53" name="Text Placeholder 11">
            <a:extLst>
              <a:ext uri="{FF2B5EF4-FFF2-40B4-BE49-F238E27FC236}">
                <a16:creationId xmlns:a16="http://schemas.microsoft.com/office/drawing/2014/main" id="{3D2CBAC7-AEAA-78B1-0046-E86DDAAE3391}"/>
              </a:ext>
            </a:extLst>
          </p:cNvPr>
          <p:cNvSpPr>
            <a:spLocks noGrp="1"/>
          </p:cNvSpPr>
          <p:nvPr>
            <p:ph type="body" sz="quarter" idx="26" hasCustomPrompt="1"/>
          </p:nvPr>
        </p:nvSpPr>
        <p:spPr>
          <a:xfrm>
            <a:off x="1170581" y="4227286"/>
            <a:ext cx="4100670" cy="408782"/>
          </a:xfrm>
        </p:spPr>
        <p:txBody>
          <a:bodyPr anchor="b"/>
          <a:lstStyle>
            <a:lvl1pPr marL="0" indent="0">
              <a:buNone/>
              <a:defRPr sz="2000" b="1"/>
            </a:lvl1pPr>
          </a:lstStyle>
          <a:p>
            <a:pPr lvl="0"/>
            <a:r>
              <a:rPr lang="en-US"/>
              <a:t>Topic 4</a:t>
            </a:r>
          </a:p>
        </p:txBody>
      </p:sp>
      <p:sp>
        <p:nvSpPr>
          <p:cNvPr id="55" name="Text Placeholder 11">
            <a:extLst>
              <a:ext uri="{FF2B5EF4-FFF2-40B4-BE49-F238E27FC236}">
                <a16:creationId xmlns:a16="http://schemas.microsoft.com/office/drawing/2014/main" id="{517E56E1-2EE6-118F-52E6-DF56F7426862}"/>
              </a:ext>
            </a:extLst>
          </p:cNvPr>
          <p:cNvSpPr>
            <a:spLocks noGrp="1"/>
          </p:cNvSpPr>
          <p:nvPr>
            <p:ph type="body" sz="quarter" idx="28" hasCustomPrompt="1"/>
          </p:nvPr>
        </p:nvSpPr>
        <p:spPr>
          <a:xfrm>
            <a:off x="1170581" y="4719320"/>
            <a:ext cx="4100670" cy="266700"/>
          </a:xfrm>
        </p:spPr>
        <p:txBody>
          <a:bodyPr anchor="t"/>
          <a:lstStyle>
            <a:lvl1pPr marL="0" indent="0">
              <a:buNone/>
              <a:defRPr sz="1500" b="0"/>
            </a:lvl1pPr>
          </a:lstStyle>
          <a:p>
            <a:pPr lvl="0"/>
            <a:r>
              <a:rPr lang="en-US"/>
              <a:t>Time and description location</a:t>
            </a:r>
          </a:p>
        </p:txBody>
      </p:sp>
      <p:sp>
        <p:nvSpPr>
          <p:cNvPr id="56" name="Text Placeholder 11">
            <a:extLst>
              <a:ext uri="{FF2B5EF4-FFF2-40B4-BE49-F238E27FC236}">
                <a16:creationId xmlns:a16="http://schemas.microsoft.com/office/drawing/2014/main" id="{36B744B5-A021-0BF4-1642-D3671B887503}"/>
              </a:ext>
            </a:extLst>
          </p:cNvPr>
          <p:cNvSpPr>
            <a:spLocks noGrp="1"/>
          </p:cNvSpPr>
          <p:nvPr>
            <p:ph type="body" sz="quarter" idx="29" hasCustomPrompt="1"/>
          </p:nvPr>
        </p:nvSpPr>
        <p:spPr>
          <a:xfrm>
            <a:off x="1170581" y="5146766"/>
            <a:ext cx="4100670" cy="408782"/>
          </a:xfrm>
        </p:spPr>
        <p:txBody>
          <a:bodyPr anchor="b"/>
          <a:lstStyle>
            <a:lvl1pPr marL="0" indent="0">
              <a:buNone/>
              <a:defRPr sz="2000" b="1"/>
            </a:lvl1pPr>
          </a:lstStyle>
          <a:p>
            <a:pPr lvl="0"/>
            <a:r>
              <a:rPr lang="en-US"/>
              <a:t>Topic 5</a:t>
            </a:r>
          </a:p>
        </p:txBody>
      </p:sp>
      <p:sp>
        <p:nvSpPr>
          <p:cNvPr id="58" name="Text Placeholder 11">
            <a:extLst>
              <a:ext uri="{FF2B5EF4-FFF2-40B4-BE49-F238E27FC236}">
                <a16:creationId xmlns:a16="http://schemas.microsoft.com/office/drawing/2014/main" id="{FE997AA0-F9C4-18F7-5F00-17A774A4F0CF}"/>
              </a:ext>
            </a:extLst>
          </p:cNvPr>
          <p:cNvSpPr>
            <a:spLocks noGrp="1"/>
          </p:cNvSpPr>
          <p:nvPr>
            <p:ph type="body" sz="quarter" idx="31" hasCustomPrompt="1"/>
          </p:nvPr>
        </p:nvSpPr>
        <p:spPr>
          <a:xfrm>
            <a:off x="1170581" y="5638801"/>
            <a:ext cx="4100670" cy="266700"/>
          </a:xfrm>
        </p:spPr>
        <p:txBody>
          <a:bodyPr anchor="t"/>
          <a:lstStyle>
            <a:lvl1pPr marL="0" indent="0">
              <a:buNone/>
              <a:defRPr sz="1500" b="0"/>
            </a:lvl1pPr>
          </a:lstStyle>
          <a:p>
            <a:pPr lvl="0"/>
            <a:r>
              <a:rPr lang="en-US"/>
              <a:t>Time and description location</a:t>
            </a:r>
          </a:p>
        </p:txBody>
      </p:sp>
      <p:sp>
        <p:nvSpPr>
          <p:cNvPr id="23" name="Text Placeholder 11">
            <a:extLst>
              <a:ext uri="{FF2B5EF4-FFF2-40B4-BE49-F238E27FC236}">
                <a16:creationId xmlns:a16="http://schemas.microsoft.com/office/drawing/2014/main" id="{625A7DF7-2BB4-8AA8-B2A3-9DD4ACD2CCC9}"/>
              </a:ext>
            </a:extLst>
          </p:cNvPr>
          <p:cNvSpPr>
            <a:spLocks noGrp="1"/>
          </p:cNvSpPr>
          <p:nvPr>
            <p:ph type="body" sz="quarter" idx="32" hasCustomPrompt="1"/>
          </p:nvPr>
        </p:nvSpPr>
        <p:spPr>
          <a:xfrm>
            <a:off x="6639711" y="1496786"/>
            <a:ext cx="4100670" cy="408782"/>
          </a:xfrm>
        </p:spPr>
        <p:txBody>
          <a:bodyPr anchor="b"/>
          <a:lstStyle>
            <a:lvl1pPr marL="0" indent="0">
              <a:buNone/>
              <a:defRPr sz="2000" b="1"/>
            </a:lvl1pPr>
          </a:lstStyle>
          <a:p>
            <a:pPr lvl="0"/>
            <a:r>
              <a:rPr lang="en-US"/>
              <a:t>Topic 6</a:t>
            </a:r>
          </a:p>
        </p:txBody>
      </p:sp>
      <p:sp>
        <p:nvSpPr>
          <p:cNvPr id="25" name="Text Placeholder 11">
            <a:extLst>
              <a:ext uri="{FF2B5EF4-FFF2-40B4-BE49-F238E27FC236}">
                <a16:creationId xmlns:a16="http://schemas.microsoft.com/office/drawing/2014/main" id="{D911E195-B53E-E670-62A8-2283A8549FA0}"/>
              </a:ext>
            </a:extLst>
          </p:cNvPr>
          <p:cNvSpPr>
            <a:spLocks noGrp="1"/>
          </p:cNvSpPr>
          <p:nvPr>
            <p:ph type="body" sz="quarter" idx="34" hasCustomPrompt="1"/>
          </p:nvPr>
        </p:nvSpPr>
        <p:spPr>
          <a:xfrm>
            <a:off x="6639711" y="1988820"/>
            <a:ext cx="4100670" cy="266700"/>
          </a:xfrm>
        </p:spPr>
        <p:txBody>
          <a:bodyPr anchor="t"/>
          <a:lstStyle>
            <a:lvl1pPr marL="0" indent="0">
              <a:buNone/>
              <a:defRPr sz="1500" b="0"/>
            </a:lvl1pPr>
          </a:lstStyle>
          <a:p>
            <a:pPr lvl="0"/>
            <a:r>
              <a:rPr lang="en-US"/>
              <a:t>Time and description location</a:t>
            </a:r>
          </a:p>
        </p:txBody>
      </p:sp>
      <p:sp>
        <p:nvSpPr>
          <p:cNvPr id="29" name="Text Placeholder 11">
            <a:extLst>
              <a:ext uri="{FF2B5EF4-FFF2-40B4-BE49-F238E27FC236}">
                <a16:creationId xmlns:a16="http://schemas.microsoft.com/office/drawing/2014/main" id="{C5875A66-7E2B-3669-478E-433347241F5E}"/>
              </a:ext>
            </a:extLst>
          </p:cNvPr>
          <p:cNvSpPr>
            <a:spLocks noGrp="1"/>
          </p:cNvSpPr>
          <p:nvPr>
            <p:ph type="body" sz="quarter" idx="35" hasCustomPrompt="1"/>
          </p:nvPr>
        </p:nvSpPr>
        <p:spPr>
          <a:xfrm>
            <a:off x="6639711" y="2416266"/>
            <a:ext cx="4100670" cy="408782"/>
          </a:xfrm>
        </p:spPr>
        <p:txBody>
          <a:bodyPr anchor="b"/>
          <a:lstStyle>
            <a:lvl1pPr marL="0" indent="0">
              <a:buNone/>
              <a:defRPr sz="2000" b="1"/>
            </a:lvl1pPr>
          </a:lstStyle>
          <a:p>
            <a:pPr lvl="0"/>
            <a:r>
              <a:rPr lang="en-US"/>
              <a:t>Topic 7</a:t>
            </a:r>
          </a:p>
        </p:txBody>
      </p:sp>
      <p:sp>
        <p:nvSpPr>
          <p:cNvPr id="31" name="Text Placeholder 11">
            <a:extLst>
              <a:ext uri="{FF2B5EF4-FFF2-40B4-BE49-F238E27FC236}">
                <a16:creationId xmlns:a16="http://schemas.microsoft.com/office/drawing/2014/main" id="{BC0C1FC1-6402-F99B-CE34-CAA4F106800D}"/>
              </a:ext>
            </a:extLst>
          </p:cNvPr>
          <p:cNvSpPr>
            <a:spLocks noGrp="1"/>
          </p:cNvSpPr>
          <p:nvPr>
            <p:ph type="body" sz="quarter" idx="37" hasCustomPrompt="1"/>
          </p:nvPr>
        </p:nvSpPr>
        <p:spPr>
          <a:xfrm>
            <a:off x="6639711" y="2908300"/>
            <a:ext cx="4100670" cy="266700"/>
          </a:xfrm>
        </p:spPr>
        <p:txBody>
          <a:bodyPr anchor="t"/>
          <a:lstStyle>
            <a:lvl1pPr marL="0" indent="0">
              <a:buNone/>
              <a:defRPr sz="1500" b="0"/>
            </a:lvl1pPr>
          </a:lstStyle>
          <a:p>
            <a:pPr lvl="0"/>
            <a:r>
              <a:rPr lang="en-US"/>
              <a:t>Time and description location</a:t>
            </a:r>
          </a:p>
        </p:txBody>
      </p:sp>
      <p:sp>
        <p:nvSpPr>
          <p:cNvPr id="32" name="Text Placeholder 11">
            <a:extLst>
              <a:ext uri="{FF2B5EF4-FFF2-40B4-BE49-F238E27FC236}">
                <a16:creationId xmlns:a16="http://schemas.microsoft.com/office/drawing/2014/main" id="{65BF8C7C-40E7-6AFF-9E87-15CB2B34CEC3}"/>
              </a:ext>
            </a:extLst>
          </p:cNvPr>
          <p:cNvSpPr>
            <a:spLocks noGrp="1"/>
          </p:cNvSpPr>
          <p:nvPr>
            <p:ph type="body" sz="quarter" idx="38" hasCustomPrompt="1"/>
          </p:nvPr>
        </p:nvSpPr>
        <p:spPr>
          <a:xfrm>
            <a:off x="6639711" y="3315426"/>
            <a:ext cx="4100670" cy="408782"/>
          </a:xfrm>
        </p:spPr>
        <p:txBody>
          <a:bodyPr anchor="b"/>
          <a:lstStyle>
            <a:lvl1pPr marL="0" indent="0">
              <a:buNone/>
              <a:defRPr sz="2000" b="1"/>
            </a:lvl1pPr>
          </a:lstStyle>
          <a:p>
            <a:pPr lvl="0"/>
            <a:r>
              <a:rPr lang="en-US"/>
              <a:t>Topic 8</a:t>
            </a:r>
          </a:p>
        </p:txBody>
      </p:sp>
      <p:sp>
        <p:nvSpPr>
          <p:cNvPr id="34" name="Text Placeholder 11">
            <a:extLst>
              <a:ext uri="{FF2B5EF4-FFF2-40B4-BE49-F238E27FC236}">
                <a16:creationId xmlns:a16="http://schemas.microsoft.com/office/drawing/2014/main" id="{C5783648-46A6-0DE3-E939-D5C3CE994545}"/>
              </a:ext>
            </a:extLst>
          </p:cNvPr>
          <p:cNvSpPr>
            <a:spLocks noGrp="1"/>
          </p:cNvSpPr>
          <p:nvPr>
            <p:ph type="body" sz="quarter" idx="40" hasCustomPrompt="1"/>
          </p:nvPr>
        </p:nvSpPr>
        <p:spPr>
          <a:xfrm>
            <a:off x="6639711" y="3807460"/>
            <a:ext cx="4100670" cy="266700"/>
          </a:xfrm>
        </p:spPr>
        <p:txBody>
          <a:bodyPr anchor="t"/>
          <a:lstStyle>
            <a:lvl1pPr marL="0" indent="0">
              <a:buNone/>
              <a:defRPr sz="1500" b="0"/>
            </a:lvl1pPr>
          </a:lstStyle>
          <a:p>
            <a:pPr lvl="0"/>
            <a:r>
              <a:rPr lang="en-US"/>
              <a:t>Time and description location</a:t>
            </a:r>
          </a:p>
        </p:txBody>
      </p:sp>
      <p:sp>
        <p:nvSpPr>
          <p:cNvPr id="35" name="Text Placeholder 11">
            <a:extLst>
              <a:ext uri="{FF2B5EF4-FFF2-40B4-BE49-F238E27FC236}">
                <a16:creationId xmlns:a16="http://schemas.microsoft.com/office/drawing/2014/main" id="{978D1D45-2BBC-9781-D540-F6C2AB6F9FA2}"/>
              </a:ext>
            </a:extLst>
          </p:cNvPr>
          <p:cNvSpPr>
            <a:spLocks noGrp="1"/>
          </p:cNvSpPr>
          <p:nvPr>
            <p:ph type="body" sz="quarter" idx="41" hasCustomPrompt="1"/>
          </p:nvPr>
        </p:nvSpPr>
        <p:spPr>
          <a:xfrm>
            <a:off x="6639711" y="4227286"/>
            <a:ext cx="4100670" cy="408782"/>
          </a:xfrm>
        </p:spPr>
        <p:txBody>
          <a:bodyPr anchor="b"/>
          <a:lstStyle>
            <a:lvl1pPr marL="0" indent="0">
              <a:buNone/>
              <a:defRPr sz="2000" b="1"/>
            </a:lvl1pPr>
          </a:lstStyle>
          <a:p>
            <a:pPr lvl="0"/>
            <a:r>
              <a:rPr lang="en-US"/>
              <a:t>Topic 9</a:t>
            </a:r>
          </a:p>
        </p:txBody>
      </p:sp>
      <p:sp>
        <p:nvSpPr>
          <p:cNvPr id="37" name="Text Placeholder 11">
            <a:extLst>
              <a:ext uri="{FF2B5EF4-FFF2-40B4-BE49-F238E27FC236}">
                <a16:creationId xmlns:a16="http://schemas.microsoft.com/office/drawing/2014/main" id="{9CE82453-5E45-157F-1CBD-DF547CF48964}"/>
              </a:ext>
            </a:extLst>
          </p:cNvPr>
          <p:cNvSpPr>
            <a:spLocks noGrp="1"/>
          </p:cNvSpPr>
          <p:nvPr>
            <p:ph type="body" sz="quarter" idx="43" hasCustomPrompt="1"/>
          </p:nvPr>
        </p:nvSpPr>
        <p:spPr>
          <a:xfrm>
            <a:off x="6639711" y="4719320"/>
            <a:ext cx="4100670" cy="266700"/>
          </a:xfrm>
        </p:spPr>
        <p:txBody>
          <a:bodyPr anchor="t"/>
          <a:lstStyle>
            <a:lvl1pPr marL="0" indent="0">
              <a:buNone/>
              <a:defRPr sz="1500" b="0"/>
            </a:lvl1pPr>
          </a:lstStyle>
          <a:p>
            <a:pPr lvl="0"/>
            <a:r>
              <a:rPr lang="en-US"/>
              <a:t>Time and description location</a:t>
            </a:r>
          </a:p>
        </p:txBody>
      </p:sp>
      <p:sp>
        <p:nvSpPr>
          <p:cNvPr id="38" name="Text Placeholder 11">
            <a:extLst>
              <a:ext uri="{FF2B5EF4-FFF2-40B4-BE49-F238E27FC236}">
                <a16:creationId xmlns:a16="http://schemas.microsoft.com/office/drawing/2014/main" id="{25A3734C-7591-F6B3-B440-7DF14C9EFF11}"/>
              </a:ext>
            </a:extLst>
          </p:cNvPr>
          <p:cNvSpPr>
            <a:spLocks noGrp="1"/>
          </p:cNvSpPr>
          <p:nvPr>
            <p:ph type="body" sz="quarter" idx="44" hasCustomPrompt="1"/>
          </p:nvPr>
        </p:nvSpPr>
        <p:spPr>
          <a:xfrm>
            <a:off x="6639711" y="5146766"/>
            <a:ext cx="4100670" cy="408782"/>
          </a:xfrm>
        </p:spPr>
        <p:txBody>
          <a:bodyPr anchor="b"/>
          <a:lstStyle>
            <a:lvl1pPr marL="0" indent="0">
              <a:buNone/>
              <a:defRPr sz="2000" b="1"/>
            </a:lvl1pPr>
          </a:lstStyle>
          <a:p>
            <a:pPr lvl="0"/>
            <a:r>
              <a:rPr lang="en-US"/>
              <a:t>Topic 10</a:t>
            </a:r>
          </a:p>
        </p:txBody>
      </p:sp>
      <p:sp>
        <p:nvSpPr>
          <p:cNvPr id="40" name="Text Placeholder 11">
            <a:extLst>
              <a:ext uri="{FF2B5EF4-FFF2-40B4-BE49-F238E27FC236}">
                <a16:creationId xmlns:a16="http://schemas.microsoft.com/office/drawing/2014/main" id="{40673385-9822-BBFB-B941-779D692BD3B6}"/>
              </a:ext>
            </a:extLst>
          </p:cNvPr>
          <p:cNvSpPr>
            <a:spLocks noGrp="1"/>
          </p:cNvSpPr>
          <p:nvPr>
            <p:ph type="body" sz="quarter" idx="46" hasCustomPrompt="1"/>
          </p:nvPr>
        </p:nvSpPr>
        <p:spPr>
          <a:xfrm>
            <a:off x="6639711" y="5638801"/>
            <a:ext cx="4100670" cy="266700"/>
          </a:xfrm>
        </p:spPr>
        <p:txBody>
          <a:bodyPr anchor="t"/>
          <a:lstStyle>
            <a:lvl1pPr marL="0" indent="0">
              <a:buNone/>
              <a:defRPr sz="1500" b="0"/>
            </a:lvl1pPr>
          </a:lstStyle>
          <a:p>
            <a:pPr lvl="0"/>
            <a:r>
              <a:rPr lang="en-US"/>
              <a:t>Time and description location</a:t>
            </a:r>
          </a:p>
        </p:txBody>
      </p:sp>
      <p:sp>
        <p:nvSpPr>
          <p:cNvPr id="45" name="Title 1">
            <a:extLst>
              <a:ext uri="{FF2B5EF4-FFF2-40B4-BE49-F238E27FC236}">
                <a16:creationId xmlns:a16="http://schemas.microsoft.com/office/drawing/2014/main" id="{101B2744-7B04-3C96-1740-57E46A71CFB5}"/>
              </a:ext>
            </a:extLst>
          </p:cNvPr>
          <p:cNvSpPr>
            <a:spLocks noGrp="1"/>
          </p:cNvSpPr>
          <p:nvPr>
            <p:ph type="title" hasCustomPrompt="1"/>
          </p:nvPr>
        </p:nvSpPr>
        <p:spPr>
          <a:xfrm>
            <a:off x="288305" y="355191"/>
            <a:ext cx="9649445" cy="481991"/>
          </a:xfrm>
        </p:spPr>
        <p:txBody>
          <a:bodyPr anchor="b"/>
          <a:lstStyle/>
          <a:p>
            <a:r>
              <a:rPr lang="en-US"/>
              <a:t>Agenda </a:t>
            </a:r>
          </a:p>
        </p:txBody>
      </p:sp>
      <p:sp>
        <p:nvSpPr>
          <p:cNvPr id="46" name="Subtitle 2">
            <a:extLst>
              <a:ext uri="{FF2B5EF4-FFF2-40B4-BE49-F238E27FC236}">
                <a16:creationId xmlns:a16="http://schemas.microsoft.com/office/drawing/2014/main" id="{FD40F1CA-DC9D-0FB4-F23F-6E7972558E3B}"/>
              </a:ext>
            </a:extLst>
          </p:cNvPr>
          <p:cNvSpPr>
            <a:spLocks noGrp="1"/>
          </p:cNvSpPr>
          <p:nvPr>
            <p:ph type="subTitle" idx="47"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59" name="Text Placeholder 11">
            <a:extLst>
              <a:ext uri="{FF2B5EF4-FFF2-40B4-BE49-F238E27FC236}">
                <a16:creationId xmlns:a16="http://schemas.microsoft.com/office/drawing/2014/main" id="{85181A69-ADE9-AF9F-9C5C-C5623E9D2455}"/>
              </a:ext>
            </a:extLst>
          </p:cNvPr>
          <p:cNvSpPr>
            <a:spLocks noGrp="1"/>
          </p:cNvSpPr>
          <p:nvPr>
            <p:ph type="body" sz="quarter" idx="18" hasCustomPrompt="1"/>
          </p:nvPr>
        </p:nvSpPr>
        <p:spPr>
          <a:xfrm>
            <a:off x="281419" y="1505676"/>
            <a:ext cx="692149"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01</a:t>
            </a:r>
          </a:p>
        </p:txBody>
      </p:sp>
      <p:sp>
        <p:nvSpPr>
          <p:cNvPr id="60" name="Text Placeholder 11">
            <a:extLst>
              <a:ext uri="{FF2B5EF4-FFF2-40B4-BE49-F238E27FC236}">
                <a16:creationId xmlns:a16="http://schemas.microsoft.com/office/drawing/2014/main" id="{D21F9DCC-8820-465C-9BCD-2B635D70D0A3}"/>
              </a:ext>
            </a:extLst>
          </p:cNvPr>
          <p:cNvSpPr>
            <a:spLocks noGrp="1"/>
          </p:cNvSpPr>
          <p:nvPr>
            <p:ph type="body" sz="quarter" idx="21" hasCustomPrompt="1"/>
          </p:nvPr>
        </p:nvSpPr>
        <p:spPr>
          <a:xfrm>
            <a:off x="281419" y="2425156"/>
            <a:ext cx="692149"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02</a:t>
            </a:r>
          </a:p>
        </p:txBody>
      </p:sp>
      <p:sp>
        <p:nvSpPr>
          <p:cNvPr id="61" name="Text Placeholder 11">
            <a:extLst>
              <a:ext uri="{FF2B5EF4-FFF2-40B4-BE49-F238E27FC236}">
                <a16:creationId xmlns:a16="http://schemas.microsoft.com/office/drawing/2014/main" id="{17EB7968-3C4E-8400-7C22-9F3124F9A938}"/>
              </a:ext>
            </a:extLst>
          </p:cNvPr>
          <p:cNvSpPr>
            <a:spLocks noGrp="1"/>
          </p:cNvSpPr>
          <p:nvPr>
            <p:ph type="body" sz="quarter" idx="24" hasCustomPrompt="1"/>
          </p:nvPr>
        </p:nvSpPr>
        <p:spPr>
          <a:xfrm>
            <a:off x="281419" y="3324316"/>
            <a:ext cx="692149"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03</a:t>
            </a:r>
          </a:p>
        </p:txBody>
      </p:sp>
      <p:sp>
        <p:nvSpPr>
          <p:cNvPr id="62" name="Text Placeholder 11">
            <a:extLst>
              <a:ext uri="{FF2B5EF4-FFF2-40B4-BE49-F238E27FC236}">
                <a16:creationId xmlns:a16="http://schemas.microsoft.com/office/drawing/2014/main" id="{B65A68A6-236E-BF44-8E95-79A8FC4EA4A1}"/>
              </a:ext>
            </a:extLst>
          </p:cNvPr>
          <p:cNvSpPr>
            <a:spLocks noGrp="1"/>
          </p:cNvSpPr>
          <p:nvPr>
            <p:ph type="body" sz="quarter" idx="27" hasCustomPrompt="1"/>
          </p:nvPr>
        </p:nvSpPr>
        <p:spPr>
          <a:xfrm>
            <a:off x="281419" y="4236177"/>
            <a:ext cx="692149"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04</a:t>
            </a:r>
          </a:p>
        </p:txBody>
      </p:sp>
      <p:sp>
        <p:nvSpPr>
          <p:cNvPr id="63" name="Text Placeholder 11">
            <a:extLst>
              <a:ext uri="{FF2B5EF4-FFF2-40B4-BE49-F238E27FC236}">
                <a16:creationId xmlns:a16="http://schemas.microsoft.com/office/drawing/2014/main" id="{27B7B861-660F-05FA-B99A-199397E1F952}"/>
              </a:ext>
            </a:extLst>
          </p:cNvPr>
          <p:cNvSpPr>
            <a:spLocks noGrp="1"/>
          </p:cNvSpPr>
          <p:nvPr>
            <p:ph type="body" sz="quarter" idx="30" hasCustomPrompt="1"/>
          </p:nvPr>
        </p:nvSpPr>
        <p:spPr>
          <a:xfrm>
            <a:off x="281419" y="5155657"/>
            <a:ext cx="692149"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05</a:t>
            </a:r>
          </a:p>
        </p:txBody>
      </p:sp>
      <p:sp>
        <p:nvSpPr>
          <p:cNvPr id="64" name="Text Placeholder 11">
            <a:extLst>
              <a:ext uri="{FF2B5EF4-FFF2-40B4-BE49-F238E27FC236}">
                <a16:creationId xmlns:a16="http://schemas.microsoft.com/office/drawing/2014/main" id="{5ACE5FF1-6816-8E9E-42A0-08B468B723FD}"/>
              </a:ext>
            </a:extLst>
          </p:cNvPr>
          <p:cNvSpPr>
            <a:spLocks noGrp="1"/>
          </p:cNvSpPr>
          <p:nvPr>
            <p:ph type="body" sz="quarter" idx="33" hasCustomPrompt="1"/>
          </p:nvPr>
        </p:nvSpPr>
        <p:spPr>
          <a:xfrm>
            <a:off x="5777444" y="1505676"/>
            <a:ext cx="692149"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06</a:t>
            </a:r>
          </a:p>
        </p:txBody>
      </p:sp>
      <p:sp>
        <p:nvSpPr>
          <p:cNvPr id="65" name="Text Placeholder 11">
            <a:extLst>
              <a:ext uri="{FF2B5EF4-FFF2-40B4-BE49-F238E27FC236}">
                <a16:creationId xmlns:a16="http://schemas.microsoft.com/office/drawing/2014/main" id="{655F1736-87DB-68B4-73B5-747D4A0CB9A5}"/>
              </a:ext>
            </a:extLst>
          </p:cNvPr>
          <p:cNvSpPr>
            <a:spLocks noGrp="1"/>
          </p:cNvSpPr>
          <p:nvPr>
            <p:ph type="body" sz="quarter" idx="36" hasCustomPrompt="1"/>
          </p:nvPr>
        </p:nvSpPr>
        <p:spPr>
          <a:xfrm>
            <a:off x="5777444" y="2425156"/>
            <a:ext cx="692149"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07</a:t>
            </a:r>
          </a:p>
        </p:txBody>
      </p:sp>
      <p:sp>
        <p:nvSpPr>
          <p:cNvPr id="66" name="Text Placeholder 11">
            <a:extLst>
              <a:ext uri="{FF2B5EF4-FFF2-40B4-BE49-F238E27FC236}">
                <a16:creationId xmlns:a16="http://schemas.microsoft.com/office/drawing/2014/main" id="{75442D3A-515A-DC7A-E89A-CB49644D8C81}"/>
              </a:ext>
            </a:extLst>
          </p:cNvPr>
          <p:cNvSpPr>
            <a:spLocks noGrp="1"/>
          </p:cNvSpPr>
          <p:nvPr>
            <p:ph type="body" sz="quarter" idx="39" hasCustomPrompt="1"/>
          </p:nvPr>
        </p:nvSpPr>
        <p:spPr>
          <a:xfrm>
            <a:off x="5777444" y="3324316"/>
            <a:ext cx="692149"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08</a:t>
            </a:r>
          </a:p>
        </p:txBody>
      </p:sp>
      <p:sp>
        <p:nvSpPr>
          <p:cNvPr id="67" name="Text Placeholder 11">
            <a:extLst>
              <a:ext uri="{FF2B5EF4-FFF2-40B4-BE49-F238E27FC236}">
                <a16:creationId xmlns:a16="http://schemas.microsoft.com/office/drawing/2014/main" id="{76CB0B43-A1C7-139A-E39C-54002DB51F78}"/>
              </a:ext>
            </a:extLst>
          </p:cNvPr>
          <p:cNvSpPr>
            <a:spLocks noGrp="1"/>
          </p:cNvSpPr>
          <p:nvPr>
            <p:ph type="body" sz="quarter" idx="42" hasCustomPrompt="1"/>
          </p:nvPr>
        </p:nvSpPr>
        <p:spPr>
          <a:xfrm>
            <a:off x="5777444" y="4236177"/>
            <a:ext cx="692149"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09</a:t>
            </a:r>
          </a:p>
        </p:txBody>
      </p:sp>
      <p:sp>
        <p:nvSpPr>
          <p:cNvPr id="68" name="Text Placeholder 11">
            <a:extLst>
              <a:ext uri="{FF2B5EF4-FFF2-40B4-BE49-F238E27FC236}">
                <a16:creationId xmlns:a16="http://schemas.microsoft.com/office/drawing/2014/main" id="{F33C6B49-C632-691B-0550-F43EA5888D4D}"/>
              </a:ext>
            </a:extLst>
          </p:cNvPr>
          <p:cNvSpPr>
            <a:spLocks noGrp="1"/>
          </p:cNvSpPr>
          <p:nvPr>
            <p:ph type="body" sz="quarter" idx="45" hasCustomPrompt="1"/>
          </p:nvPr>
        </p:nvSpPr>
        <p:spPr>
          <a:xfrm>
            <a:off x="5777444" y="5155657"/>
            <a:ext cx="692149"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10</a:t>
            </a:r>
          </a:p>
        </p:txBody>
      </p:sp>
    </p:spTree>
    <p:extLst>
      <p:ext uri="{BB962C8B-B14F-4D97-AF65-F5344CB8AC3E}">
        <p14:creationId xmlns:p14="http://schemas.microsoft.com/office/powerpoint/2010/main" val="1501711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3E9E92-04FA-DAFE-4566-6A71B48159B1}"/>
              </a:ext>
            </a:extLst>
          </p:cNvPr>
          <p:cNvSpPr>
            <a:spLocks noGrp="1"/>
          </p:cNvSpPr>
          <p:nvPr>
            <p:ph type="sldNum" sz="quarter" idx="10"/>
          </p:nvPr>
        </p:nvSpPr>
        <p:spPr/>
        <p:txBody>
          <a:bodyPr/>
          <a:lstStyle/>
          <a:p>
            <a:fld id="{AD816501-AAE5-214E-B100-00C3DC5F5E3F}" type="slidenum">
              <a:rPr lang="en-US" smtClean="0"/>
              <a:pPr/>
              <a:t>‹#›</a:t>
            </a:fld>
            <a:endParaRPr lang="en-US"/>
          </a:p>
        </p:txBody>
      </p:sp>
      <p:sp>
        <p:nvSpPr>
          <p:cNvPr id="12" name="Text Placeholder 11">
            <a:extLst>
              <a:ext uri="{FF2B5EF4-FFF2-40B4-BE49-F238E27FC236}">
                <a16:creationId xmlns:a16="http://schemas.microsoft.com/office/drawing/2014/main" id="{1B0C14FC-2DAE-2C30-4931-052832E51166}"/>
              </a:ext>
            </a:extLst>
          </p:cNvPr>
          <p:cNvSpPr>
            <a:spLocks noGrp="1"/>
          </p:cNvSpPr>
          <p:nvPr>
            <p:ph type="body" sz="quarter" idx="12" hasCustomPrompt="1"/>
          </p:nvPr>
        </p:nvSpPr>
        <p:spPr>
          <a:xfrm>
            <a:off x="6226672" y="1496786"/>
            <a:ext cx="5512612" cy="408782"/>
          </a:xfrm>
        </p:spPr>
        <p:txBody>
          <a:bodyPr anchor="b"/>
          <a:lstStyle>
            <a:lvl1pPr marL="0" indent="0">
              <a:buNone/>
              <a:defRPr sz="2000" b="1"/>
            </a:lvl1pPr>
          </a:lstStyle>
          <a:p>
            <a:pPr lvl="0"/>
            <a:r>
              <a:rPr lang="en-US"/>
              <a:t>Topic 1 </a:t>
            </a:r>
          </a:p>
        </p:txBody>
      </p:sp>
      <p:sp>
        <p:nvSpPr>
          <p:cNvPr id="27" name="Text Placeholder 11">
            <a:extLst>
              <a:ext uri="{FF2B5EF4-FFF2-40B4-BE49-F238E27FC236}">
                <a16:creationId xmlns:a16="http://schemas.microsoft.com/office/drawing/2014/main" id="{BE5E8ACE-89D7-7E5A-5AF6-923864EE64EA}"/>
              </a:ext>
            </a:extLst>
          </p:cNvPr>
          <p:cNvSpPr>
            <a:spLocks noGrp="1"/>
          </p:cNvSpPr>
          <p:nvPr>
            <p:ph type="body" sz="quarter" idx="18" hasCustomPrompt="1"/>
          </p:nvPr>
        </p:nvSpPr>
        <p:spPr>
          <a:xfrm>
            <a:off x="5337513" y="1505676"/>
            <a:ext cx="692149"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01</a:t>
            </a:r>
          </a:p>
        </p:txBody>
      </p:sp>
      <p:sp>
        <p:nvSpPr>
          <p:cNvPr id="28" name="Text Placeholder 11">
            <a:extLst>
              <a:ext uri="{FF2B5EF4-FFF2-40B4-BE49-F238E27FC236}">
                <a16:creationId xmlns:a16="http://schemas.microsoft.com/office/drawing/2014/main" id="{9E6DAD72-8B81-7EE0-0D77-A0D958A16BFA}"/>
              </a:ext>
            </a:extLst>
          </p:cNvPr>
          <p:cNvSpPr>
            <a:spLocks noGrp="1"/>
          </p:cNvSpPr>
          <p:nvPr>
            <p:ph type="body" sz="quarter" idx="19" hasCustomPrompt="1"/>
          </p:nvPr>
        </p:nvSpPr>
        <p:spPr>
          <a:xfrm>
            <a:off x="6226672" y="1988820"/>
            <a:ext cx="5512612" cy="266700"/>
          </a:xfrm>
        </p:spPr>
        <p:txBody>
          <a:bodyPr anchor="t"/>
          <a:lstStyle>
            <a:lvl1pPr marL="0" indent="0">
              <a:buNone/>
              <a:defRPr sz="1500" b="0"/>
            </a:lvl1pPr>
          </a:lstStyle>
          <a:p>
            <a:pPr lvl="0"/>
            <a:r>
              <a:rPr lang="en-US"/>
              <a:t>Time and description location</a:t>
            </a:r>
          </a:p>
        </p:txBody>
      </p:sp>
      <p:sp>
        <p:nvSpPr>
          <p:cNvPr id="47" name="Text Placeholder 11">
            <a:extLst>
              <a:ext uri="{FF2B5EF4-FFF2-40B4-BE49-F238E27FC236}">
                <a16:creationId xmlns:a16="http://schemas.microsoft.com/office/drawing/2014/main" id="{D9D3EBE6-B6A3-B465-4F3D-0ABE1B742DE4}"/>
              </a:ext>
            </a:extLst>
          </p:cNvPr>
          <p:cNvSpPr>
            <a:spLocks noGrp="1"/>
          </p:cNvSpPr>
          <p:nvPr>
            <p:ph type="body" sz="quarter" idx="20" hasCustomPrompt="1"/>
          </p:nvPr>
        </p:nvSpPr>
        <p:spPr>
          <a:xfrm>
            <a:off x="6226672" y="2416266"/>
            <a:ext cx="5512612" cy="408782"/>
          </a:xfrm>
        </p:spPr>
        <p:txBody>
          <a:bodyPr anchor="b"/>
          <a:lstStyle>
            <a:lvl1pPr marL="0" indent="0">
              <a:buNone/>
              <a:defRPr sz="2000" b="1"/>
            </a:lvl1pPr>
          </a:lstStyle>
          <a:p>
            <a:pPr lvl="0"/>
            <a:r>
              <a:rPr lang="en-US"/>
              <a:t>Topic 2</a:t>
            </a:r>
          </a:p>
        </p:txBody>
      </p:sp>
      <p:sp>
        <p:nvSpPr>
          <p:cNvPr id="48" name="Text Placeholder 11">
            <a:extLst>
              <a:ext uri="{FF2B5EF4-FFF2-40B4-BE49-F238E27FC236}">
                <a16:creationId xmlns:a16="http://schemas.microsoft.com/office/drawing/2014/main" id="{FBBDC273-150E-1234-1FC9-D7710D1A4D3C}"/>
              </a:ext>
            </a:extLst>
          </p:cNvPr>
          <p:cNvSpPr>
            <a:spLocks noGrp="1"/>
          </p:cNvSpPr>
          <p:nvPr>
            <p:ph type="body" sz="quarter" idx="21" hasCustomPrompt="1"/>
          </p:nvPr>
        </p:nvSpPr>
        <p:spPr>
          <a:xfrm>
            <a:off x="5337513" y="2425156"/>
            <a:ext cx="692149"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02</a:t>
            </a:r>
          </a:p>
        </p:txBody>
      </p:sp>
      <p:sp>
        <p:nvSpPr>
          <p:cNvPr id="49" name="Text Placeholder 11">
            <a:extLst>
              <a:ext uri="{FF2B5EF4-FFF2-40B4-BE49-F238E27FC236}">
                <a16:creationId xmlns:a16="http://schemas.microsoft.com/office/drawing/2014/main" id="{0219139C-0B20-7E64-FE80-03DF37874272}"/>
              </a:ext>
            </a:extLst>
          </p:cNvPr>
          <p:cNvSpPr>
            <a:spLocks noGrp="1"/>
          </p:cNvSpPr>
          <p:nvPr>
            <p:ph type="body" sz="quarter" idx="22" hasCustomPrompt="1"/>
          </p:nvPr>
        </p:nvSpPr>
        <p:spPr>
          <a:xfrm>
            <a:off x="6226672" y="2908300"/>
            <a:ext cx="5512612" cy="266700"/>
          </a:xfrm>
        </p:spPr>
        <p:txBody>
          <a:bodyPr anchor="t"/>
          <a:lstStyle>
            <a:lvl1pPr marL="0" indent="0">
              <a:buNone/>
              <a:defRPr sz="1500" b="0"/>
            </a:lvl1pPr>
          </a:lstStyle>
          <a:p>
            <a:pPr lvl="0"/>
            <a:r>
              <a:rPr lang="en-US"/>
              <a:t>Time and description location</a:t>
            </a:r>
          </a:p>
        </p:txBody>
      </p:sp>
      <p:sp>
        <p:nvSpPr>
          <p:cNvPr id="50" name="Text Placeholder 11">
            <a:extLst>
              <a:ext uri="{FF2B5EF4-FFF2-40B4-BE49-F238E27FC236}">
                <a16:creationId xmlns:a16="http://schemas.microsoft.com/office/drawing/2014/main" id="{20FAC107-4CAD-7488-A61C-4AB947EC50C5}"/>
              </a:ext>
            </a:extLst>
          </p:cNvPr>
          <p:cNvSpPr>
            <a:spLocks noGrp="1"/>
          </p:cNvSpPr>
          <p:nvPr>
            <p:ph type="body" sz="quarter" idx="23" hasCustomPrompt="1"/>
          </p:nvPr>
        </p:nvSpPr>
        <p:spPr>
          <a:xfrm>
            <a:off x="6226672" y="3315426"/>
            <a:ext cx="5512612" cy="408782"/>
          </a:xfrm>
        </p:spPr>
        <p:txBody>
          <a:bodyPr anchor="b"/>
          <a:lstStyle>
            <a:lvl1pPr marL="0" indent="0">
              <a:buNone/>
              <a:defRPr sz="2000" b="1"/>
            </a:lvl1pPr>
          </a:lstStyle>
          <a:p>
            <a:pPr lvl="0"/>
            <a:r>
              <a:rPr lang="en-US"/>
              <a:t>Topic 3</a:t>
            </a:r>
          </a:p>
        </p:txBody>
      </p:sp>
      <p:sp>
        <p:nvSpPr>
          <p:cNvPr id="51" name="Text Placeholder 11">
            <a:extLst>
              <a:ext uri="{FF2B5EF4-FFF2-40B4-BE49-F238E27FC236}">
                <a16:creationId xmlns:a16="http://schemas.microsoft.com/office/drawing/2014/main" id="{29D2EC7B-B3A2-C7BC-7989-1A21D467A36A}"/>
              </a:ext>
            </a:extLst>
          </p:cNvPr>
          <p:cNvSpPr>
            <a:spLocks noGrp="1"/>
          </p:cNvSpPr>
          <p:nvPr>
            <p:ph type="body" sz="quarter" idx="24" hasCustomPrompt="1"/>
          </p:nvPr>
        </p:nvSpPr>
        <p:spPr>
          <a:xfrm>
            <a:off x="5337513" y="3324316"/>
            <a:ext cx="692149"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03</a:t>
            </a:r>
          </a:p>
        </p:txBody>
      </p:sp>
      <p:sp>
        <p:nvSpPr>
          <p:cNvPr id="52" name="Text Placeholder 11">
            <a:extLst>
              <a:ext uri="{FF2B5EF4-FFF2-40B4-BE49-F238E27FC236}">
                <a16:creationId xmlns:a16="http://schemas.microsoft.com/office/drawing/2014/main" id="{286A7536-BC8E-85BF-5D27-8D1A72C63729}"/>
              </a:ext>
            </a:extLst>
          </p:cNvPr>
          <p:cNvSpPr>
            <a:spLocks noGrp="1"/>
          </p:cNvSpPr>
          <p:nvPr>
            <p:ph type="body" sz="quarter" idx="25" hasCustomPrompt="1"/>
          </p:nvPr>
        </p:nvSpPr>
        <p:spPr>
          <a:xfrm>
            <a:off x="6226672" y="3807460"/>
            <a:ext cx="5512612" cy="266700"/>
          </a:xfrm>
        </p:spPr>
        <p:txBody>
          <a:bodyPr anchor="t"/>
          <a:lstStyle>
            <a:lvl1pPr marL="0" indent="0">
              <a:buNone/>
              <a:defRPr sz="1500" b="0"/>
            </a:lvl1pPr>
          </a:lstStyle>
          <a:p>
            <a:pPr lvl="0"/>
            <a:r>
              <a:rPr lang="en-US"/>
              <a:t>Time and description location</a:t>
            </a:r>
          </a:p>
        </p:txBody>
      </p:sp>
      <p:sp>
        <p:nvSpPr>
          <p:cNvPr id="53" name="Text Placeholder 11">
            <a:extLst>
              <a:ext uri="{FF2B5EF4-FFF2-40B4-BE49-F238E27FC236}">
                <a16:creationId xmlns:a16="http://schemas.microsoft.com/office/drawing/2014/main" id="{3D2CBAC7-AEAA-78B1-0046-E86DDAAE3391}"/>
              </a:ext>
            </a:extLst>
          </p:cNvPr>
          <p:cNvSpPr>
            <a:spLocks noGrp="1"/>
          </p:cNvSpPr>
          <p:nvPr>
            <p:ph type="body" sz="quarter" idx="26" hasCustomPrompt="1"/>
          </p:nvPr>
        </p:nvSpPr>
        <p:spPr>
          <a:xfrm>
            <a:off x="6226672" y="4227286"/>
            <a:ext cx="5512612" cy="408782"/>
          </a:xfrm>
        </p:spPr>
        <p:txBody>
          <a:bodyPr anchor="b"/>
          <a:lstStyle>
            <a:lvl1pPr marL="0" indent="0">
              <a:buNone/>
              <a:defRPr sz="2000" b="1"/>
            </a:lvl1pPr>
          </a:lstStyle>
          <a:p>
            <a:pPr lvl="0"/>
            <a:r>
              <a:rPr lang="en-US"/>
              <a:t>Topic 4</a:t>
            </a:r>
          </a:p>
        </p:txBody>
      </p:sp>
      <p:sp>
        <p:nvSpPr>
          <p:cNvPr id="54" name="Text Placeholder 11">
            <a:extLst>
              <a:ext uri="{FF2B5EF4-FFF2-40B4-BE49-F238E27FC236}">
                <a16:creationId xmlns:a16="http://schemas.microsoft.com/office/drawing/2014/main" id="{DD0488CB-385E-1E2D-D4B9-D8D2870B7F11}"/>
              </a:ext>
            </a:extLst>
          </p:cNvPr>
          <p:cNvSpPr>
            <a:spLocks noGrp="1"/>
          </p:cNvSpPr>
          <p:nvPr>
            <p:ph type="body" sz="quarter" idx="27" hasCustomPrompt="1"/>
          </p:nvPr>
        </p:nvSpPr>
        <p:spPr>
          <a:xfrm>
            <a:off x="5337513" y="4236177"/>
            <a:ext cx="692149"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04</a:t>
            </a:r>
          </a:p>
        </p:txBody>
      </p:sp>
      <p:sp>
        <p:nvSpPr>
          <p:cNvPr id="55" name="Text Placeholder 11">
            <a:extLst>
              <a:ext uri="{FF2B5EF4-FFF2-40B4-BE49-F238E27FC236}">
                <a16:creationId xmlns:a16="http://schemas.microsoft.com/office/drawing/2014/main" id="{517E56E1-2EE6-118F-52E6-DF56F7426862}"/>
              </a:ext>
            </a:extLst>
          </p:cNvPr>
          <p:cNvSpPr>
            <a:spLocks noGrp="1"/>
          </p:cNvSpPr>
          <p:nvPr>
            <p:ph type="body" sz="quarter" idx="28" hasCustomPrompt="1"/>
          </p:nvPr>
        </p:nvSpPr>
        <p:spPr>
          <a:xfrm>
            <a:off x="6226672" y="4719320"/>
            <a:ext cx="5512612" cy="266700"/>
          </a:xfrm>
        </p:spPr>
        <p:txBody>
          <a:bodyPr anchor="t"/>
          <a:lstStyle>
            <a:lvl1pPr marL="0" indent="0">
              <a:buNone/>
              <a:defRPr sz="1500" b="0"/>
            </a:lvl1pPr>
          </a:lstStyle>
          <a:p>
            <a:pPr lvl="0"/>
            <a:r>
              <a:rPr lang="en-US"/>
              <a:t>Time and description location</a:t>
            </a:r>
          </a:p>
        </p:txBody>
      </p:sp>
      <p:sp>
        <p:nvSpPr>
          <p:cNvPr id="56" name="Text Placeholder 11">
            <a:extLst>
              <a:ext uri="{FF2B5EF4-FFF2-40B4-BE49-F238E27FC236}">
                <a16:creationId xmlns:a16="http://schemas.microsoft.com/office/drawing/2014/main" id="{36B744B5-A021-0BF4-1642-D3671B887503}"/>
              </a:ext>
            </a:extLst>
          </p:cNvPr>
          <p:cNvSpPr>
            <a:spLocks noGrp="1"/>
          </p:cNvSpPr>
          <p:nvPr>
            <p:ph type="body" sz="quarter" idx="29" hasCustomPrompt="1"/>
          </p:nvPr>
        </p:nvSpPr>
        <p:spPr>
          <a:xfrm>
            <a:off x="6226672" y="5146766"/>
            <a:ext cx="5512612" cy="408782"/>
          </a:xfrm>
        </p:spPr>
        <p:txBody>
          <a:bodyPr anchor="b"/>
          <a:lstStyle>
            <a:lvl1pPr marL="0" indent="0">
              <a:buNone/>
              <a:defRPr sz="2000" b="1"/>
            </a:lvl1pPr>
          </a:lstStyle>
          <a:p>
            <a:pPr lvl="0"/>
            <a:r>
              <a:rPr lang="en-US"/>
              <a:t>Topic 5</a:t>
            </a:r>
          </a:p>
        </p:txBody>
      </p:sp>
      <p:sp>
        <p:nvSpPr>
          <p:cNvPr id="57" name="Text Placeholder 11">
            <a:extLst>
              <a:ext uri="{FF2B5EF4-FFF2-40B4-BE49-F238E27FC236}">
                <a16:creationId xmlns:a16="http://schemas.microsoft.com/office/drawing/2014/main" id="{75F73961-3821-6383-AEF7-28E758CC6C78}"/>
              </a:ext>
            </a:extLst>
          </p:cNvPr>
          <p:cNvSpPr>
            <a:spLocks noGrp="1"/>
          </p:cNvSpPr>
          <p:nvPr>
            <p:ph type="body" sz="quarter" idx="30" hasCustomPrompt="1"/>
          </p:nvPr>
        </p:nvSpPr>
        <p:spPr>
          <a:xfrm>
            <a:off x="5337513" y="5155657"/>
            <a:ext cx="692149"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05</a:t>
            </a:r>
          </a:p>
        </p:txBody>
      </p:sp>
      <p:sp>
        <p:nvSpPr>
          <p:cNvPr id="58" name="Text Placeholder 11">
            <a:extLst>
              <a:ext uri="{FF2B5EF4-FFF2-40B4-BE49-F238E27FC236}">
                <a16:creationId xmlns:a16="http://schemas.microsoft.com/office/drawing/2014/main" id="{FE997AA0-F9C4-18F7-5F00-17A774A4F0CF}"/>
              </a:ext>
            </a:extLst>
          </p:cNvPr>
          <p:cNvSpPr>
            <a:spLocks noGrp="1"/>
          </p:cNvSpPr>
          <p:nvPr>
            <p:ph type="body" sz="quarter" idx="31" hasCustomPrompt="1"/>
          </p:nvPr>
        </p:nvSpPr>
        <p:spPr>
          <a:xfrm>
            <a:off x="6226672" y="5638801"/>
            <a:ext cx="5512612" cy="266700"/>
          </a:xfrm>
        </p:spPr>
        <p:txBody>
          <a:bodyPr anchor="t"/>
          <a:lstStyle>
            <a:lvl1pPr marL="0" indent="0">
              <a:buNone/>
              <a:defRPr sz="1500" b="0"/>
            </a:lvl1pPr>
          </a:lstStyle>
          <a:p>
            <a:pPr lvl="0"/>
            <a:r>
              <a:rPr lang="en-US"/>
              <a:t>Time and description location</a:t>
            </a:r>
          </a:p>
        </p:txBody>
      </p:sp>
      <p:sp>
        <p:nvSpPr>
          <p:cNvPr id="45" name="Title 1">
            <a:extLst>
              <a:ext uri="{FF2B5EF4-FFF2-40B4-BE49-F238E27FC236}">
                <a16:creationId xmlns:a16="http://schemas.microsoft.com/office/drawing/2014/main" id="{101B2744-7B04-3C96-1740-57E46A71CFB5}"/>
              </a:ext>
            </a:extLst>
          </p:cNvPr>
          <p:cNvSpPr>
            <a:spLocks noGrp="1"/>
          </p:cNvSpPr>
          <p:nvPr>
            <p:ph type="title" hasCustomPrompt="1"/>
          </p:nvPr>
        </p:nvSpPr>
        <p:spPr>
          <a:xfrm>
            <a:off x="5277162" y="355191"/>
            <a:ext cx="6435227" cy="481991"/>
          </a:xfrm>
        </p:spPr>
        <p:txBody>
          <a:bodyPr anchor="b"/>
          <a:lstStyle/>
          <a:p>
            <a:r>
              <a:rPr lang="en-US"/>
              <a:t>Agenda with image </a:t>
            </a:r>
          </a:p>
        </p:txBody>
      </p:sp>
      <p:sp>
        <p:nvSpPr>
          <p:cNvPr id="46" name="Subtitle 2">
            <a:extLst>
              <a:ext uri="{FF2B5EF4-FFF2-40B4-BE49-F238E27FC236}">
                <a16:creationId xmlns:a16="http://schemas.microsoft.com/office/drawing/2014/main" id="{FD40F1CA-DC9D-0FB4-F23F-6E7972558E3B}"/>
              </a:ext>
            </a:extLst>
          </p:cNvPr>
          <p:cNvSpPr>
            <a:spLocks noGrp="1"/>
          </p:cNvSpPr>
          <p:nvPr>
            <p:ph type="subTitle" idx="47" hasCustomPrompt="1"/>
          </p:nvPr>
        </p:nvSpPr>
        <p:spPr>
          <a:xfrm>
            <a:off x="5277162" y="819945"/>
            <a:ext cx="6438775"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41" name="Picture Placeholder 5">
            <a:extLst>
              <a:ext uri="{FF2B5EF4-FFF2-40B4-BE49-F238E27FC236}">
                <a16:creationId xmlns:a16="http://schemas.microsoft.com/office/drawing/2014/main" id="{9E6B0AE9-E62A-7D03-1CA2-04D272313F6B}"/>
              </a:ext>
            </a:extLst>
          </p:cNvPr>
          <p:cNvSpPr>
            <a:spLocks noGrp="1"/>
          </p:cNvSpPr>
          <p:nvPr>
            <p:ph type="pic" sz="quarter" idx="13" hasCustomPrompt="1"/>
          </p:nvPr>
        </p:nvSpPr>
        <p:spPr>
          <a:xfrm>
            <a:off x="1" y="-1"/>
            <a:ext cx="5041900" cy="6858001"/>
          </a:xfrm>
          <a:solidFill>
            <a:schemeClr val="accent1">
              <a:lumMod val="40000"/>
              <a:lumOff val="60000"/>
            </a:schemeClr>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42" name="Graphic 6">
            <a:extLst>
              <a:ext uri="{FF2B5EF4-FFF2-40B4-BE49-F238E27FC236}">
                <a16:creationId xmlns:a16="http://schemas.microsoft.com/office/drawing/2014/main" id="{5EE2984E-C6B4-E19C-9265-085291608FAF}"/>
              </a:ext>
            </a:extLst>
          </p:cNvPr>
          <p:cNvSpPr>
            <a:spLocks noChangeAspect="1"/>
          </p:cNvSpPr>
          <p:nvPr userDrawn="1"/>
        </p:nvSpPr>
        <p:spPr>
          <a:xfrm>
            <a:off x="5344397"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2319124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C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3E9E92-04FA-DAFE-4566-6A71B48159B1}"/>
              </a:ext>
            </a:extLst>
          </p:cNvPr>
          <p:cNvSpPr>
            <a:spLocks noGrp="1"/>
          </p:cNvSpPr>
          <p:nvPr>
            <p:ph type="sldNum" sz="quarter" idx="10"/>
          </p:nvPr>
        </p:nvSpPr>
        <p:spPr/>
        <p:txBody>
          <a:bodyPr/>
          <a:lstStyle/>
          <a:p>
            <a:fld id="{AD816501-AAE5-214E-B100-00C3DC5F5E3F}" type="slidenum">
              <a:rPr lang="en-US" smtClean="0"/>
              <a:pPr/>
              <a:t>‹#›</a:t>
            </a:fld>
            <a:endParaRPr lang="en-US"/>
          </a:p>
        </p:txBody>
      </p:sp>
      <p:sp>
        <p:nvSpPr>
          <p:cNvPr id="12" name="Text Placeholder 11">
            <a:extLst>
              <a:ext uri="{FF2B5EF4-FFF2-40B4-BE49-F238E27FC236}">
                <a16:creationId xmlns:a16="http://schemas.microsoft.com/office/drawing/2014/main" id="{1B0C14FC-2DAE-2C30-4931-052832E51166}"/>
              </a:ext>
            </a:extLst>
          </p:cNvPr>
          <p:cNvSpPr>
            <a:spLocks noGrp="1"/>
          </p:cNvSpPr>
          <p:nvPr>
            <p:ph type="body" sz="quarter" idx="12" hasCustomPrompt="1"/>
          </p:nvPr>
        </p:nvSpPr>
        <p:spPr>
          <a:xfrm>
            <a:off x="1170579" y="1496786"/>
            <a:ext cx="3925858" cy="408782"/>
          </a:xfrm>
        </p:spPr>
        <p:txBody>
          <a:bodyPr anchor="b"/>
          <a:lstStyle>
            <a:lvl1pPr marL="0" indent="0">
              <a:buNone/>
              <a:defRPr sz="2000" b="1"/>
            </a:lvl1pPr>
          </a:lstStyle>
          <a:p>
            <a:pPr lvl="0"/>
            <a:r>
              <a:rPr lang="en-US"/>
              <a:t>Topic 1 </a:t>
            </a:r>
          </a:p>
        </p:txBody>
      </p:sp>
      <p:sp>
        <p:nvSpPr>
          <p:cNvPr id="27" name="Text Placeholder 11">
            <a:extLst>
              <a:ext uri="{FF2B5EF4-FFF2-40B4-BE49-F238E27FC236}">
                <a16:creationId xmlns:a16="http://schemas.microsoft.com/office/drawing/2014/main" id="{BE5E8ACE-89D7-7E5A-5AF6-923864EE64EA}"/>
              </a:ext>
            </a:extLst>
          </p:cNvPr>
          <p:cNvSpPr>
            <a:spLocks noGrp="1"/>
          </p:cNvSpPr>
          <p:nvPr>
            <p:ph type="body" sz="quarter" idx="18" hasCustomPrompt="1"/>
          </p:nvPr>
        </p:nvSpPr>
        <p:spPr>
          <a:xfrm>
            <a:off x="281419" y="1505676"/>
            <a:ext cx="692149"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01</a:t>
            </a:r>
          </a:p>
        </p:txBody>
      </p:sp>
      <p:sp>
        <p:nvSpPr>
          <p:cNvPr id="28" name="Text Placeholder 11">
            <a:extLst>
              <a:ext uri="{FF2B5EF4-FFF2-40B4-BE49-F238E27FC236}">
                <a16:creationId xmlns:a16="http://schemas.microsoft.com/office/drawing/2014/main" id="{9E6DAD72-8B81-7EE0-0D77-A0D958A16BFA}"/>
              </a:ext>
            </a:extLst>
          </p:cNvPr>
          <p:cNvSpPr>
            <a:spLocks noGrp="1"/>
          </p:cNvSpPr>
          <p:nvPr>
            <p:ph type="body" sz="quarter" idx="19" hasCustomPrompt="1"/>
          </p:nvPr>
        </p:nvSpPr>
        <p:spPr>
          <a:xfrm>
            <a:off x="1170579" y="1988820"/>
            <a:ext cx="3925858" cy="266700"/>
          </a:xfrm>
        </p:spPr>
        <p:txBody>
          <a:bodyPr anchor="t"/>
          <a:lstStyle>
            <a:lvl1pPr marL="0" indent="0">
              <a:buNone/>
              <a:defRPr sz="1500" b="0"/>
            </a:lvl1pPr>
          </a:lstStyle>
          <a:p>
            <a:pPr lvl="0"/>
            <a:r>
              <a:rPr lang="en-US"/>
              <a:t>Time and description location</a:t>
            </a:r>
          </a:p>
        </p:txBody>
      </p:sp>
      <p:sp>
        <p:nvSpPr>
          <p:cNvPr id="47" name="Text Placeholder 11">
            <a:extLst>
              <a:ext uri="{FF2B5EF4-FFF2-40B4-BE49-F238E27FC236}">
                <a16:creationId xmlns:a16="http://schemas.microsoft.com/office/drawing/2014/main" id="{D9D3EBE6-B6A3-B465-4F3D-0ABE1B742DE4}"/>
              </a:ext>
            </a:extLst>
          </p:cNvPr>
          <p:cNvSpPr>
            <a:spLocks noGrp="1"/>
          </p:cNvSpPr>
          <p:nvPr>
            <p:ph type="body" sz="quarter" idx="20" hasCustomPrompt="1"/>
          </p:nvPr>
        </p:nvSpPr>
        <p:spPr>
          <a:xfrm>
            <a:off x="1170579" y="2416266"/>
            <a:ext cx="3925858" cy="408782"/>
          </a:xfrm>
        </p:spPr>
        <p:txBody>
          <a:bodyPr anchor="b"/>
          <a:lstStyle>
            <a:lvl1pPr marL="0" indent="0">
              <a:buNone/>
              <a:defRPr sz="2000" b="1"/>
            </a:lvl1pPr>
          </a:lstStyle>
          <a:p>
            <a:pPr lvl="0"/>
            <a:r>
              <a:rPr lang="en-US"/>
              <a:t>Topic 2</a:t>
            </a:r>
          </a:p>
        </p:txBody>
      </p:sp>
      <p:sp>
        <p:nvSpPr>
          <p:cNvPr id="48" name="Text Placeholder 11">
            <a:extLst>
              <a:ext uri="{FF2B5EF4-FFF2-40B4-BE49-F238E27FC236}">
                <a16:creationId xmlns:a16="http://schemas.microsoft.com/office/drawing/2014/main" id="{FBBDC273-150E-1234-1FC9-D7710D1A4D3C}"/>
              </a:ext>
            </a:extLst>
          </p:cNvPr>
          <p:cNvSpPr>
            <a:spLocks noGrp="1"/>
          </p:cNvSpPr>
          <p:nvPr>
            <p:ph type="body" sz="quarter" idx="21" hasCustomPrompt="1"/>
          </p:nvPr>
        </p:nvSpPr>
        <p:spPr>
          <a:xfrm>
            <a:off x="281419" y="2425156"/>
            <a:ext cx="692149"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02</a:t>
            </a:r>
          </a:p>
        </p:txBody>
      </p:sp>
      <p:sp>
        <p:nvSpPr>
          <p:cNvPr id="49" name="Text Placeholder 11">
            <a:extLst>
              <a:ext uri="{FF2B5EF4-FFF2-40B4-BE49-F238E27FC236}">
                <a16:creationId xmlns:a16="http://schemas.microsoft.com/office/drawing/2014/main" id="{0219139C-0B20-7E64-FE80-03DF37874272}"/>
              </a:ext>
            </a:extLst>
          </p:cNvPr>
          <p:cNvSpPr>
            <a:spLocks noGrp="1"/>
          </p:cNvSpPr>
          <p:nvPr>
            <p:ph type="body" sz="quarter" idx="22" hasCustomPrompt="1"/>
          </p:nvPr>
        </p:nvSpPr>
        <p:spPr>
          <a:xfrm>
            <a:off x="1170579" y="2908300"/>
            <a:ext cx="3925858" cy="266700"/>
          </a:xfrm>
        </p:spPr>
        <p:txBody>
          <a:bodyPr anchor="t"/>
          <a:lstStyle>
            <a:lvl1pPr marL="0" indent="0">
              <a:buNone/>
              <a:defRPr sz="1500" b="0"/>
            </a:lvl1pPr>
          </a:lstStyle>
          <a:p>
            <a:pPr lvl="0"/>
            <a:r>
              <a:rPr lang="en-US"/>
              <a:t>Time and description location</a:t>
            </a:r>
          </a:p>
        </p:txBody>
      </p:sp>
      <p:sp>
        <p:nvSpPr>
          <p:cNvPr id="50" name="Text Placeholder 11">
            <a:extLst>
              <a:ext uri="{FF2B5EF4-FFF2-40B4-BE49-F238E27FC236}">
                <a16:creationId xmlns:a16="http://schemas.microsoft.com/office/drawing/2014/main" id="{20FAC107-4CAD-7488-A61C-4AB947EC50C5}"/>
              </a:ext>
            </a:extLst>
          </p:cNvPr>
          <p:cNvSpPr>
            <a:spLocks noGrp="1"/>
          </p:cNvSpPr>
          <p:nvPr>
            <p:ph type="body" sz="quarter" idx="23" hasCustomPrompt="1"/>
          </p:nvPr>
        </p:nvSpPr>
        <p:spPr>
          <a:xfrm>
            <a:off x="1170579" y="3315426"/>
            <a:ext cx="3925858" cy="408782"/>
          </a:xfrm>
        </p:spPr>
        <p:txBody>
          <a:bodyPr anchor="b"/>
          <a:lstStyle>
            <a:lvl1pPr marL="0" indent="0">
              <a:buNone/>
              <a:defRPr sz="2000" b="1"/>
            </a:lvl1pPr>
          </a:lstStyle>
          <a:p>
            <a:pPr lvl="0"/>
            <a:r>
              <a:rPr lang="en-US"/>
              <a:t>Topic 3</a:t>
            </a:r>
          </a:p>
        </p:txBody>
      </p:sp>
      <p:sp>
        <p:nvSpPr>
          <p:cNvPr id="51" name="Text Placeholder 11">
            <a:extLst>
              <a:ext uri="{FF2B5EF4-FFF2-40B4-BE49-F238E27FC236}">
                <a16:creationId xmlns:a16="http://schemas.microsoft.com/office/drawing/2014/main" id="{29D2EC7B-B3A2-C7BC-7989-1A21D467A36A}"/>
              </a:ext>
            </a:extLst>
          </p:cNvPr>
          <p:cNvSpPr>
            <a:spLocks noGrp="1"/>
          </p:cNvSpPr>
          <p:nvPr>
            <p:ph type="body" sz="quarter" idx="24" hasCustomPrompt="1"/>
          </p:nvPr>
        </p:nvSpPr>
        <p:spPr>
          <a:xfrm>
            <a:off x="281419" y="3324316"/>
            <a:ext cx="692149"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03</a:t>
            </a:r>
          </a:p>
        </p:txBody>
      </p:sp>
      <p:sp>
        <p:nvSpPr>
          <p:cNvPr id="52" name="Text Placeholder 11">
            <a:extLst>
              <a:ext uri="{FF2B5EF4-FFF2-40B4-BE49-F238E27FC236}">
                <a16:creationId xmlns:a16="http://schemas.microsoft.com/office/drawing/2014/main" id="{286A7536-BC8E-85BF-5D27-8D1A72C63729}"/>
              </a:ext>
            </a:extLst>
          </p:cNvPr>
          <p:cNvSpPr>
            <a:spLocks noGrp="1"/>
          </p:cNvSpPr>
          <p:nvPr>
            <p:ph type="body" sz="quarter" idx="25" hasCustomPrompt="1"/>
          </p:nvPr>
        </p:nvSpPr>
        <p:spPr>
          <a:xfrm>
            <a:off x="1170579" y="3807460"/>
            <a:ext cx="3925858" cy="266700"/>
          </a:xfrm>
        </p:spPr>
        <p:txBody>
          <a:bodyPr anchor="t"/>
          <a:lstStyle>
            <a:lvl1pPr marL="0" indent="0">
              <a:buNone/>
              <a:defRPr sz="1500" b="0"/>
            </a:lvl1pPr>
          </a:lstStyle>
          <a:p>
            <a:pPr lvl="0"/>
            <a:r>
              <a:rPr lang="en-US"/>
              <a:t>Time and description location</a:t>
            </a:r>
          </a:p>
        </p:txBody>
      </p:sp>
      <p:sp>
        <p:nvSpPr>
          <p:cNvPr id="53" name="Text Placeholder 11">
            <a:extLst>
              <a:ext uri="{FF2B5EF4-FFF2-40B4-BE49-F238E27FC236}">
                <a16:creationId xmlns:a16="http://schemas.microsoft.com/office/drawing/2014/main" id="{3D2CBAC7-AEAA-78B1-0046-E86DDAAE3391}"/>
              </a:ext>
            </a:extLst>
          </p:cNvPr>
          <p:cNvSpPr>
            <a:spLocks noGrp="1"/>
          </p:cNvSpPr>
          <p:nvPr>
            <p:ph type="body" sz="quarter" idx="26" hasCustomPrompt="1"/>
          </p:nvPr>
        </p:nvSpPr>
        <p:spPr>
          <a:xfrm>
            <a:off x="1170579" y="4227286"/>
            <a:ext cx="3925858" cy="408782"/>
          </a:xfrm>
        </p:spPr>
        <p:txBody>
          <a:bodyPr anchor="b"/>
          <a:lstStyle>
            <a:lvl1pPr marL="0" indent="0">
              <a:buNone/>
              <a:defRPr sz="2000" b="1"/>
            </a:lvl1pPr>
          </a:lstStyle>
          <a:p>
            <a:pPr lvl="0"/>
            <a:r>
              <a:rPr lang="en-US"/>
              <a:t>Topic 4</a:t>
            </a:r>
          </a:p>
        </p:txBody>
      </p:sp>
      <p:sp>
        <p:nvSpPr>
          <p:cNvPr id="54" name="Text Placeholder 11">
            <a:extLst>
              <a:ext uri="{FF2B5EF4-FFF2-40B4-BE49-F238E27FC236}">
                <a16:creationId xmlns:a16="http://schemas.microsoft.com/office/drawing/2014/main" id="{DD0488CB-385E-1E2D-D4B9-D8D2870B7F11}"/>
              </a:ext>
            </a:extLst>
          </p:cNvPr>
          <p:cNvSpPr>
            <a:spLocks noGrp="1"/>
          </p:cNvSpPr>
          <p:nvPr>
            <p:ph type="body" sz="quarter" idx="27" hasCustomPrompt="1"/>
          </p:nvPr>
        </p:nvSpPr>
        <p:spPr>
          <a:xfrm>
            <a:off x="281419" y="4236177"/>
            <a:ext cx="692149"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04</a:t>
            </a:r>
          </a:p>
        </p:txBody>
      </p:sp>
      <p:sp>
        <p:nvSpPr>
          <p:cNvPr id="55" name="Text Placeholder 11">
            <a:extLst>
              <a:ext uri="{FF2B5EF4-FFF2-40B4-BE49-F238E27FC236}">
                <a16:creationId xmlns:a16="http://schemas.microsoft.com/office/drawing/2014/main" id="{517E56E1-2EE6-118F-52E6-DF56F7426862}"/>
              </a:ext>
            </a:extLst>
          </p:cNvPr>
          <p:cNvSpPr>
            <a:spLocks noGrp="1"/>
          </p:cNvSpPr>
          <p:nvPr>
            <p:ph type="body" sz="quarter" idx="28" hasCustomPrompt="1"/>
          </p:nvPr>
        </p:nvSpPr>
        <p:spPr>
          <a:xfrm>
            <a:off x="1170579" y="4719320"/>
            <a:ext cx="3925858" cy="266700"/>
          </a:xfrm>
        </p:spPr>
        <p:txBody>
          <a:bodyPr anchor="t"/>
          <a:lstStyle>
            <a:lvl1pPr marL="0" indent="0">
              <a:buNone/>
              <a:defRPr sz="1500" b="0"/>
            </a:lvl1pPr>
          </a:lstStyle>
          <a:p>
            <a:pPr lvl="0"/>
            <a:r>
              <a:rPr lang="en-US"/>
              <a:t>Time and description location</a:t>
            </a:r>
          </a:p>
        </p:txBody>
      </p:sp>
      <p:sp>
        <p:nvSpPr>
          <p:cNvPr id="56" name="Text Placeholder 11">
            <a:extLst>
              <a:ext uri="{FF2B5EF4-FFF2-40B4-BE49-F238E27FC236}">
                <a16:creationId xmlns:a16="http://schemas.microsoft.com/office/drawing/2014/main" id="{36B744B5-A021-0BF4-1642-D3671B887503}"/>
              </a:ext>
            </a:extLst>
          </p:cNvPr>
          <p:cNvSpPr>
            <a:spLocks noGrp="1"/>
          </p:cNvSpPr>
          <p:nvPr>
            <p:ph type="body" sz="quarter" idx="29" hasCustomPrompt="1"/>
          </p:nvPr>
        </p:nvSpPr>
        <p:spPr>
          <a:xfrm>
            <a:off x="1170579" y="5146766"/>
            <a:ext cx="3925858" cy="408782"/>
          </a:xfrm>
        </p:spPr>
        <p:txBody>
          <a:bodyPr anchor="b"/>
          <a:lstStyle>
            <a:lvl1pPr marL="0" indent="0">
              <a:buNone/>
              <a:defRPr sz="2000" b="1"/>
            </a:lvl1pPr>
          </a:lstStyle>
          <a:p>
            <a:pPr lvl="0"/>
            <a:r>
              <a:rPr lang="en-US"/>
              <a:t>Topic 5</a:t>
            </a:r>
          </a:p>
        </p:txBody>
      </p:sp>
      <p:sp>
        <p:nvSpPr>
          <p:cNvPr id="57" name="Text Placeholder 11">
            <a:extLst>
              <a:ext uri="{FF2B5EF4-FFF2-40B4-BE49-F238E27FC236}">
                <a16:creationId xmlns:a16="http://schemas.microsoft.com/office/drawing/2014/main" id="{75F73961-3821-6383-AEF7-28E758CC6C78}"/>
              </a:ext>
            </a:extLst>
          </p:cNvPr>
          <p:cNvSpPr>
            <a:spLocks noGrp="1"/>
          </p:cNvSpPr>
          <p:nvPr>
            <p:ph type="body" sz="quarter" idx="30" hasCustomPrompt="1"/>
          </p:nvPr>
        </p:nvSpPr>
        <p:spPr>
          <a:xfrm>
            <a:off x="281419" y="5155657"/>
            <a:ext cx="692149"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05</a:t>
            </a:r>
          </a:p>
        </p:txBody>
      </p:sp>
      <p:sp>
        <p:nvSpPr>
          <p:cNvPr id="58" name="Text Placeholder 11">
            <a:extLst>
              <a:ext uri="{FF2B5EF4-FFF2-40B4-BE49-F238E27FC236}">
                <a16:creationId xmlns:a16="http://schemas.microsoft.com/office/drawing/2014/main" id="{FE997AA0-F9C4-18F7-5F00-17A774A4F0CF}"/>
              </a:ext>
            </a:extLst>
          </p:cNvPr>
          <p:cNvSpPr>
            <a:spLocks noGrp="1"/>
          </p:cNvSpPr>
          <p:nvPr>
            <p:ph type="body" sz="quarter" idx="31" hasCustomPrompt="1"/>
          </p:nvPr>
        </p:nvSpPr>
        <p:spPr>
          <a:xfrm>
            <a:off x="1170579" y="5638801"/>
            <a:ext cx="3925858" cy="266700"/>
          </a:xfrm>
        </p:spPr>
        <p:txBody>
          <a:bodyPr anchor="t"/>
          <a:lstStyle>
            <a:lvl1pPr marL="0" indent="0">
              <a:buNone/>
              <a:defRPr sz="1500" b="0"/>
            </a:lvl1pPr>
          </a:lstStyle>
          <a:p>
            <a:pPr lvl="0"/>
            <a:r>
              <a:rPr lang="en-US"/>
              <a:t>Time and description location</a:t>
            </a:r>
          </a:p>
        </p:txBody>
      </p:sp>
      <p:sp>
        <p:nvSpPr>
          <p:cNvPr id="23" name="Text Placeholder 11">
            <a:extLst>
              <a:ext uri="{FF2B5EF4-FFF2-40B4-BE49-F238E27FC236}">
                <a16:creationId xmlns:a16="http://schemas.microsoft.com/office/drawing/2014/main" id="{625A7DF7-2BB4-8AA8-B2A3-9DD4ACD2CCC9}"/>
              </a:ext>
            </a:extLst>
          </p:cNvPr>
          <p:cNvSpPr>
            <a:spLocks noGrp="1"/>
          </p:cNvSpPr>
          <p:nvPr>
            <p:ph type="body" sz="quarter" idx="32" hasCustomPrompt="1"/>
          </p:nvPr>
        </p:nvSpPr>
        <p:spPr>
          <a:xfrm>
            <a:off x="7123804" y="1496786"/>
            <a:ext cx="3956574" cy="408782"/>
          </a:xfrm>
        </p:spPr>
        <p:txBody>
          <a:bodyPr anchor="b"/>
          <a:lstStyle>
            <a:lvl1pPr marL="0" indent="0">
              <a:buNone/>
              <a:defRPr sz="2000" b="1"/>
            </a:lvl1pPr>
          </a:lstStyle>
          <a:p>
            <a:pPr lvl="0"/>
            <a:r>
              <a:rPr lang="en-US"/>
              <a:t>Topic 6</a:t>
            </a:r>
          </a:p>
        </p:txBody>
      </p:sp>
      <p:sp>
        <p:nvSpPr>
          <p:cNvPr id="24" name="Text Placeholder 11">
            <a:extLst>
              <a:ext uri="{FF2B5EF4-FFF2-40B4-BE49-F238E27FC236}">
                <a16:creationId xmlns:a16="http://schemas.microsoft.com/office/drawing/2014/main" id="{439CC4C6-7049-9B67-C270-1CDF3BE52E43}"/>
              </a:ext>
            </a:extLst>
          </p:cNvPr>
          <p:cNvSpPr>
            <a:spLocks noGrp="1"/>
          </p:cNvSpPr>
          <p:nvPr>
            <p:ph type="body" sz="quarter" idx="33" hasCustomPrompt="1"/>
          </p:nvPr>
        </p:nvSpPr>
        <p:spPr>
          <a:xfrm>
            <a:off x="6234642" y="1505676"/>
            <a:ext cx="692149"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06</a:t>
            </a:r>
          </a:p>
        </p:txBody>
      </p:sp>
      <p:sp>
        <p:nvSpPr>
          <p:cNvPr id="25" name="Text Placeholder 11">
            <a:extLst>
              <a:ext uri="{FF2B5EF4-FFF2-40B4-BE49-F238E27FC236}">
                <a16:creationId xmlns:a16="http://schemas.microsoft.com/office/drawing/2014/main" id="{D911E195-B53E-E670-62A8-2283A8549FA0}"/>
              </a:ext>
            </a:extLst>
          </p:cNvPr>
          <p:cNvSpPr>
            <a:spLocks noGrp="1"/>
          </p:cNvSpPr>
          <p:nvPr>
            <p:ph type="body" sz="quarter" idx="34" hasCustomPrompt="1"/>
          </p:nvPr>
        </p:nvSpPr>
        <p:spPr>
          <a:xfrm>
            <a:off x="7123804" y="1988820"/>
            <a:ext cx="3956574" cy="266700"/>
          </a:xfrm>
        </p:spPr>
        <p:txBody>
          <a:bodyPr anchor="t"/>
          <a:lstStyle>
            <a:lvl1pPr marL="0" indent="0">
              <a:buNone/>
              <a:defRPr sz="1500" b="0"/>
            </a:lvl1pPr>
          </a:lstStyle>
          <a:p>
            <a:pPr lvl="0"/>
            <a:r>
              <a:rPr lang="en-US"/>
              <a:t>Time and description location</a:t>
            </a:r>
          </a:p>
        </p:txBody>
      </p:sp>
      <p:sp>
        <p:nvSpPr>
          <p:cNvPr id="29" name="Text Placeholder 11">
            <a:extLst>
              <a:ext uri="{FF2B5EF4-FFF2-40B4-BE49-F238E27FC236}">
                <a16:creationId xmlns:a16="http://schemas.microsoft.com/office/drawing/2014/main" id="{C5875A66-7E2B-3669-478E-433347241F5E}"/>
              </a:ext>
            </a:extLst>
          </p:cNvPr>
          <p:cNvSpPr>
            <a:spLocks noGrp="1"/>
          </p:cNvSpPr>
          <p:nvPr>
            <p:ph type="body" sz="quarter" idx="35" hasCustomPrompt="1"/>
          </p:nvPr>
        </p:nvSpPr>
        <p:spPr>
          <a:xfrm>
            <a:off x="7123804" y="2416266"/>
            <a:ext cx="3956574" cy="408782"/>
          </a:xfrm>
        </p:spPr>
        <p:txBody>
          <a:bodyPr anchor="b"/>
          <a:lstStyle>
            <a:lvl1pPr marL="0" indent="0">
              <a:buNone/>
              <a:defRPr sz="2000" b="1"/>
            </a:lvl1pPr>
          </a:lstStyle>
          <a:p>
            <a:pPr lvl="0"/>
            <a:r>
              <a:rPr lang="en-US"/>
              <a:t>Topic 7</a:t>
            </a:r>
          </a:p>
        </p:txBody>
      </p:sp>
      <p:sp>
        <p:nvSpPr>
          <p:cNvPr id="30" name="Text Placeholder 11">
            <a:extLst>
              <a:ext uri="{FF2B5EF4-FFF2-40B4-BE49-F238E27FC236}">
                <a16:creationId xmlns:a16="http://schemas.microsoft.com/office/drawing/2014/main" id="{03B9D43A-A246-F9BC-C453-594C14AD93E4}"/>
              </a:ext>
            </a:extLst>
          </p:cNvPr>
          <p:cNvSpPr>
            <a:spLocks noGrp="1"/>
          </p:cNvSpPr>
          <p:nvPr>
            <p:ph type="body" sz="quarter" idx="36" hasCustomPrompt="1"/>
          </p:nvPr>
        </p:nvSpPr>
        <p:spPr>
          <a:xfrm>
            <a:off x="6234642" y="2425156"/>
            <a:ext cx="692149" cy="692150"/>
          </a:xfrm>
          <a:prstGeom prst="rect">
            <a:avLst/>
          </a:prstGeom>
          <a:solidFill>
            <a:schemeClr val="accent1"/>
          </a:solidFill>
          <a:effectLst/>
        </p:spPr>
        <p:txBody>
          <a:bodyPr anchor="ctr"/>
          <a:lstStyle>
            <a:lvl1pPr marL="0" indent="0" algn="ctr">
              <a:buNone/>
              <a:defRPr sz="2000" b="1">
                <a:solidFill>
                  <a:schemeClr val="bg1"/>
                </a:solidFill>
                <a:latin typeface="+mj-lt"/>
              </a:defRPr>
            </a:lvl1pPr>
          </a:lstStyle>
          <a:p>
            <a:pPr lvl="0"/>
            <a:r>
              <a:rPr lang="en-US"/>
              <a:t>07</a:t>
            </a:r>
          </a:p>
        </p:txBody>
      </p:sp>
      <p:sp>
        <p:nvSpPr>
          <p:cNvPr id="31" name="Text Placeholder 11">
            <a:extLst>
              <a:ext uri="{FF2B5EF4-FFF2-40B4-BE49-F238E27FC236}">
                <a16:creationId xmlns:a16="http://schemas.microsoft.com/office/drawing/2014/main" id="{BC0C1FC1-6402-F99B-CE34-CAA4F106800D}"/>
              </a:ext>
            </a:extLst>
          </p:cNvPr>
          <p:cNvSpPr>
            <a:spLocks noGrp="1"/>
          </p:cNvSpPr>
          <p:nvPr>
            <p:ph type="body" sz="quarter" idx="37" hasCustomPrompt="1"/>
          </p:nvPr>
        </p:nvSpPr>
        <p:spPr>
          <a:xfrm>
            <a:off x="7123804" y="2908300"/>
            <a:ext cx="3956574" cy="266700"/>
          </a:xfrm>
        </p:spPr>
        <p:txBody>
          <a:bodyPr anchor="t"/>
          <a:lstStyle>
            <a:lvl1pPr marL="0" indent="0">
              <a:buNone/>
              <a:defRPr sz="1500" b="0"/>
            </a:lvl1pPr>
          </a:lstStyle>
          <a:p>
            <a:pPr lvl="0"/>
            <a:r>
              <a:rPr lang="en-US"/>
              <a:t>Time and description location</a:t>
            </a:r>
          </a:p>
        </p:txBody>
      </p:sp>
      <p:sp>
        <p:nvSpPr>
          <p:cNvPr id="32" name="Text Placeholder 11">
            <a:extLst>
              <a:ext uri="{FF2B5EF4-FFF2-40B4-BE49-F238E27FC236}">
                <a16:creationId xmlns:a16="http://schemas.microsoft.com/office/drawing/2014/main" id="{65BF8C7C-40E7-6AFF-9E87-15CB2B34CEC3}"/>
              </a:ext>
            </a:extLst>
          </p:cNvPr>
          <p:cNvSpPr>
            <a:spLocks noGrp="1"/>
          </p:cNvSpPr>
          <p:nvPr>
            <p:ph type="body" sz="quarter" idx="38" hasCustomPrompt="1"/>
          </p:nvPr>
        </p:nvSpPr>
        <p:spPr>
          <a:xfrm>
            <a:off x="7123804" y="3315426"/>
            <a:ext cx="3956574" cy="408782"/>
          </a:xfrm>
        </p:spPr>
        <p:txBody>
          <a:bodyPr anchor="b"/>
          <a:lstStyle>
            <a:lvl1pPr marL="0" indent="0">
              <a:buNone/>
              <a:defRPr sz="2000" b="1"/>
            </a:lvl1pPr>
          </a:lstStyle>
          <a:p>
            <a:pPr lvl="0"/>
            <a:r>
              <a:rPr lang="en-US"/>
              <a:t>Topic 8</a:t>
            </a:r>
          </a:p>
        </p:txBody>
      </p:sp>
      <p:sp>
        <p:nvSpPr>
          <p:cNvPr id="33" name="Text Placeholder 11">
            <a:extLst>
              <a:ext uri="{FF2B5EF4-FFF2-40B4-BE49-F238E27FC236}">
                <a16:creationId xmlns:a16="http://schemas.microsoft.com/office/drawing/2014/main" id="{4EF4EBBE-3E01-91F8-C62C-7FB12B322D7F}"/>
              </a:ext>
            </a:extLst>
          </p:cNvPr>
          <p:cNvSpPr>
            <a:spLocks noGrp="1"/>
          </p:cNvSpPr>
          <p:nvPr>
            <p:ph type="body" sz="quarter" idx="39" hasCustomPrompt="1"/>
          </p:nvPr>
        </p:nvSpPr>
        <p:spPr>
          <a:xfrm>
            <a:off x="6234642" y="3324316"/>
            <a:ext cx="692149" cy="692150"/>
          </a:xfrm>
          <a:prstGeom prst="rect">
            <a:avLst/>
          </a:prstGeom>
          <a:solidFill>
            <a:schemeClr val="tx2"/>
          </a:solidFill>
          <a:effectLst/>
        </p:spPr>
        <p:txBody>
          <a:bodyPr anchor="ctr"/>
          <a:lstStyle>
            <a:lvl1pPr marL="0" indent="0" algn="ctr">
              <a:buNone/>
              <a:defRPr sz="2000" b="1">
                <a:solidFill>
                  <a:schemeClr val="bg1"/>
                </a:solidFill>
                <a:latin typeface="+mj-lt"/>
              </a:defRPr>
            </a:lvl1pPr>
          </a:lstStyle>
          <a:p>
            <a:pPr lvl="0"/>
            <a:r>
              <a:rPr lang="en-US"/>
              <a:t>08</a:t>
            </a:r>
          </a:p>
        </p:txBody>
      </p:sp>
      <p:sp>
        <p:nvSpPr>
          <p:cNvPr id="34" name="Text Placeholder 11">
            <a:extLst>
              <a:ext uri="{FF2B5EF4-FFF2-40B4-BE49-F238E27FC236}">
                <a16:creationId xmlns:a16="http://schemas.microsoft.com/office/drawing/2014/main" id="{C5783648-46A6-0DE3-E939-D5C3CE994545}"/>
              </a:ext>
            </a:extLst>
          </p:cNvPr>
          <p:cNvSpPr>
            <a:spLocks noGrp="1"/>
          </p:cNvSpPr>
          <p:nvPr>
            <p:ph type="body" sz="quarter" idx="40" hasCustomPrompt="1"/>
          </p:nvPr>
        </p:nvSpPr>
        <p:spPr>
          <a:xfrm>
            <a:off x="7123804" y="3807460"/>
            <a:ext cx="3956574" cy="266700"/>
          </a:xfrm>
        </p:spPr>
        <p:txBody>
          <a:bodyPr anchor="t"/>
          <a:lstStyle>
            <a:lvl1pPr marL="0" indent="0">
              <a:buNone/>
              <a:defRPr sz="1500" b="0"/>
            </a:lvl1pPr>
          </a:lstStyle>
          <a:p>
            <a:pPr lvl="0"/>
            <a:r>
              <a:rPr lang="en-US"/>
              <a:t>Time and description location</a:t>
            </a:r>
          </a:p>
        </p:txBody>
      </p:sp>
      <p:sp>
        <p:nvSpPr>
          <p:cNvPr id="35" name="Text Placeholder 11">
            <a:extLst>
              <a:ext uri="{FF2B5EF4-FFF2-40B4-BE49-F238E27FC236}">
                <a16:creationId xmlns:a16="http://schemas.microsoft.com/office/drawing/2014/main" id="{978D1D45-2BBC-9781-D540-F6C2AB6F9FA2}"/>
              </a:ext>
            </a:extLst>
          </p:cNvPr>
          <p:cNvSpPr>
            <a:spLocks noGrp="1"/>
          </p:cNvSpPr>
          <p:nvPr>
            <p:ph type="body" sz="quarter" idx="41" hasCustomPrompt="1"/>
          </p:nvPr>
        </p:nvSpPr>
        <p:spPr>
          <a:xfrm>
            <a:off x="7123804" y="4227286"/>
            <a:ext cx="3956574" cy="408782"/>
          </a:xfrm>
        </p:spPr>
        <p:txBody>
          <a:bodyPr anchor="b"/>
          <a:lstStyle>
            <a:lvl1pPr marL="0" indent="0">
              <a:buNone/>
              <a:defRPr sz="2000" b="1"/>
            </a:lvl1pPr>
          </a:lstStyle>
          <a:p>
            <a:pPr lvl="0"/>
            <a:r>
              <a:rPr lang="en-US"/>
              <a:t>Topic 9</a:t>
            </a:r>
          </a:p>
        </p:txBody>
      </p:sp>
      <p:sp>
        <p:nvSpPr>
          <p:cNvPr id="36" name="Text Placeholder 11">
            <a:extLst>
              <a:ext uri="{FF2B5EF4-FFF2-40B4-BE49-F238E27FC236}">
                <a16:creationId xmlns:a16="http://schemas.microsoft.com/office/drawing/2014/main" id="{1548E704-5D6A-95F2-6E90-9AC63FD1E3A4}"/>
              </a:ext>
            </a:extLst>
          </p:cNvPr>
          <p:cNvSpPr>
            <a:spLocks noGrp="1"/>
          </p:cNvSpPr>
          <p:nvPr>
            <p:ph type="body" sz="quarter" idx="42" hasCustomPrompt="1"/>
          </p:nvPr>
        </p:nvSpPr>
        <p:spPr>
          <a:xfrm>
            <a:off x="6234642" y="4236177"/>
            <a:ext cx="692149" cy="692150"/>
          </a:xfrm>
          <a:prstGeom prst="rect">
            <a:avLst/>
          </a:prstGeom>
          <a:solidFill>
            <a:schemeClr val="tx1"/>
          </a:solidFill>
          <a:effectLst/>
        </p:spPr>
        <p:txBody>
          <a:bodyPr anchor="ctr"/>
          <a:lstStyle>
            <a:lvl1pPr marL="0" indent="0" algn="ctr">
              <a:buNone/>
              <a:defRPr sz="2000" b="1">
                <a:solidFill>
                  <a:schemeClr val="bg1"/>
                </a:solidFill>
                <a:latin typeface="+mj-lt"/>
              </a:defRPr>
            </a:lvl1pPr>
          </a:lstStyle>
          <a:p>
            <a:pPr lvl="0"/>
            <a:r>
              <a:rPr lang="en-US"/>
              <a:t>09</a:t>
            </a:r>
          </a:p>
        </p:txBody>
      </p:sp>
      <p:sp>
        <p:nvSpPr>
          <p:cNvPr id="37" name="Text Placeholder 11">
            <a:extLst>
              <a:ext uri="{FF2B5EF4-FFF2-40B4-BE49-F238E27FC236}">
                <a16:creationId xmlns:a16="http://schemas.microsoft.com/office/drawing/2014/main" id="{9CE82453-5E45-157F-1CBD-DF547CF48964}"/>
              </a:ext>
            </a:extLst>
          </p:cNvPr>
          <p:cNvSpPr>
            <a:spLocks noGrp="1"/>
          </p:cNvSpPr>
          <p:nvPr>
            <p:ph type="body" sz="quarter" idx="43" hasCustomPrompt="1"/>
          </p:nvPr>
        </p:nvSpPr>
        <p:spPr>
          <a:xfrm>
            <a:off x="7123804" y="4719320"/>
            <a:ext cx="3956574" cy="266700"/>
          </a:xfrm>
        </p:spPr>
        <p:txBody>
          <a:bodyPr anchor="t"/>
          <a:lstStyle>
            <a:lvl1pPr marL="0" indent="0">
              <a:buNone/>
              <a:defRPr sz="1500" b="0"/>
            </a:lvl1pPr>
          </a:lstStyle>
          <a:p>
            <a:pPr lvl="0"/>
            <a:r>
              <a:rPr lang="en-US"/>
              <a:t>Time and description location</a:t>
            </a:r>
          </a:p>
        </p:txBody>
      </p:sp>
      <p:sp>
        <p:nvSpPr>
          <p:cNvPr id="38" name="Text Placeholder 11">
            <a:extLst>
              <a:ext uri="{FF2B5EF4-FFF2-40B4-BE49-F238E27FC236}">
                <a16:creationId xmlns:a16="http://schemas.microsoft.com/office/drawing/2014/main" id="{25A3734C-7591-F6B3-B440-7DF14C9EFF11}"/>
              </a:ext>
            </a:extLst>
          </p:cNvPr>
          <p:cNvSpPr>
            <a:spLocks noGrp="1"/>
          </p:cNvSpPr>
          <p:nvPr>
            <p:ph type="body" sz="quarter" idx="44" hasCustomPrompt="1"/>
          </p:nvPr>
        </p:nvSpPr>
        <p:spPr>
          <a:xfrm>
            <a:off x="7123804" y="5146766"/>
            <a:ext cx="3956574" cy="408782"/>
          </a:xfrm>
        </p:spPr>
        <p:txBody>
          <a:bodyPr anchor="b"/>
          <a:lstStyle>
            <a:lvl1pPr marL="0" indent="0">
              <a:buNone/>
              <a:defRPr sz="2000" b="1"/>
            </a:lvl1pPr>
          </a:lstStyle>
          <a:p>
            <a:pPr lvl="0"/>
            <a:r>
              <a:rPr lang="en-US"/>
              <a:t>Topic 10</a:t>
            </a:r>
          </a:p>
        </p:txBody>
      </p:sp>
      <p:sp>
        <p:nvSpPr>
          <p:cNvPr id="39" name="Text Placeholder 11">
            <a:extLst>
              <a:ext uri="{FF2B5EF4-FFF2-40B4-BE49-F238E27FC236}">
                <a16:creationId xmlns:a16="http://schemas.microsoft.com/office/drawing/2014/main" id="{E7A26887-0CBE-13BE-E5D0-883C4D7ED917}"/>
              </a:ext>
            </a:extLst>
          </p:cNvPr>
          <p:cNvSpPr>
            <a:spLocks noGrp="1"/>
          </p:cNvSpPr>
          <p:nvPr>
            <p:ph type="body" sz="quarter" idx="45" hasCustomPrompt="1"/>
          </p:nvPr>
        </p:nvSpPr>
        <p:spPr>
          <a:xfrm>
            <a:off x="6234642" y="5155657"/>
            <a:ext cx="692149" cy="692150"/>
          </a:xfrm>
          <a:prstGeom prst="rect">
            <a:avLst/>
          </a:prstGeom>
          <a:solidFill>
            <a:schemeClr val="bg2"/>
          </a:solidFill>
          <a:effectLst/>
        </p:spPr>
        <p:txBody>
          <a:bodyPr anchor="ctr"/>
          <a:lstStyle>
            <a:lvl1pPr marL="0" indent="0" algn="ctr">
              <a:buNone/>
              <a:defRPr sz="2000" b="1">
                <a:solidFill>
                  <a:schemeClr val="bg1"/>
                </a:solidFill>
                <a:latin typeface="+mj-lt"/>
              </a:defRPr>
            </a:lvl1pPr>
          </a:lstStyle>
          <a:p>
            <a:pPr lvl="0"/>
            <a:r>
              <a:rPr lang="en-US"/>
              <a:t>10</a:t>
            </a:r>
          </a:p>
        </p:txBody>
      </p:sp>
      <p:sp>
        <p:nvSpPr>
          <p:cNvPr id="40" name="Text Placeholder 11">
            <a:extLst>
              <a:ext uri="{FF2B5EF4-FFF2-40B4-BE49-F238E27FC236}">
                <a16:creationId xmlns:a16="http://schemas.microsoft.com/office/drawing/2014/main" id="{40673385-9822-BBFB-B941-779D692BD3B6}"/>
              </a:ext>
            </a:extLst>
          </p:cNvPr>
          <p:cNvSpPr>
            <a:spLocks noGrp="1"/>
          </p:cNvSpPr>
          <p:nvPr>
            <p:ph type="body" sz="quarter" idx="46" hasCustomPrompt="1"/>
          </p:nvPr>
        </p:nvSpPr>
        <p:spPr>
          <a:xfrm>
            <a:off x="7123804" y="5638801"/>
            <a:ext cx="3956574" cy="266700"/>
          </a:xfrm>
        </p:spPr>
        <p:txBody>
          <a:bodyPr anchor="t"/>
          <a:lstStyle>
            <a:lvl1pPr marL="0" indent="0">
              <a:buNone/>
              <a:defRPr sz="1500" b="0"/>
            </a:lvl1pPr>
          </a:lstStyle>
          <a:p>
            <a:pPr lvl="0"/>
            <a:r>
              <a:rPr lang="en-US"/>
              <a:t>Time and description location</a:t>
            </a:r>
          </a:p>
        </p:txBody>
      </p:sp>
      <p:sp>
        <p:nvSpPr>
          <p:cNvPr id="45" name="Title 1">
            <a:extLst>
              <a:ext uri="{FF2B5EF4-FFF2-40B4-BE49-F238E27FC236}">
                <a16:creationId xmlns:a16="http://schemas.microsoft.com/office/drawing/2014/main" id="{101B2744-7B04-3C96-1740-57E46A71CFB5}"/>
              </a:ext>
            </a:extLst>
          </p:cNvPr>
          <p:cNvSpPr>
            <a:spLocks noGrp="1"/>
          </p:cNvSpPr>
          <p:nvPr>
            <p:ph type="title" hasCustomPrompt="1"/>
          </p:nvPr>
        </p:nvSpPr>
        <p:spPr>
          <a:xfrm>
            <a:off x="288305" y="355191"/>
            <a:ext cx="9649445" cy="481991"/>
          </a:xfrm>
        </p:spPr>
        <p:txBody>
          <a:bodyPr anchor="b"/>
          <a:lstStyle/>
          <a:p>
            <a:r>
              <a:rPr lang="en-US"/>
              <a:t>Table of contents</a:t>
            </a:r>
          </a:p>
        </p:txBody>
      </p:sp>
      <p:sp>
        <p:nvSpPr>
          <p:cNvPr id="46" name="Subtitle 2">
            <a:extLst>
              <a:ext uri="{FF2B5EF4-FFF2-40B4-BE49-F238E27FC236}">
                <a16:creationId xmlns:a16="http://schemas.microsoft.com/office/drawing/2014/main" id="{FD40F1CA-DC9D-0FB4-F23F-6E7972558E3B}"/>
              </a:ext>
            </a:extLst>
          </p:cNvPr>
          <p:cNvSpPr>
            <a:spLocks noGrp="1"/>
          </p:cNvSpPr>
          <p:nvPr>
            <p:ph type="subTitle" idx="47"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41" name="Text Placeholder 11">
            <a:extLst>
              <a:ext uri="{FF2B5EF4-FFF2-40B4-BE49-F238E27FC236}">
                <a16:creationId xmlns:a16="http://schemas.microsoft.com/office/drawing/2014/main" id="{CCF7DB6C-9094-E5D9-1D05-0196482C7027}"/>
              </a:ext>
            </a:extLst>
          </p:cNvPr>
          <p:cNvSpPr>
            <a:spLocks noGrp="1"/>
          </p:cNvSpPr>
          <p:nvPr>
            <p:ph type="body" sz="quarter" idx="48" hasCustomPrompt="1"/>
          </p:nvPr>
        </p:nvSpPr>
        <p:spPr>
          <a:xfrm>
            <a:off x="5251885" y="1418011"/>
            <a:ext cx="658366" cy="490538"/>
          </a:xfrm>
        </p:spPr>
        <p:txBody>
          <a:bodyPr anchor="b"/>
          <a:lstStyle>
            <a:lvl1pPr marL="0" indent="0">
              <a:buNone/>
              <a:defRPr sz="2000" b="0"/>
            </a:lvl1pPr>
          </a:lstStyle>
          <a:p>
            <a:pPr lvl="0"/>
            <a:r>
              <a:rPr lang="en-US"/>
              <a:t>##</a:t>
            </a:r>
          </a:p>
        </p:txBody>
      </p:sp>
      <p:sp>
        <p:nvSpPr>
          <p:cNvPr id="42" name="Text Placeholder 11">
            <a:extLst>
              <a:ext uri="{FF2B5EF4-FFF2-40B4-BE49-F238E27FC236}">
                <a16:creationId xmlns:a16="http://schemas.microsoft.com/office/drawing/2014/main" id="{0170118B-0FF1-DBA0-24BC-14F82A3D37FF}"/>
              </a:ext>
            </a:extLst>
          </p:cNvPr>
          <p:cNvSpPr>
            <a:spLocks noGrp="1"/>
          </p:cNvSpPr>
          <p:nvPr>
            <p:ph type="body" sz="quarter" idx="49" hasCustomPrompt="1"/>
          </p:nvPr>
        </p:nvSpPr>
        <p:spPr>
          <a:xfrm>
            <a:off x="5251885" y="2339788"/>
            <a:ext cx="658366" cy="490538"/>
          </a:xfrm>
        </p:spPr>
        <p:txBody>
          <a:bodyPr anchor="b"/>
          <a:lstStyle>
            <a:lvl1pPr marL="0" indent="0">
              <a:buNone/>
              <a:defRPr sz="2000" b="0"/>
            </a:lvl1pPr>
          </a:lstStyle>
          <a:p>
            <a:pPr lvl="0"/>
            <a:r>
              <a:rPr lang="en-US"/>
              <a:t>##</a:t>
            </a:r>
          </a:p>
        </p:txBody>
      </p:sp>
      <p:sp>
        <p:nvSpPr>
          <p:cNvPr id="43" name="Text Placeholder 11">
            <a:extLst>
              <a:ext uri="{FF2B5EF4-FFF2-40B4-BE49-F238E27FC236}">
                <a16:creationId xmlns:a16="http://schemas.microsoft.com/office/drawing/2014/main" id="{3AC2F8AF-3994-4D53-82C6-5AFD55D56C60}"/>
              </a:ext>
            </a:extLst>
          </p:cNvPr>
          <p:cNvSpPr>
            <a:spLocks noGrp="1"/>
          </p:cNvSpPr>
          <p:nvPr>
            <p:ph type="body" sz="quarter" idx="50" hasCustomPrompt="1"/>
          </p:nvPr>
        </p:nvSpPr>
        <p:spPr>
          <a:xfrm>
            <a:off x="5251885" y="3249706"/>
            <a:ext cx="658366" cy="490538"/>
          </a:xfrm>
        </p:spPr>
        <p:txBody>
          <a:bodyPr anchor="b"/>
          <a:lstStyle>
            <a:lvl1pPr marL="0" indent="0">
              <a:buNone/>
              <a:defRPr sz="2000" b="0"/>
            </a:lvl1pPr>
          </a:lstStyle>
          <a:p>
            <a:pPr lvl="0"/>
            <a:r>
              <a:rPr lang="en-US"/>
              <a:t>##</a:t>
            </a:r>
          </a:p>
        </p:txBody>
      </p:sp>
      <p:sp>
        <p:nvSpPr>
          <p:cNvPr id="44" name="Text Placeholder 11">
            <a:extLst>
              <a:ext uri="{FF2B5EF4-FFF2-40B4-BE49-F238E27FC236}">
                <a16:creationId xmlns:a16="http://schemas.microsoft.com/office/drawing/2014/main" id="{3B380E28-37B4-A444-F064-342C38B36BD4}"/>
              </a:ext>
            </a:extLst>
          </p:cNvPr>
          <p:cNvSpPr>
            <a:spLocks noGrp="1"/>
          </p:cNvSpPr>
          <p:nvPr>
            <p:ph type="body" sz="quarter" idx="51" hasCustomPrompt="1"/>
          </p:nvPr>
        </p:nvSpPr>
        <p:spPr>
          <a:xfrm>
            <a:off x="5251885" y="4150659"/>
            <a:ext cx="658366" cy="490538"/>
          </a:xfrm>
        </p:spPr>
        <p:txBody>
          <a:bodyPr anchor="b"/>
          <a:lstStyle>
            <a:lvl1pPr marL="0" indent="0">
              <a:buNone/>
              <a:defRPr sz="2000" b="0"/>
            </a:lvl1pPr>
          </a:lstStyle>
          <a:p>
            <a:pPr lvl="0"/>
            <a:r>
              <a:rPr lang="en-US"/>
              <a:t>##</a:t>
            </a:r>
          </a:p>
        </p:txBody>
      </p:sp>
      <p:sp>
        <p:nvSpPr>
          <p:cNvPr id="59" name="Text Placeholder 11">
            <a:extLst>
              <a:ext uri="{FF2B5EF4-FFF2-40B4-BE49-F238E27FC236}">
                <a16:creationId xmlns:a16="http://schemas.microsoft.com/office/drawing/2014/main" id="{9CC69491-CB60-11B2-A157-AAC5255431F1}"/>
              </a:ext>
            </a:extLst>
          </p:cNvPr>
          <p:cNvSpPr>
            <a:spLocks noGrp="1"/>
          </p:cNvSpPr>
          <p:nvPr>
            <p:ph type="body" sz="quarter" idx="52" hasCustomPrompt="1"/>
          </p:nvPr>
        </p:nvSpPr>
        <p:spPr>
          <a:xfrm>
            <a:off x="5251885" y="5065059"/>
            <a:ext cx="658366" cy="490538"/>
          </a:xfrm>
        </p:spPr>
        <p:txBody>
          <a:bodyPr anchor="b"/>
          <a:lstStyle>
            <a:lvl1pPr marL="0" indent="0">
              <a:buNone/>
              <a:defRPr sz="2000" b="0"/>
            </a:lvl1pPr>
          </a:lstStyle>
          <a:p>
            <a:pPr lvl="0"/>
            <a:r>
              <a:rPr lang="en-US"/>
              <a:t>##</a:t>
            </a:r>
          </a:p>
        </p:txBody>
      </p:sp>
      <p:sp>
        <p:nvSpPr>
          <p:cNvPr id="60" name="Text Placeholder 11">
            <a:extLst>
              <a:ext uri="{FF2B5EF4-FFF2-40B4-BE49-F238E27FC236}">
                <a16:creationId xmlns:a16="http://schemas.microsoft.com/office/drawing/2014/main" id="{B9CF33B0-2228-E0E1-A0B6-1145416D485D}"/>
              </a:ext>
            </a:extLst>
          </p:cNvPr>
          <p:cNvSpPr>
            <a:spLocks noGrp="1"/>
          </p:cNvSpPr>
          <p:nvPr>
            <p:ph type="body" sz="quarter" idx="53" hasCustomPrompt="1"/>
          </p:nvPr>
        </p:nvSpPr>
        <p:spPr>
          <a:xfrm>
            <a:off x="11147615" y="1418011"/>
            <a:ext cx="658366" cy="490538"/>
          </a:xfrm>
        </p:spPr>
        <p:txBody>
          <a:bodyPr anchor="b"/>
          <a:lstStyle>
            <a:lvl1pPr marL="0" indent="0">
              <a:buNone/>
              <a:defRPr sz="2000" b="0"/>
            </a:lvl1pPr>
          </a:lstStyle>
          <a:p>
            <a:pPr lvl="0"/>
            <a:r>
              <a:rPr lang="en-US"/>
              <a:t>##</a:t>
            </a:r>
          </a:p>
        </p:txBody>
      </p:sp>
      <p:sp>
        <p:nvSpPr>
          <p:cNvPr id="61" name="Text Placeholder 11">
            <a:extLst>
              <a:ext uri="{FF2B5EF4-FFF2-40B4-BE49-F238E27FC236}">
                <a16:creationId xmlns:a16="http://schemas.microsoft.com/office/drawing/2014/main" id="{6E383CA7-5444-4A0C-7F1F-844387471D1B}"/>
              </a:ext>
            </a:extLst>
          </p:cNvPr>
          <p:cNvSpPr>
            <a:spLocks noGrp="1"/>
          </p:cNvSpPr>
          <p:nvPr>
            <p:ph type="body" sz="quarter" idx="54" hasCustomPrompt="1"/>
          </p:nvPr>
        </p:nvSpPr>
        <p:spPr>
          <a:xfrm>
            <a:off x="11147615" y="2339788"/>
            <a:ext cx="658366" cy="490538"/>
          </a:xfrm>
        </p:spPr>
        <p:txBody>
          <a:bodyPr anchor="b"/>
          <a:lstStyle>
            <a:lvl1pPr marL="0" indent="0">
              <a:buNone/>
              <a:defRPr sz="2000" b="0"/>
            </a:lvl1pPr>
          </a:lstStyle>
          <a:p>
            <a:pPr lvl="0"/>
            <a:r>
              <a:rPr lang="en-US"/>
              <a:t>##</a:t>
            </a:r>
          </a:p>
        </p:txBody>
      </p:sp>
      <p:sp>
        <p:nvSpPr>
          <p:cNvPr id="62" name="Text Placeholder 11">
            <a:extLst>
              <a:ext uri="{FF2B5EF4-FFF2-40B4-BE49-F238E27FC236}">
                <a16:creationId xmlns:a16="http://schemas.microsoft.com/office/drawing/2014/main" id="{A07875B0-7910-A03A-DC90-E6E69A64C297}"/>
              </a:ext>
            </a:extLst>
          </p:cNvPr>
          <p:cNvSpPr>
            <a:spLocks noGrp="1"/>
          </p:cNvSpPr>
          <p:nvPr>
            <p:ph type="body" sz="quarter" idx="55" hasCustomPrompt="1"/>
          </p:nvPr>
        </p:nvSpPr>
        <p:spPr>
          <a:xfrm>
            <a:off x="11147615" y="3249706"/>
            <a:ext cx="658366" cy="490538"/>
          </a:xfrm>
        </p:spPr>
        <p:txBody>
          <a:bodyPr anchor="b"/>
          <a:lstStyle>
            <a:lvl1pPr marL="0" indent="0">
              <a:buNone/>
              <a:defRPr sz="2000" b="0"/>
            </a:lvl1pPr>
          </a:lstStyle>
          <a:p>
            <a:pPr lvl="0"/>
            <a:r>
              <a:rPr lang="en-US"/>
              <a:t>##</a:t>
            </a:r>
          </a:p>
        </p:txBody>
      </p:sp>
      <p:sp>
        <p:nvSpPr>
          <p:cNvPr id="63" name="Text Placeholder 11">
            <a:extLst>
              <a:ext uri="{FF2B5EF4-FFF2-40B4-BE49-F238E27FC236}">
                <a16:creationId xmlns:a16="http://schemas.microsoft.com/office/drawing/2014/main" id="{2582E337-53E1-FFCC-9BDF-C2F9421D2215}"/>
              </a:ext>
            </a:extLst>
          </p:cNvPr>
          <p:cNvSpPr>
            <a:spLocks noGrp="1"/>
          </p:cNvSpPr>
          <p:nvPr>
            <p:ph type="body" sz="quarter" idx="56" hasCustomPrompt="1"/>
          </p:nvPr>
        </p:nvSpPr>
        <p:spPr>
          <a:xfrm>
            <a:off x="11147615" y="4150659"/>
            <a:ext cx="658366" cy="490538"/>
          </a:xfrm>
        </p:spPr>
        <p:txBody>
          <a:bodyPr anchor="b"/>
          <a:lstStyle>
            <a:lvl1pPr marL="0" indent="0">
              <a:buNone/>
              <a:defRPr sz="2000" b="0"/>
            </a:lvl1pPr>
          </a:lstStyle>
          <a:p>
            <a:pPr lvl="0"/>
            <a:r>
              <a:rPr lang="en-US"/>
              <a:t>##</a:t>
            </a:r>
          </a:p>
        </p:txBody>
      </p:sp>
      <p:sp>
        <p:nvSpPr>
          <p:cNvPr id="64" name="Text Placeholder 11">
            <a:extLst>
              <a:ext uri="{FF2B5EF4-FFF2-40B4-BE49-F238E27FC236}">
                <a16:creationId xmlns:a16="http://schemas.microsoft.com/office/drawing/2014/main" id="{5A9FDE1A-33A9-BBBD-C811-057494648A94}"/>
              </a:ext>
            </a:extLst>
          </p:cNvPr>
          <p:cNvSpPr>
            <a:spLocks noGrp="1"/>
          </p:cNvSpPr>
          <p:nvPr>
            <p:ph type="body" sz="quarter" idx="57" hasCustomPrompt="1"/>
          </p:nvPr>
        </p:nvSpPr>
        <p:spPr>
          <a:xfrm>
            <a:off x="11147615" y="5065059"/>
            <a:ext cx="658366" cy="490538"/>
          </a:xfrm>
        </p:spPr>
        <p:txBody>
          <a:bodyPr anchor="b"/>
          <a:lstStyle>
            <a:lvl1pPr marL="0" indent="0">
              <a:buNone/>
              <a:defRPr sz="2000" b="0"/>
            </a:lvl1pPr>
          </a:lstStyle>
          <a:p>
            <a:pPr lvl="0"/>
            <a:r>
              <a:rPr lang="en-US"/>
              <a:t>##</a:t>
            </a:r>
          </a:p>
        </p:txBody>
      </p:sp>
    </p:spTree>
    <p:extLst>
      <p:ext uri="{BB962C8B-B14F-4D97-AF65-F5344CB8AC3E}">
        <p14:creationId xmlns:p14="http://schemas.microsoft.com/office/powerpoint/2010/main" val="1226420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4815-4091-68A3-E757-BBBCFE258042}"/>
              </a:ext>
            </a:extLst>
          </p:cNvPr>
          <p:cNvSpPr>
            <a:spLocks noGrp="1"/>
          </p:cNvSpPr>
          <p:nvPr>
            <p:ph type="title" hasCustomPrompt="1"/>
          </p:nvPr>
        </p:nvSpPr>
        <p:spPr>
          <a:xfrm>
            <a:off x="288305" y="355191"/>
            <a:ext cx="9649445" cy="481991"/>
          </a:xfrm>
        </p:spPr>
        <p:txBody>
          <a:bodyPr anchor="b"/>
          <a:lstStyle/>
          <a:p>
            <a:r>
              <a:rPr lang="en-US"/>
              <a:t>Content slide-bullets</a:t>
            </a:r>
          </a:p>
        </p:txBody>
      </p:sp>
      <p:sp>
        <p:nvSpPr>
          <p:cNvPr id="3" name="Footer Placeholder 2">
            <a:extLst>
              <a:ext uri="{FF2B5EF4-FFF2-40B4-BE49-F238E27FC236}">
                <a16:creationId xmlns:a16="http://schemas.microsoft.com/office/drawing/2014/main" id="{D998A1EB-51B0-F1BD-E581-C715DE73BB19}"/>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417FD4-4140-CD43-8431-8172E19E555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D914B08B-E3EC-5B6C-52D7-394475A4A1DA}"/>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p>
        </p:txBody>
      </p:sp>
      <p:sp>
        <p:nvSpPr>
          <p:cNvPr id="11" name="Subtitle 2">
            <a:extLst>
              <a:ext uri="{FF2B5EF4-FFF2-40B4-BE49-F238E27FC236}">
                <a16:creationId xmlns:a16="http://schemas.microsoft.com/office/drawing/2014/main" id="{0726C4AD-8F81-6EAE-E2A0-4C2A2EAC3765}"/>
              </a:ext>
            </a:extLst>
          </p:cNvPr>
          <p:cNvSpPr>
            <a:spLocks noGrp="1"/>
          </p:cNvSpPr>
          <p:nvPr>
            <p:ph type="subTitle" idx="12"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2" name="Text Placeholder 5">
            <a:extLst>
              <a:ext uri="{FF2B5EF4-FFF2-40B4-BE49-F238E27FC236}">
                <a16:creationId xmlns:a16="http://schemas.microsoft.com/office/drawing/2014/main" id="{FCD1CE92-80F6-BCB5-D5A8-3DC98724073D}"/>
              </a:ext>
            </a:extLst>
          </p:cNvPr>
          <p:cNvSpPr>
            <a:spLocks noGrp="1"/>
          </p:cNvSpPr>
          <p:nvPr>
            <p:ph type="body" sz="quarter" idx="13" hasCustomPrompt="1"/>
          </p:nvPr>
        </p:nvSpPr>
        <p:spPr>
          <a:xfrm>
            <a:off x="304885" y="1682750"/>
            <a:ext cx="11590553"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66803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Point Callout1">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hasCustomPrompt="1"/>
          </p:nvPr>
        </p:nvSpPr>
        <p:spPr>
          <a:xfrm>
            <a:off x="287338" y="2111745"/>
            <a:ext cx="11612564" cy="2251249"/>
          </a:xfrm>
        </p:spPr>
        <p:txBody>
          <a:bodyPr anchor="ctr"/>
          <a:lstStyle>
            <a:lvl1pPr>
              <a:lnSpc>
                <a:spcPct val="80000"/>
              </a:lnSpc>
              <a:defRPr sz="7401" b="0" i="0">
                <a:solidFill>
                  <a:schemeClr val="tx2"/>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t>Key point callout</a:t>
            </a:r>
          </a:p>
        </p:txBody>
      </p:sp>
      <p:sp>
        <p:nvSpPr>
          <p:cNvPr id="3" name="Footer Placeholder 2">
            <a:extLst>
              <a:ext uri="{FF2B5EF4-FFF2-40B4-BE49-F238E27FC236}">
                <a16:creationId xmlns:a16="http://schemas.microsoft.com/office/drawing/2014/main" id="{1ED9562A-759F-B207-3B94-4C0D83136FDD}"/>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p>
            <a:fld id="{AEC8D767-5246-2244-A4A3-B8AFB218393C}" type="slidenum">
              <a:rPr lang="en-GB" smtClean="0"/>
              <a:pPr/>
              <a:t>‹#›</a:t>
            </a:fld>
            <a:endParaRPr lang="en-GB"/>
          </a:p>
        </p:txBody>
      </p:sp>
    </p:spTree>
    <p:extLst>
      <p:ext uri="{BB962C8B-B14F-4D97-AF65-F5344CB8AC3E}">
        <p14:creationId xmlns:p14="http://schemas.microsoft.com/office/powerpoint/2010/main" val="3971469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4815-4091-68A3-E757-BBBCFE258042}"/>
              </a:ext>
            </a:extLst>
          </p:cNvPr>
          <p:cNvSpPr>
            <a:spLocks noGrp="1"/>
          </p:cNvSpPr>
          <p:nvPr>
            <p:ph type="title" hasCustomPrompt="1"/>
          </p:nvPr>
        </p:nvSpPr>
        <p:spPr>
          <a:xfrm>
            <a:off x="288305" y="368592"/>
            <a:ext cx="9649445" cy="468590"/>
          </a:xfrm>
        </p:spPr>
        <p:txBody>
          <a:bodyPr anchor="b"/>
          <a:lstStyle/>
          <a:p>
            <a:r>
              <a:rPr lang="en-US"/>
              <a:t>Content slide-bullets</a:t>
            </a:r>
          </a:p>
        </p:txBody>
      </p:sp>
      <p:sp>
        <p:nvSpPr>
          <p:cNvPr id="3" name="Footer Placeholder 2">
            <a:extLst>
              <a:ext uri="{FF2B5EF4-FFF2-40B4-BE49-F238E27FC236}">
                <a16:creationId xmlns:a16="http://schemas.microsoft.com/office/drawing/2014/main" id="{D998A1EB-51B0-F1BD-E581-C715DE73BB19}"/>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417FD4-4140-CD43-8431-8172E19E555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D914B08B-E3EC-5B6C-52D7-394475A4A1DA}"/>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p>
        </p:txBody>
      </p:sp>
      <p:sp>
        <p:nvSpPr>
          <p:cNvPr id="11" name="Subtitle 2">
            <a:extLst>
              <a:ext uri="{FF2B5EF4-FFF2-40B4-BE49-F238E27FC236}">
                <a16:creationId xmlns:a16="http://schemas.microsoft.com/office/drawing/2014/main" id="{0726C4AD-8F81-6EAE-E2A0-4C2A2EAC3765}"/>
              </a:ext>
            </a:extLst>
          </p:cNvPr>
          <p:cNvSpPr>
            <a:spLocks noGrp="1"/>
          </p:cNvSpPr>
          <p:nvPr>
            <p:ph type="subTitle" idx="12"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2" name="Text Placeholder 5">
            <a:extLst>
              <a:ext uri="{FF2B5EF4-FFF2-40B4-BE49-F238E27FC236}">
                <a16:creationId xmlns:a16="http://schemas.microsoft.com/office/drawing/2014/main" id="{FCD1CE92-80F6-BCB5-D5A8-3DC98724073D}"/>
              </a:ext>
            </a:extLst>
          </p:cNvPr>
          <p:cNvSpPr>
            <a:spLocks noGrp="1"/>
          </p:cNvSpPr>
          <p:nvPr>
            <p:ph type="body" sz="quarter" idx="13" hasCustomPrompt="1"/>
          </p:nvPr>
        </p:nvSpPr>
        <p:spPr>
          <a:xfrm>
            <a:off x="304885" y="1682750"/>
            <a:ext cx="11590553"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39076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Point Callout 2">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hasCustomPrompt="1"/>
          </p:nvPr>
        </p:nvSpPr>
        <p:spPr>
          <a:xfrm>
            <a:off x="287338" y="2111745"/>
            <a:ext cx="11612564" cy="2251249"/>
          </a:xfrm>
        </p:spPr>
        <p:txBody>
          <a:bodyPr anchor="ctr"/>
          <a:lstStyle>
            <a:lvl1pPr>
              <a:lnSpc>
                <a:spcPct val="80000"/>
              </a:lnSpc>
              <a:defRPr sz="7401" b="0" i="0">
                <a:solidFill>
                  <a:schemeClr val="bg1"/>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t>Key point callout</a:t>
            </a:r>
          </a:p>
        </p:txBody>
      </p:sp>
      <p:sp>
        <p:nvSpPr>
          <p:cNvPr id="3" name="Footer Placeholder 2">
            <a:extLst>
              <a:ext uri="{FF2B5EF4-FFF2-40B4-BE49-F238E27FC236}">
                <a16:creationId xmlns:a16="http://schemas.microsoft.com/office/drawing/2014/main" id="{1ED9562A-759F-B207-3B94-4C0D83136FDD}"/>
              </a:ext>
            </a:extLst>
          </p:cNvPr>
          <p:cNvSpPr>
            <a:spLocks noGrp="1"/>
          </p:cNvSpPr>
          <p:nvPr>
            <p:ph type="ftr" sz="quarter" idx="10"/>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AF6FE718-6D5F-8DC1-A5A7-D143A261CF0C}"/>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3968275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hasCustomPrompt="1"/>
          </p:nvPr>
        </p:nvSpPr>
        <p:spPr>
          <a:xfrm>
            <a:off x="954742" y="1936934"/>
            <a:ext cx="10327340" cy="2251249"/>
          </a:xfrm>
        </p:spPr>
        <p:txBody>
          <a:bodyPr anchor="ctr"/>
          <a:lstStyle>
            <a:lvl1pPr algn="ctr">
              <a:lnSpc>
                <a:spcPct val="80000"/>
              </a:lnSpc>
              <a:defRPr sz="7401" b="0" i="1">
                <a:solidFill>
                  <a:schemeClr val="bg1"/>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t>Click to edit quote </a:t>
            </a:r>
            <a:br>
              <a:rPr lang="en-US"/>
            </a:br>
            <a:r>
              <a:rPr lang="en-US"/>
              <a:t>or statement text.</a:t>
            </a:r>
          </a:p>
        </p:txBody>
      </p:sp>
      <p:sp>
        <p:nvSpPr>
          <p:cNvPr id="3" name="Footer Placeholder 2">
            <a:extLst>
              <a:ext uri="{FF2B5EF4-FFF2-40B4-BE49-F238E27FC236}">
                <a16:creationId xmlns:a16="http://schemas.microsoft.com/office/drawing/2014/main" id="{1ED9562A-759F-B207-3B94-4C0D83136FDD}"/>
              </a:ext>
            </a:extLst>
          </p:cNvPr>
          <p:cNvSpPr>
            <a:spLocks noGrp="1"/>
          </p:cNvSpPr>
          <p:nvPr>
            <p:ph type="ftr" sz="quarter" idx="10"/>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AF6FE718-6D5F-8DC1-A5A7-D143A261CF0C}"/>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2" name="Text Placeholder 5">
            <a:extLst>
              <a:ext uri="{FF2B5EF4-FFF2-40B4-BE49-F238E27FC236}">
                <a16:creationId xmlns:a16="http://schemas.microsoft.com/office/drawing/2014/main" id="{EDE88B32-FEE7-7A6F-A9D1-4BF29A9BFF27}"/>
              </a:ext>
            </a:extLst>
          </p:cNvPr>
          <p:cNvSpPr>
            <a:spLocks noGrp="1"/>
          </p:cNvSpPr>
          <p:nvPr>
            <p:ph type="body" sz="quarter" idx="13" hasCustomPrompt="1"/>
          </p:nvPr>
        </p:nvSpPr>
        <p:spPr>
          <a:xfrm>
            <a:off x="4017085" y="4623893"/>
            <a:ext cx="6328834" cy="1042923"/>
          </a:xfrm>
        </p:spPr>
        <p:txBody>
          <a:bodyPr/>
          <a:lstStyle>
            <a:lvl1pPr marL="0" indent="0" algn="r">
              <a:lnSpc>
                <a:spcPts val="6667"/>
              </a:lnSpc>
              <a:spcBef>
                <a:spcPts val="0"/>
              </a:spcBef>
              <a:buNone/>
              <a:defRPr sz="2000" b="0" i="1">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
        <p:nvSpPr>
          <p:cNvPr id="13" name="TextBox 12">
            <a:extLst>
              <a:ext uri="{FF2B5EF4-FFF2-40B4-BE49-F238E27FC236}">
                <a16:creationId xmlns:a16="http://schemas.microsoft.com/office/drawing/2014/main" id="{78C3E548-9794-EE47-AF0E-66BFFC83D04C}"/>
              </a:ext>
            </a:extLst>
          </p:cNvPr>
          <p:cNvSpPr txBox="1"/>
          <p:nvPr userDrawn="1"/>
        </p:nvSpPr>
        <p:spPr>
          <a:xfrm>
            <a:off x="397137" y="726889"/>
            <a:ext cx="563881" cy="3154838"/>
          </a:xfrm>
          <a:prstGeom prst="rect">
            <a:avLst/>
          </a:prstGeom>
          <a:noFill/>
        </p:spPr>
        <p:txBody>
          <a:bodyPr wrap="square" rtlCol="0">
            <a:spAutoFit/>
          </a:bodyPr>
          <a:lstStyle/>
          <a:p>
            <a:pPr algn="l"/>
            <a:r>
              <a:rPr lang="en-US" sz="19901" b="1" i="0">
                <a:solidFill>
                  <a:schemeClr val="bg1"/>
                </a:solidFill>
                <a:latin typeface="+mj-lt"/>
                <a:cs typeface="Arial Black" panose="020B0604020202020204" pitchFamily="34" charset="0"/>
              </a:rPr>
              <a:t>“</a:t>
            </a:r>
          </a:p>
        </p:txBody>
      </p:sp>
      <p:sp>
        <p:nvSpPr>
          <p:cNvPr id="14" name="TextBox 13">
            <a:extLst>
              <a:ext uri="{FF2B5EF4-FFF2-40B4-BE49-F238E27FC236}">
                <a16:creationId xmlns:a16="http://schemas.microsoft.com/office/drawing/2014/main" id="{4AC49D2F-42CD-3A0F-B851-83C61ADB494F}"/>
              </a:ext>
            </a:extLst>
          </p:cNvPr>
          <p:cNvSpPr txBox="1"/>
          <p:nvPr userDrawn="1"/>
        </p:nvSpPr>
        <p:spPr>
          <a:xfrm rot="10800000">
            <a:off x="11336020" y="2292704"/>
            <a:ext cx="563881" cy="3154838"/>
          </a:xfrm>
          <a:prstGeom prst="rect">
            <a:avLst/>
          </a:prstGeom>
          <a:noFill/>
        </p:spPr>
        <p:txBody>
          <a:bodyPr wrap="square" rtlCol="0">
            <a:spAutoFit/>
          </a:bodyPr>
          <a:lstStyle/>
          <a:p>
            <a:pPr algn="l"/>
            <a:r>
              <a:rPr lang="en-US" sz="19901" b="1" i="0">
                <a:solidFill>
                  <a:schemeClr val="bg1"/>
                </a:solidFill>
                <a:latin typeface="+mj-lt"/>
                <a:cs typeface="Arial Black" panose="020B0604020202020204" pitchFamily="34" charset="0"/>
              </a:rPr>
              <a:t>“</a:t>
            </a:r>
          </a:p>
        </p:txBody>
      </p:sp>
    </p:spTree>
    <p:extLst>
      <p:ext uri="{BB962C8B-B14F-4D97-AF65-F5344CB8AC3E}">
        <p14:creationId xmlns:p14="http://schemas.microsoft.com/office/powerpoint/2010/main" val="495137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hasCustomPrompt="1"/>
          </p:nvPr>
        </p:nvSpPr>
        <p:spPr>
          <a:xfrm>
            <a:off x="954742" y="1977276"/>
            <a:ext cx="10327340" cy="2251249"/>
          </a:xfrm>
        </p:spPr>
        <p:txBody>
          <a:bodyPr anchor="ctr"/>
          <a:lstStyle>
            <a:lvl1pPr algn="ctr">
              <a:lnSpc>
                <a:spcPct val="80000"/>
              </a:lnSpc>
              <a:defRPr sz="7401" b="0" i="1">
                <a:solidFill>
                  <a:schemeClr val="tx2"/>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t>Click to edit quote </a:t>
            </a:r>
            <a:br>
              <a:rPr lang="en-US"/>
            </a:br>
            <a:r>
              <a:rPr lang="en-US"/>
              <a:t>or statement text.</a:t>
            </a:r>
          </a:p>
        </p:txBody>
      </p:sp>
      <p:sp>
        <p:nvSpPr>
          <p:cNvPr id="3" name="Footer Placeholder 2">
            <a:extLst>
              <a:ext uri="{FF2B5EF4-FFF2-40B4-BE49-F238E27FC236}">
                <a16:creationId xmlns:a16="http://schemas.microsoft.com/office/drawing/2014/main" id="{1ED9562A-759F-B207-3B94-4C0D83136FDD}"/>
              </a:ext>
            </a:extLst>
          </p:cNvPr>
          <p:cNvSpPr>
            <a:spLocks noGrp="1"/>
          </p:cNvSpPr>
          <p:nvPr>
            <p:ph type="ftr" sz="quarter" idx="10"/>
          </p:nvPr>
        </p:nvSpPr>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12" name="Text Placeholder 5">
            <a:extLst>
              <a:ext uri="{FF2B5EF4-FFF2-40B4-BE49-F238E27FC236}">
                <a16:creationId xmlns:a16="http://schemas.microsoft.com/office/drawing/2014/main" id="{EDE88B32-FEE7-7A6F-A9D1-4BF29A9BFF27}"/>
              </a:ext>
            </a:extLst>
          </p:cNvPr>
          <p:cNvSpPr>
            <a:spLocks noGrp="1"/>
          </p:cNvSpPr>
          <p:nvPr>
            <p:ph type="body" sz="quarter" idx="13" hasCustomPrompt="1"/>
          </p:nvPr>
        </p:nvSpPr>
        <p:spPr>
          <a:xfrm>
            <a:off x="4017085" y="4596999"/>
            <a:ext cx="6328834" cy="1042923"/>
          </a:xfrm>
        </p:spPr>
        <p:txBody>
          <a:bodyPr/>
          <a:lstStyle>
            <a:lvl1pPr marL="0" indent="0" algn="r">
              <a:lnSpc>
                <a:spcPts val="6667"/>
              </a:lnSpc>
              <a:spcBef>
                <a:spcPts val="0"/>
              </a:spcBef>
              <a:buNone/>
              <a:defRPr sz="2000" b="0" i="1">
                <a:solidFill>
                  <a:schemeClr val="tx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
        <p:nvSpPr>
          <p:cNvPr id="11" name="TextBox 10">
            <a:extLst>
              <a:ext uri="{FF2B5EF4-FFF2-40B4-BE49-F238E27FC236}">
                <a16:creationId xmlns:a16="http://schemas.microsoft.com/office/drawing/2014/main" id="{09062DDA-5DFC-D880-93C9-64FFA1CB6609}"/>
              </a:ext>
            </a:extLst>
          </p:cNvPr>
          <p:cNvSpPr txBox="1"/>
          <p:nvPr userDrawn="1"/>
        </p:nvSpPr>
        <p:spPr>
          <a:xfrm>
            <a:off x="464372" y="686548"/>
            <a:ext cx="563881" cy="3154838"/>
          </a:xfrm>
          <a:prstGeom prst="rect">
            <a:avLst/>
          </a:prstGeom>
          <a:noFill/>
        </p:spPr>
        <p:txBody>
          <a:bodyPr wrap="square" rtlCol="0">
            <a:spAutoFit/>
          </a:bodyPr>
          <a:lstStyle/>
          <a:p>
            <a:pPr algn="l"/>
            <a:r>
              <a:rPr lang="en-US" sz="19901" b="1" i="0">
                <a:solidFill>
                  <a:schemeClr val="tx2"/>
                </a:solidFill>
                <a:latin typeface="+mj-lt"/>
                <a:cs typeface="Arial Black" panose="020B0604020202020204" pitchFamily="34" charset="0"/>
              </a:rPr>
              <a:t>“</a:t>
            </a:r>
          </a:p>
        </p:txBody>
      </p:sp>
      <p:sp>
        <p:nvSpPr>
          <p:cNvPr id="13" name="TextBox 12">
            <a:extLst>
              <a:ext uri="{FF2B5EF4-FFF2-40B4-BE49-F238E27FC236}">
                <a16:creationId xmlns:a16="http://schemas.microsoft.com/office/drawing/2014/main" id="{AF632528-5D04-D0FF-15D0-DD477EFA9729}"/>
              </a:ext>
            </a:extLst>
          </p:cNvPr>
          <p:cNvSpPr txBox="1"/>
          <p:nvPr userDrawn="1"/>
        </p:nvSpPr>
        <p:spPr>
          <a:xfrm rot="10800000">
            <a:off x="11336020" y="2292704"/>
            <a:ext cx="563881" cy="3154838"/>
          </a:xfrm>
          <a:prstGeom prst="rect">
            <a:avLst/>
          </a:prstGeom>
          <a:noFill/>
        </p:spPr>
        <p:txBody>
          <a:bodyPr wrap="square" rtlCol="0">
            <a:spAutoFit/>
          </a:bodyPr>
          <a:lstStyle/>
          <a:p>
            <a:pPr algn="l"/>
            <a:r>
              <a:rPr lang="en-US" sz="19901" b="1" i="0">
                <a:solidFill>
                  <a:schemeClr val="tx2"/>
                </a:solidFill>
                <a:latin typeface="+mj-lt"/>
                <a:cs typeface="Arial Black" panose="020B0604020202020204" pitchFamily="34" charset="0"/>
              </a:rPr>
              <a:t>“</a:t>
            </a:r>
          </a:p>
        </p:txBody>
      </p:sp>
    </p:spTree>
    <p:extLst>
      <p:ext uri="{BB962C8B-B14F-4D97-AF65-F5344CB8AC3E}">
        <p14:creationId xmlns:p14="http://schemas.microsoft.com/office/powerpoint/2010/main" val="836997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Numbers/Stat 1">
    <p:bg>
      <p:bgPr>
        <a:solidFill>
          <a:schemeClr val="tx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3DE09C-0B1B-D45B-6ABB-863B5E08717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14" name="Picture Placeholder 91">
            <a:extLst>
              <a:ext uri="{FF2B5EF4-FFF2-40B4-BE49-F238E27FC236}">
                <a16:creationId xmlns:a16="http://schemas.microsoft.com/office/drawing/2014/main" id="{A11547F3-AA53-B6CF-CC36-9B7EBC562F8C}"/>
              </a:ext>
            </a:extLst>
          </p:cNvPr>
          <p:cNvSpPr>
            <a:spLocks noGrp="1"/>
          </p:cNvSpPr>
          <p:nvPr>
            <p:ph type="pic" sz="quarter" idx="67" hasCustomPrompt="1"/>
          </p:nvPr>
        </p:nvSpPr>
        <p:spPr>
          <a:xfrm rot="5400000">
            <a:off x="1795443" y="3817623"/>
            <a:ext cx="4462251" cy="192505"/>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27" name="Text Placeholder 26">
            <a:extLst>
              <a:ext uri="{FF2B5EF4-FFF2-40B4-BE49-F238E27FC236}">
                <a16:creationId xmlns:a16="http://schemas.microsoft.com/office/drawing/2014/main" id="{8A5E5282-C048-99E1-5F1B-6B9961066184}"/>
              </a:ext>
            </a:extLst>
          </p:cNvPr>
          <p:cNvSpPr>
            <a:spLocks noGrp="1"/>
          </p:cNvSpPr>
          <p:nvPr>
            <p:ph type="body" sz="quarter" idx="74" hasCustomPrompt="1"/>
          </p:nvPr>
        </p:nvSpPr>
        <p:spPr>
          <a:xfrm>
            <a:off x="287339" y="1682751"/>
            <a:ext cx="3498599" cy="1789113"/>
          </a:xfrm>
        </p:spPr>
        <p:txBody>
          <a:bodyPr/>
          <a:lstStyle>
            <a:lvl1pPr>
              <a:defRPr sz="11001">
                <a:solidFill>
                  <a:schemeClr val="bg1"/>
                </a:solidFill>
                <a:latin typeface="+mj-lt"/>
              </a:defRPr>
            </a:lvl1pPr>
          </a:lstStyle>
          <a:p>
            <a:pPr lvl="0"/>
            <a:r>
              <a:rPr lang="en-GB"/>
              <a:t>##</a:t>
            </a:r>
          </a:p>
        </p:txBody>
      </p:sp>
      <p:sp>
        <p:nvSpPr>
          <p:cNvPr id="3" name="Graphic 6">
            <a:extLst>
              <a:ext uri="{FF2B5EF4-FFF2-40B4-BE49-F238E27FC236}">
                <a16:creationId xmlns:a16="http://schemas.microsoft.com/office/drawing/2014/main" id="{1DD8F082-A223-D042-3724-42EC4535F5C3}"/>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9" name="Text Placeholder 26">
            <a:extLst>
              <a:ext uri="{FF2B5EF4-FFF2-40B4-BE49-F238E27FC236}">
                <a16:creationId xmlns:a16="http://schemas.microsoft.com/office/drawing/2014/main" id="{E67B7111-CEC3-3280-2DA5-AD1AD1D5DBBC}"/>
              </a:ext>
            </a:extLst>
          </p:cNvPr>
          <p:cNvSpPr>
            <a:spLocks noGrp="1"/>
          </p:cNvSpPr>
          <p:nvPr>
            <p:ph type="body" sz="quarter" idx="76" hasCustomPrompt="1"/>
          </p:nvPr>
        </p:nvSpPr>
        <p:spPr>
          <a:xfrm>
            <a:off x="4443666" y="1682751"/>
            <a:ext cx="3447268" cy="1789113"/>
          </a:xfrm>
        </p:spPr>
        <p:txBody>
          <a:bodyPr/>
          <a:lstStyle>
            <a:lvl1pPr>
              <a:defRPr sz="11001">
                <a:solidFill>
                  <a:schemeClr val="bg1"/>
                </a:solidFill>
                <a:latin typeface="+mj-lt"/>
              </a:defRPr>
            </a:lvl1pPr>
          </a:lstStyle>
          <a:p>
            <a:pPr lvl="0"/>
            <a:r>
              <a:rPr lang="en-GB"/>
              <a:t>##</a:t>
            </a:r>
          </a:p>
        </p:txBody>
      </p:sp>
      <p:sp>
        <p:nvSpPr>
          <p:cNvPr id="20" name="Picture Placeholder 91">
            <a:extLst>
              <a:ext uri="{FF2B5EF4-FFF2-40B4-BE49-F238E27FC236}">
                <a16:creationId xmlns:a16="http://schemas.microsoft.com/office/drawing/2014/main" id="{F736DB84-A7A8-BDC2-32D9-1B1F35A620BF}"/>
              </a:ext>
            </a:extLst>
          </p:cNvPr>
          <p:cNvSpPr>
            <a:spLocks noGrp="1"/>
          </p:cNvSpPr>
          <p:nvPr>
            <p:ph type="pic" sz="quarter" idx="77" hasCustomPrompt="1"/>
          </p:nvPr>
        </p:nvSpPr>
        <p:spPr>
          <a:xfrm rot="5400000">
            <a:off x="5818453" y="3817623"/>
            <a:ext cx="4462251" cy="192505"/>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24" name="Text Placeholder 26">
            <a:extLst>
              <a:ext uri="{FF2B5EF4-FFF2-40B4-BE49-F238E27FC236}">
                <a16:creationId xmlns:a16="http://schemas.microsoft.com/office/drawing/2014/main" id="{9E6B6652-E07F-98BB-D93E-9E0E8DA9FADC}"/>
              </a:ext>
            </a:extLst>
          </p:cNvPr>
          <p:cNvSpPr>
            <a:spLocks noGrp="1"/>
          </p:cNvSpPr>
          <p:nvPr>
            <p:ph type="body" sz="quarter" idx="79" hasCustomPrompt="1"/>
          </p:nvPr>
        </p:nvSpPr>
        <p:spPr>
          <a:xfrm>
            <a:off x="8415338" y="1682751"/>
            <a:ext cx="3484564" cy="1789113"/>
          </a:xfrm>
        </p:spPr>
        <p:txBody>
          <a:bodyPr/>
          <a:lstStyle>
            <a:lvl1pPr>
              <a:defRPr sz="11001">
                <a:solidFill>
                  <a:schemeClr val="bg1"/>
                </a:solidFill>
                <a:latin typeface="+mj-lt"/>
              </a:defRPr>
            </a:lvl1pPr>
          </a:lstStyle>
          <a:p>
            <a:pPr lvl="0"/>
            <a:r>
              <a:rPr lang="en-GB"/>
              <a:t>##</a:t>
            </a:r>
          </a:p>
        </p:txBody>
      </p:sp>
      <p:sp>
        <p:nvSpPr>
          <p:cNvPr id="25" name="Title 1">
            <a:extLst>
              <a:ext uri="{FF2B5EF4-FFF2-40B4-BE49-F238E27FC236}">
                <a16:creationId xmlns:a16="http://schemas.microsoft.com/office/drawing/2014/main" id="{955B8A41-1944-260E-E844-423A80D0B959}"/>
              </a:ext>
            </a:extLst>
          </p:cNvPr>
          <p:cNvSpPr>
            <a:spLocks noGrp="1"/>
          </p:cNvSpPr>
          <p:nvPr>
            <p:ph type="title" hasCustomPrompt="1"/>
          </p:nvPr>
        </p:nvSpPr>
        <p:spPr>
          <a:xfrm>
            <a:off x="288305" y="355191"/>
            <a:ext cx="9649445" cy="481991"/>
          </a:xfrm>
        </p:spPr>
        <p:txBody>
          <a:bodyPr anchor="b"/>
          <a:lstStyle>
            <a:lvl1pPr>
              <a:defRPr>
                <a:solidFill>
                  <a:schemeClr val="bg1"/>
                </a:solidFill>
              </a:defRPr>
            </a:lvl1pPr>
          </a:lstStyle>
          <a:p>
            <a:r>
              <a:rPr lang="en-US"/>
              <a:t>Number/stat slide</a:t>
            </a:r>
          </a:p>
        </p:txBody>
      </p:sp>
      <p:sp>
        <p:nvSpPr>
          <p:cNvPr id="26" name="Subtitle 2">
            <a:extLst>
              <a:ext uri="{FF2B5EF4-FFF2-40B4-BE49-F238E27FC236}">
                <a16:creationId xmlns:a16="http://schemas.microsoft.com/office/drawing/2014/main" id="{723A06F5-5901-63A4-F8EB-57E4EA47E444}"/>
              </a:ext>
            </a:extLst>
          </p:cNvPr>
          <p:cNvSpPr>
            <a:spLocks noGrp="1"/>
          </p:cNvSpPr>
          <p:nvPr>
            <p:ph type="subTitle" idx="80"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bg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30" name="Text Placeholder 5">
            <a:extLst>
              <a:ext uri="{FF2B5EF4-FFF2-40B4-BE49-F238E27FC236}">
                <a16:creationId xmlns:a16="http://schemas.microsoft.com/office/drawing/2014/main" id="{C2373877-0688-7808-54D9-C9ED1E212D52}"/>
              </a:ext>
            </a:extLst>
          </p:cNvPr>
          <p:cNvSpPr>
            <a:spLocks noGrp="1"/>
          </p:cNvSpPr>
          <p:nvPr>
            <p:ph type="body" sz="quarter" idx="13" hasCustomPrompt="1"/>
          </p:nvPr>
        </p:nvSpPr>
        <p:spPr>
          <a:xfrm>
            <a:off x="287339" y="3722117"/>
            <a:ext cx="3498599" cy="2309715"/>
          </a:xfrm>
        </p:spPr>
        <p:txBody>
          <a:bodyPr/>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1" name="Text Placeholder 5">
            <a:extLst>
              <a:ext uri="{FF2B5EF4-FFF2-40B4-BE49-F238E27FC236}">
                <a16:creationId xmlns:a16="http://schemas.microsoft.com/office/drawing/2014/main" id="{74A8CC62-43F9-9799-B2A7-5C67D83AAE95}"/>
              </a:ext>
            </a:extLst>
          </p:cNvPr>
          <p:cNvSpPr>
            <a:spLocks noGrp="1"/>
          </p:cNvSpPr>
          <p:nvPr>
            <p:ph type="body" sz="quarter" idx="81" hasCustomPrompt="1"/>
          </p:nvPr>
        </p:nvSpPr>
        <p:spPr>
          <a:xfrm>
            <a:off x="4419600" y="3722117"/>
            <a:ext cx="3498599" cy="2309715"/>
          </a:xfrm>
        </p:spPr>
        <p:txBody>
          <a:bodyPr/>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2" name="Text Placeholder 5">
            <a:extLst>
              <a:ext uri="{FF2B5EF4-FFF2-40B4-BE49-F238E27FC236}">
                <a16:creationId xmlns:a16="http://schemas.microsoft.com/office/drawing/2014/main" id="{5150F8C0-D1EC-A44C-B79A-1502D28E2D60}"/>
              </a:ext>
            </a:extLst>
          </p:cNvPr>
          <p:cNvSpPr>
            <a:spLocks noGrp="1"/>
          </p:cNvSpPr>
          <p:nvPr>
            <p:ph type="body" sz="quarter" idx="82" hasCustomPrompt="1"/>
          </p:nvPr>
        </p:nvSpPr>
        <p:spPr>
          <a:xfrm>
            <a:off x="8382000" y="3722117"/>
            <a:ext cx="3498599" cy="2309715"/>
          </a:xfrm>
        </p:spPr>
        <p:txBody>
          <a:bodyPr/>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59399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umbers/Stat 2">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3DE09C-0B1B-D45B-6ABB-863B5E08717C}"/>
              </a:ext>
            </a:extLst>
          </p:cNvPr>
          <p:cNvSpPr>
            <a:spLocks noGrp="1"/>
          </p:cNvSpPr>
          <p:nvPr>
            <p:ph type="ftr" sz="quarter" idx="11"/>
          </p:nvPr>
        </p:nvSpPr>
        <p:spPr/>
        <p:txBody>
          <a:bodyPr/>
          <a:lstStyle>
            <a:lvl1pPr>
              <a:defRPr>
                <a:solidFill>
                  <a:schemeClr val="tx1"/>
                </a:solidFill>
              </a:defRPr>
            </a:lvl1pPr>
          </a:lstStyle>
          <a:p>
            <a:endParaRPr lang="en-GB"/>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20" name="Picture Placeholder 91">
            <a:extLst>
              <a:ext uri="{FF2B5EF4-FFF2-40B4-BE49-F238E27FC236}">
                <a16:creationId xmlns:a16="http://schemas.microsoft.com/office/drawing/2014/main" id="{F736DB84-A7A8-BDC2-32D9-1B1F35A620BF}"/>
              </a:ext>
            </a:extLst>
          </p:cNvPr>
          <p:cNvSpPr>
            <a:spLocks noGrp="1"/>
          </p:cNvSpPr>
          <p:nvPr>
            <p:ph type="pic" sz="quarter" idx="77" hasCustomPrompt="1"/>
          </p:nvPr>
        </p:nvSpPr>
        <p:spPr>
          <a:xfrm rot="5400000">
            <a:off x="5847861" y="3817623"/>
            <a:ext cx="4462251" cy="192505"/>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stStyle>
          <a:p>
            <a:pPr lvl="8"/>
            <a:r>
              <a:rPr lang="en-GB"/>
              <a:t> </a:t>
            </a:r>
          </a:p>
        </p:txBody>
      </p:sp>
      <p:sp>
        <p:nvSpPr>
          <p:cNvPr id="25" name="Title 1">
            <a:extLst>
              <a:ext uri="{FF2B5EF4-FFF2-40B4-BE49-F238E27FC236}">
                <a16:creationId xmlns:a16="http://schemas.microsoft.com/office/drawing/2014/main" id="{955B8A41-1944-260E-E844-423A80D0B959}"/>
              </a:ext>
            </a:extLst>
          </p:cNvPr>
          <p:cNvSpPr>
            <a:spLocks noGrp="1"/>
          </p:cNvSpPr>
          <p:nvPr>
            <p:ph type="title" hasCustomPrompt="1"/>
          </p:nvPr>
        </p:nvSpPr>
        <p:spPr>
          <a:xfrm>
            <a:off x="288305" y="355191"/>
            <a:ext cx="9649445" cy="481991"/>
          </a:xfrm>
        </p:spPr>
        <p:txBody>
          <a:bodyPr anchor="b"/>
          <a:lstStyle>
            <a:lvl1pPr>
              <a:defRPr>
                <a:solidFill>
                  <a:schemeClr val="tx2"/>
                </a:solidFill>
              </a:defRPr>
            </a:lvl1pPr>
          </a:lstStyle>
          <a:p>
            <a:r>
              <a:rPr lang="en-US"/>
              <a:t>Number/stat slide</a:t>
            </a:r>
          </a:p>
        </p:txBody>
      </p:sp>
      <p:sp>
        <p:nvSpPr>
          <p:cNvPr id="26" name="Subtitle 2">
            <a:extLst>
              <a:ext uri="{FF2B5EF4-FFF2-40B4-BE49-F238E27FC236}">
                <a16:creationId xmlns:a16="http://schemas.microsoft.com/office/drawing/2014/main" id="{723A06F5-5901-63A4-F8EB-57E4EA47E444}"/>
              </a:ext>
            </a:extLst>
          </p:cNvPr>
          <p:cNvSpPr>
            <a:spLocks noGrp="1"/>
          </p:cNvSpPr>
          <p:nvPr>
            <p:ph type="subTitle" idx="80"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8" name="Picture Placeholder 91">
            <a:extLst>
              <a:ext uri="{FF2B5EF4-FFF2-40B4-BE49-F238E27FC236}">
                <a16:creationId xmlns:a16="http://schemas.microsoft.com/office/drawing/2014/main" id="{972141E1-4FD3-8B76-855F-B2E138CE8398}"/>
              </a:ext>
            </a:extLst>
          </p:cNvPr>
          <p:cNvSpPr>
            <a:spLocks noGrp="1"/>
          </p:cNvSpPr>
          <p:nvPr>
            <p:ph type="pic" sz="quarter" idx="81" hasCustomPrompt="1"/>
          </p:nvPr>
        </p:nvSpPr>
        <p:spPr>
          <a:xfrm rot="5400000">
            <a:off x="1795443" y="3817623"/>
            <a:ext cx="4462251" cy="192505"/>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stStyle>
          <a:p>
            <a:pPr lvl="8"/>
            <a:r>
              <a:rPr lang="en-GB"/>
              <a:t> </a:t>
            </a:r>
          </a:p>
        </p:txBody>
      </p:sp>
      <p:sp>
        <p:nvSpPr>
          <p:cNvPr id="22" name="Text Placeholder 26">
            <a:extLst>
              <a:ext uri="{FF2B5EF4-FFF2-40B4-BE49-F238E27FC236}">
                <a16:creationId xmlns:a16="http://schemas.microsoft.com/office/drawing/2014/main" id="{5C8B14EB-59C9-CEC0-D3AD-62A88AF1E921}"/>
              </a:ext>
            </a:extLst>
          </p:cNvPr>
          <p:cNvSpPr>
            <a:spLocks noGrp="1"/>
          </p:cNvSpPr>
          <p:nvPr>
            <p:ph type="body" sz="quarter" idx="74" hasCustomPrompt="1"/>
          </p:nvPr>
        </p:nvSpPr>
        <p:spPr>
          <a:xfrm>
            <a:off x="287339" y="1682751"/>
            <a:ext cx="3498599" cy="1789113"/>
          </a:xfrm>
        </p:spPr>
        <p:txBody>
          <a:bodyPr/>
          <a:lstStyle>
            <a:lvl1pPr>
              <a:defRPr sz="11001">
                <a:solidFill>
                  <a:schemeClr val="tx2"/>
                </a:solidFill>
                <a:latin typeface="+mj-lt"/>
              </a:defRPr>
            </a:lvl1pPr>
          </a:lstStyle>
          <a:p>
            <a:pPr lvl="0"/>
            <a:r>
              <a:rPr lang="en-GB"/>
              <a:t>##</a:t>
            </a:r>
          </a:p>
        </p:txBody>
      </p:sp>
      <p:sp>
        <p:nvSpPr>
          <p:cNvPr id="28" name="Text Placeholder 26">
            <a:extLst>
              <a:ext uri="{FF2B5EF4-FFF2-40B4-BE49-F238E27FC236}">
                <a16:creationId xmlns:a16="http://schemas.microsoft.com/office/drawing/2014/main" id="{AA7B08BC-8B4C-E1A6-6629-68081FF97F8D}"/>
              </a:ext>
            </a:extLst>
          </p:cNvPr>
          <p:cNvSpPr>
            <a:spLocks noGrp="1"/>
          </p:cNvSpPr>
          <p:nvPr>
            <p:ph type="body" sz="quarter" idx="76" hasCustomPrompt="1"/>
          </p:nvPr>
        </p:nvSpPr>
        <p:spPr>
          <a:xfrm>
            <a:off x="4443666" y="1682751"/>
            <a:ext cx="3481134" cy="1789113"/>
          </a:xfrm>
        </p:spPr>
        <p:txBody>
          <a:bodyPr/>
          <a:lstStyle>
            <a:lvl1pPr>
              <a:defRPr sz="11001">
                <a:solidFill>
                  <a:schemeClr val="tx2"/>
                </a:solidFill>
                <a:latin typeface="+mj-lt"/>
              </a:defRPr>
            </a:lvl1pPr>
          </a:lstStyle>
          <a:p>
            <a:pPr lvl="0"/>
            <a:r>
              <a:rPr lang="en-GB"/>
              <a:t>##</a:t>
            </a:r>
          </a:p>
        </p:txBody>
      </p:sp>
      <p:sp>
        <p:nvSpPr>
          <p:cNvPr id="31" name="Text Placeholder 26">
            <a:extLst>
              <a:ext uri="{FF2B5EF4-FFF2-40B4-BE49-F238E27FC236}">
                <a16:creationId xmlns:a16="http://schemas.microsoft.com/office/drawing/2014/main" id="{3DC81895-DD95-0DB0-50F0-E306BE1D5D75}"/>
              </a:ext>
            </a:extLst>
          </p:cNvPr>
          <p:cNvSpPr>
            <a:spLocks noGrp="1"/>
          </p:cNvSpPr>
          <p:nvPr>
            <p:ph type="body" sz="quarter" idx="79" hasCustomPrompt="1"/>
          </p:nvPr>
        </p:nvSpPr>
        <p:spPr>
          <a:xfrm>
            <a:off x="8415338" y="1682751"/>
            <a:ext cx="3484564" cy="1789113"/>
          </a:xfrm>
        </p:spPr>
        <p:txBody>
          <a:bodyPr/>
          <a:lstStyle>
            <a:lvl1pPr>
              <a:defRPr sz="11001">
                <a:solidFill>
                  <a:schemeClr val="tx2"/>
                </a:solidFill>
                <a:latin typeface="+mj-lt"/>
              </a:defRPr>
            </a:lvl1pPr>
          </a:lstStyle>
          <a:p>
            <a:pPr lvl="0"/>
            <a:r>
              <a:rPr lang="en-GB"/>
              <a:t>##</a:t>
            </a:r>
          </a:p>
        </p:txBody>
      </p:sp>
      <p:sp>
        <p:nvSpPr>
          <p:cNvPr id="32" name="Text Placeholder 5">
            <a:extLst>
              <a:ext uri="{FF2B5EF4-FFF2-40B4-BE49-F238E27FC236}">
                <a16:creationId xmlns:a16="http://schemas.microsoft.com/office/drawing/2014/main" id="{5AC006A5-0687-2ECD-7030-35FB72C875B5}"/>
              </a:ext>
            </a:extLst>
          </p:cNvPr>
          <p:cNvSpPr>
            <a:spLocks noGrp="1"/>
          </p:cNvSpPr>
          <p:nvPr>
            <p:ph type="body" sz="quarter" idx="13" hasCustomPrompt="1"/>
          </p:nvPr>
        </p:nvSpPr>
        <p:spPr>
          <a:xfrm>
            <a:off x="287339" y="3722117"/>
            <a:ext cx="3498599" cy="2309715"/>
          </a:xfrm>
        </p:spPr>
        <p:txBody>
          <a:bodyPr/>
          <a:lstStyle>
            <a:lvl1pPr>
              <a:buClr>
                <a:schemeClr val="accent1"/>
              </a:buClr>
              <a:defRPr>
                <a:solidFill>
                  <a:schemeClr val="tx1"/>
                </a:solidFill>
              </a:defRPr>
            </a:lvl1pPr>
            <a:lvl2pPr marL="285753" indent="-285753">
              <a:buClr>
                <a:schemeClr val="accent1"/>
              </a:buClr>
              <a:buFont typeface="Wingdings" pitchFamily="2" charset="2"/>
              <a:buChar char="§"/>
              <a:defRPr>
                <a:solidFill>
                  <a:schemeClr val="tx1"/>
                </a:solidFill>
              </a:defRPr>
            </a:lvl2pPr>
            <a:lvl3pPr marL="571508" indent="-285753">
              <a:buClr>
                <a:schemeClr val="accent1"/>
              </a:buClr>
              <a:buFont typeface="Arial" panose="020B0604020202020204" pitchFamily="34" charset="0"/>
              <a:buChar char="−"/>
              <a:defRPr>
                <a:solidFill>
                  <a:schemeClr val="tx1"/>
                </a:solidFill>
              </a:defRPr>
            </a:lvl3pPr>
            <a:lvl4pPr marL="863611" indent="-285753">
              <a:buClr>
                <a:schemeClr val="accent1"/>
              </a:buClr>
              <a:buFont typeface="Arial" panose="020B0604020202020204" pitchFamily="34" charset="0"/>
              <a:buChar char="•"/>
              <a:defRPr sz="1401">
                <a:solidFill>
                  <a:schemeClr val="tx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3" name="Text Placeholder 5">
            <a:extLst>
              <a:ext uri="{FF2B5EF4-FFF2-40B4-BE49-F238E27FC236}">
                <a16:creationId xmlns:a16="http://schemas.microsoft.com/office/drawing/2014/main" id="{B69AEE77-A08F-B980-2CBF-F36CC819D7FD}"/>
              </a:ext>
            </a:extLst>
          </p:cNvPr>
          <p:cNvSpPr>
            <a:spLocks noGrp="1"/>
          </p:cNvSpPr>
          <p:nvPr>
            <p:ph type="body" sz="quarter" idx="83" hasCustomPrompt="1"/>
          </p:nvPr>
        </p:nvSpPr>
        <p:spPr>
          <a:xfrm>
            <a:off x="4419600" y="3722117"/>
            <a:ext cx="3498599" cy="2309715"/>
          </a:xfrm>
        </p:spPr>
        <p:txBody>
          <a:bodyPr/>
          <a:lstStyle>
            <a:lvl1pPr>
              <a:buClr>
                <a:schemeClr val="accent1"/>
              </a:buClr>
              <a:defRPr>
                <a:solidFill>
                  <a:schemeClr val="tx1"/>
                </a:solidFill>
              </a:defRPr>
            </a:lvl1pPr>
            <a:lvl2pPr marL="285753" indent="-285753">
              <a:buClr>
                <a:schemeClr val="accent1"/>
              </a:buClr>
              <a:buFont typeface="Wingdings" pitchFamily="2" charset="2"/>
              <a:buChar char="§"/>
              <a:defRPr>
                <a:solidFill>
                  <a:schemeClr val="tx1"/>
                </a:solidFill>
              </a:defRPr>
            </a:lvl2pPr>
            <a:lvl3pPr marL="571508" indent="-285753">
              <a:buClr>
                <a:schemeClr val="accent1"/>
              </a:buClr>
              <a:buFont typeface="Arial" panose="020B0604020202020204" pitchFamily="34" charset="0"/>
              <a:buChar char="−"/>
              <a:defRPr>
                <a:solidFill>
                  <a:schemeClr val="tx1"/>
                </a:solidFill>
              </a:defRPr>
            </a:lvl3pPr>
            <a:lvl4pPr marL="863611" indent="-285753">
              <a:buClr>
                <a:schemeClr val="accent1"/>
              </a:buClr>
              <a:buFont typeface="Arial" panose="020B0604020202020204" pitchFamily="34" charset="0"/>
              <a:buChar char="•"/>
              <a:defRPr sz="1401">
                <a:solidFill>
                  <a:schemeClr val="tx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5">
            <a:extLst>
              <a:ext uri="{FF2B5EF4-FFF2-40B4-BE49-F238E27FC236}">
                <a16:creationId xmlns:a16="http://schemas.microsoft.com/office/drawing/2014/main" id="{EB3EB1B9-138F-1ACE-0BF4-C30279ABC0FC}"/>
              </a:ext>
            </a:extLst>
          </p:cNvPr>
          <p:cNvSpPr>
            <a:spLocks noGrp="1"/>
          </p:cNvSpPr>
          <p:nvPr>
            <p:ph type="body" sz="quarter" idx="84" hasCustomPrompt="1"/>
          </p:nvPr>
        </p:nvSpPr>
        <p:spPr>
          <a:xfrm>
            <a:off x="8382000" y="3722117"/>
            <a:ext cx="3498599" cy="2309715"/>
          </a:xfrm>
        </p:spPr>
        <p:txBody>
          <a:bodyPr/>
          <a:lstStyle>
            <a:lvl1pPr>
              <a:buClr>
                <a:schemeClr val="accent1"/>
              </a:buClr>
              <a:defRPr>
                <a:solidFill>
                  <a:schemeClr val="tx1"/>
                </a:solidFill>
              </a:defRPr>
            </a:lvl1pPr>
            <a:lvl2pPr marL="285753" indent="-285753">
              <a:buClr>
                <a:schemeClr val="accent1"/>
              </a:buClr>
              <a:buFont typeface="Wingdings" pitchFamily="2" charset="2"/>
              <a:buChar char="§"/>
              <a:defRPr>
                <a:solidFill>
                  <a:schemeClr val="tx1"/>
                </a:solidFill>
              </a:defRPr>
            </a:lvl2pPr>
            <a:lvl3pPr marL="571508" indent="-285753">
              <a:buClr>
                <a:schemeClr val="accent1"/>
              </a:buClr>
              <a:buFont typeface="Arial" panose="020B0604020202020204" pitchFamily="34" charset="0"/>
              <a:buChar char="−"/>
              <a:defRPr>
                <a:solidFill>
                  <a:schemeClr val="tx1"/>
                </a:solidFill>
              </a:defRPr>
            </a:lvl3pPr>
            <a:lvl4pPr marL="863611" indent="-285753">
              <a:buClr>
                <a:schemeClr val="accent1"/>
              </a:buClr>
              <a:buFont typeface="Arial" panose="020B0604020202020204" pitchFamily="34" charset="0"/>
              <a:buChar char="•"/>
              <a:defRPr sz="1401">
                <a:solidFill>
                  <a:schemeClr val="tx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4862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5" y="355191"/>
            <a:ext cx="9649445" cy="481991"/>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7" y="1682750"/>
            <a:ext cx="5662777"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82750"/>
            <a:ext cx="5662777"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4399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5" y="355191"/>
            <a:ext cx="9649445" cy="481991"/>
          </a:xfrm>
        </p:spPr>
        <p:txBody>
          <a:bodyPr anchor="b"/>
          <a:lstStyle>
            <a:lvl1pPr>
              <a:defRPr>
                <a:solidFill>
                  <a:schemeClr val="bg1"/>
                </a:solidFill>
              </a:defRPr>
            </a:lvl1pPr>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bg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7" y="1682750"/>
            <a:ext cx="5662777" cy="4602720"/>
          </a:xfrm>
          <a:solidFill>
            <a:schemeClr val="bg1"/>
          </a:solidFill>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82750"/>
            <a:ext cx="5662777" cy="4602720"/>
          </a:xfrm>
          <a:solidFill>
            <a:schemeClr val="bg1"/>
          </a:solidFill>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8" name="Graphic 6">
            <a:extLst>
              <a:ext uri="{FF2B5EF4-FFF2-40B4-BE49-F238E27FC236}">
                <a16:creationId xmlns:a16="http://schemas.microsoft.com/office/drawing/2014/main" id="{1F029B65-7086-5296-EBB1-F01430B5DF9E}"/>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2439644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5" y="355191"/>
            <a:ext cx="9649445" cy="481991"/>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7" y="1682750"/>
            <a:ext cx="5662777" cy="4602720"/>
          </a:xfrm>
          <a:solidFill>
            <a:schemeClr val="tx2"/>
          </a:solidFill>
        </p:spPr>
        <p:txBody>
          <a:bodyPr lIns="91440" tIns="91440" rIns="91440" bIns="91440"/>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76400"/>
            <a:ext cx="5662777" cy="4602720"/>
          </a:xfrm>
          <a:solidFill>
            <a:schemeClr val="bg2"/>
          </a:solidFill>
        </p:spPr>
        <p:txBody>
          <a:bodyPr lIns="91440" tIns="91440" rIns="91440" bIns="91440"/>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65673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4">
    <p:bg>
      <p:bgPr>
        <a:solidFill>
          <a:srgbClr val="F4F2F0"/>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5" y="355191"/>
            <a:ext cx="9649445" cy="481991"/>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7" y="1682750"/>
            <a:ext cx="5662777" cy="4602720"/>
          </a:xfrm>
          <a:solidFill>
            <a:schemeClr val="bg1"/>
          </a:solidFill>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82750"/>
            <a:ext cx="5662777" cy="4602720"/>
          </a:xfrm>
          <a:solidFill>
            <a:schemeClr val="bg1"/>
          </a:solidFill>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9027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ntent 1">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0" name="Title 1">
            <a:extLst>
              <a:ext uri="{FF2B5EF4-FFF2-40B4-BE49-F238E27FC236}">
                <a16:creationId xmlns:a16="http://schemas.microsoft.com/office/drawing/2014/main" id="{BE72427C-0F79-35DD-4A68-06C2D01C68B9}"/>
              </a:ext>
            </a:extLst>
          </p:cNvPr>
          <p:cNvSpPr>
            <a:spLocks noGrp="1"/>
          </p:cNvSpPr>
          <p:nvPr>
            <p:ph type="title" hasCustomPrompt="1"/>
          </p:nvPr>
        </p:nvSpPr>
        <p:spPr>
          <a:xfrm>
            <a:off x="288305" y="355191"/>
            <a:ext cx="9649445" cy="481991"/>
          </a:xfrm>
        </p:spPr>
        <p:txBody>
          <a:bodyPr anchor="b"/>
          <a:lstStyle/>
          <a:p>
            <a:r>
              <a:rPr lang="en-US"/>
              <a:t>Three column slide</a:t>
            </a:r>
          </a:p>
        </p:txBody>
      </p:sp>
      <p:sp>
        <p:nvSpPr>
          <p:cNvPr id="12" name="Subtitle 2">
            <a:extLst>
              <a:ext uri="{FF2B5EF4-FFF2-40B4-BE49-F238E27FC236}">
                <a16:creationId xmlns:a16="http://schemas.microsoft.com/office/drawing/2014/main" id="{CA4945F7-7114-4510-71CD-039BEC49021A}"/>
              </a:ext>
            </a:extLst>
          </p:cNvPr>
          <p:cNvSpPr>
            <a:spLocks noGrp="1"/>
          </p:cNvSpPr>
          <p:nvPr>
            <p:ph type="subTitle" idx="15"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6AF0DD46-6483-8E41-73BF-6A67A45A0B81}"/>
              </a:ext>
            </a:extLst>
          </p:cNvPr>
          <p:cNvSpPr>
            <a:spLocks noGrp="1"/>
          </p:cNvSpPr>
          <p:nvPr>
            <p:ph type="body" sz="quarter" idx="16" hasCustomPrompt="1"/>
          </p:nvPr>
        </p:nvSpPr>
        <p:spPr>
          <a:xfrm>
            <a:off x="304888" y="1682750"/>
            <a:ext cx="3785851"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11D90448-C371-1CE4-66BD-D9079BB6391D}"/>
              </a:ext>
            </a:extLst>
          </p:cNvPr>
          <p:cNvSpPr>
            <a:spLocks noGrp="1"/>
          </p:cNvSpPr>
          <p:nvPr>
            <p:ph type="body" sz="quarter" idx="17" hasCustomPrompt="1"/>
          </p:nvPr>
        </p:nvSpPr>
        <p:spPr>
          <a:xfrm>
            <a:off x="4223085" y="1682750"/>
            <a:ext cx="3785851"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0783D05F-4F46-D64F-6F5E-C7D7D9851F5C}"/>
              </a:ext>
            </a:extLst>
          </p:cNvPr>
          <p:cNvSpPr>
            <a:spLocks noGrp="1"/>
          </p:cNvSpPr>
          <p:nvPr>
            <p:ph type="body" sz="quarter" idx="18" hasCustomPrompt="1"/>
          </p:nvPr>
        </p:nvSpPr>
        <p:spPr>
          <a:xfrm>
            <a:off x="8153402" y="1682750"/>
            <a:ext cx="3785851"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8727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6" y="1822451"/>
            <a:ext cx="3773029" cy="4448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4208922" y="1822451"/>
            <a:ext cx="3773028" cy="4448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D07DFA4-9148-416B-352F-29E5676A6A00}"/>
              </a:ext>
            </a:extLst>
          </p:cNvPr>
          <p:cNvSpPr>
            <a:spLocks noGrp="1"/>
          </p:cNvSpPr>
          <p:nvPr>
            <p:ph idx="14"/>
          </p:nvPr>
        </p:nvSpPr>
        <p:spPr>
          <a:xfrm>
            <a:off x="8129587" y="1822451"/>
            <a:ext cx="3773028" cy="4448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Title 1">
            <a:extLst>
              <a:ext uri="{FF2B5EF4-FFF2-40B4-BE49-F238E27FC236}">
                <a16:creationId xmlns:a16="http://schemas.microsoft.com/office/drawing/2014/main" id="{81862974-6846-5930-C77D-C154B6620299}"/>
              </a:ext>
            </a:extLst>
          </p:cNvPr>
          <p:cNvSpPr>
            <a:spLocks noGrp="1"/>
          </p:cNvSpPr>
          <p:nvPr>
            <p:ph type="title" hasCustomPrompt="1"/>
          </p:nvPr>
        </p:nvSpPr>
        <p:spPr>
          <a:xfrm>
            <a:off x="288305" y="355191"/>
            <a:ext cx="9649445" cy="481991"/>
          </a:xfrm>
        </p:spPr>
        <p:txBody>
          <a:bodyPr anchor="b"/>
          <a:lstStyle/>
          <a:p>
            <a:r>
              <a:rPr lang="en-US"/>
              <a:t>Content slide-bullets</a:t>
            </a:r>
          </a:p>
        </p:txBody>
      </p:sp>
    </p:spTree>
    <p:extLst>
      <p:ext uri="{BB962C8B-B14F-4D97-AF65-F5344CB8AC3E}">
        <p14:creationId xmlns:p14="http://schemas.microsoft.com/office/powerpoint/2010/main" val="2893038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ntent 2">
    <p:bg>
      <p:bgPr>
        <a:solidFill>
          <a:schemeClr val="tx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10" name="Title 1">
            <a:extLst>
              <a:ext uri="{FF2B5EF4-FFF2-40B4-BE49-F238E27FC236}">
                <a16:creationId xmlns:a16="http://schemas.microsoft.com/office/drawing/2014/main" id="{BE72427C-0F79-35DD-4A68-06C2D01C68B9}"/>
              </a:ext>
            </a:extLst>
          </p:cNvPr>
          <p:cNvSpPr>
            <a:spLocks noGrp="1"/>
          </p:cNvSpPr>
          <p:nvPr>
            <p:ph type="title" hasCustomPrompt="1"/>
          </p:nvPr>
        </p:nvSpPr>
        <p:spPr>
          <a:xfrm>
            <a:off x="288305" y="355191"/>
            <a:ext cx="9649445" cy="481991"/>
          </a:xfrm>
        </p:spPr>
        <p:txBody>
          <a:bodyPr anchor="b"/>
          <a:lstStyle>
            <a:lvl1pPr>
              <a:defRPr>
                <a:solidFill>
                  <a:schemeClr val="bg1"/>
                </a:solidFill>
              </a:defRPr>
            </a:lvl1pPr>
          </a:lstStyle>
          <a:p>
            <a:r>
              <a:rPr lang="en-US"/>
              <a:t>Three column slide</a:t>
            </a:r>
          </a:p>
        </p:txBody>
      </p:sp>
      <p:sp>
        <p:nvSpPr>
          <p:cNvPr id="12" name="Subtitle 2">
            <a:extLst>
              <a:ext uri="{FF2B5EF4-FFF2-40B4-BE49-F238E27FC236}">
                <a16:creationId xmlns:a16="http://schemas.microsoft.com/office/drawing/2014/main" id="{CA4945F7-7114-4510-71CD-039BEC49021A}"/>
              </a:ext>
            </a:extLst>
          </p:cNvPr>
          <p:cNvSpPr>
            <a:spLocks noGrp="1"/>
          </p:cNvSpPr>
          <p:nvPr>
            <p:ph type="subTitle" idx="15"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bg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6AF0DD46-6483-8E41-73BF-6A67A45A0B81}"/>
              </a:ext>
            </a:extLst>
          </p:cNvPr>
          <p:cNvSpPr>
            <a:spLocks noGrp="1"/>
          </p:cNvSpPr>
          <p:nvPr>
            <p:ph type="body" sz="quarter" idx="16" hasCustomPrompt="1"/>
          </p:nvPr>
        </p:nvSpPr>
        <p:spPr>
          <a:xfrm>
            <a:off x="304888" y="1682750"/>
            <a:ext cx="3785851" cy="4602720"/>
          </a:xfrm>
          <a:solidFill>
            <a:schemeClr val="bg1"/>
          </a:solidFill>
          <a:effectLst/>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11D90448-C371-1CE4-66BD-D9079BB6391D}"/>
              </a:ext>
            </a:extLst>
          </p:cNvPr>
          <p:cNvSpPr>
            <a:spLocks noGrp="1"/>
          </p:cNvSpPr>
          <p:nvPr>
            <p:ph type="body" sz="quarter" idx="17" hasCustomPrompt="1"/>
          </p:nvPr>
        </p:nvSpPr>
        <p:spPr>
          <a:xfrm>
            <a:off x="4223085" y="1682750"/>
            <a:ext cx="3785851" cy="4602720"/>
          </a:xfrm>
          <a:solidFill>
            <a:schemeClr val="bg1"/>
          </a:solidFill>
          <a:effectLst/>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0783D05F-4F46-D64F-6F5E-C7D7D9851F5C}"/>
              </a:ext>
            </a:extLst>
          </p:cNvPr>
          <p:cNvSpPr>
            <a:spLocks noGrp="1"/>
          </p:cNvSpPr>
          <p:nvPr>
            <p:ph type="body" sz="quarter" idx="18" hasCustomPrompt="1"/>
          </p:nvPr>
        </p:nvSpPr>
        <p:spPr>
          <a:xfrm>
            <a:off x="8153402" y="1682750"/>
            <a:ext cx="3785851" cy="4602720"/>
          </a:xfrm>
          <a:solidFill>
            <a:schemeClr val="bg1"/>
          </a:solidFill>
          <a:effectLst/>
        </p:spPr>
        <p:txBody>
          <a:bodyPr lIns="91440" tIns="91440" rIns="91440" bIns="91440"/>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9" name="Graphic 6">
            <a:extLst>
              <a:ext uri="{FF2B5EF4-FFF2-40B4-BE49-F238E27FC236}">
                <a16:creationId xmlns:a16="http://schemas.microsoft.com/office/drawing/2014/main" id="{E5FEC623-0EF3-80C4-DA22-823F15C50DB3}"/>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1205174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AFE847-C10E-08E7-D3E2-3C27D30B57D3}"/>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2991EB1D-9C3F-DF12-452F-59B08F6F15F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5" name="Table Placeholder 5">
            <a:extLst>
              <a:ext uri="{FF2B5EF4-FFF2-40B4-BE49-F238E27FC236}">
                <a16:creationId xmlns:a16="http://schemas.microsoft.com/office/drawing/2014/main" id="{85CD3ED3-C708-DB8B-CFFB-87671E2D8F3C}"/>
              </a:ext>
            </a:extLst>
          </p:cNvPr>
          <p:cNvSpPr>
            <a:spLocks noGrp="1"/>
          </p:cNvSpPr>
          <p:nvPr>
            <p:ph type="tbl" sz="quarter" idx="13"/>
          </p:nvPr>
        </p:nvSpPr>
        <p:spPr>
          <a:xfrm>
            <a:off x="292102" y="1682751"/>
            <a:ext cx="11610974" cy="4594225"/>
          </a:xfrm>
        </p:spPr>
        <p:txBody>
          <a:bodyPr/>
          <a:lstStyle/>
          <a:p>
            <a:r>
              <a:rPr lang="en-US"/>
              <a:t>Click icon to add table</a:t>
            </a:r>
            <a:endParaRPr lang="en-GB"/>
          </a:p>
        </p:txBody>
      </p:sp>
      <p:sp>
        <p:nvSpPr>
          <p:cNvPr id="6" name="Title 1">
            <a:extLst>
              <a:ext uri="{FF2B5EF4-FFF2-40B4-BE49-F238E27FC236}">
                <a16:creationId xmlns:a16="http://schemas.microsoft.com/office/drawing/2014/main" id="{A2504AED-165F-AAE3-5E66-C21333BF26EC}"/>
              </a:ext>
            </a:extLst>
          </p:cNvPr>
          <p:cNvSpPr>
            <a:spLocks noGrp="1"/>
          </p:cNvSpPr>
          <p:nvPr>
            <p:ph type="title" hasCustomPrompt="1"/>
          </p:nvPr>
        </p:nvSpPr>
        <p:spPr>
          <a:xfrm>
            <a:off x="288305" y="355191"/>
            <a:ext cx="9649445" cy="481991"/>
          </a:xfrm>
        </p:spPr>
        <p:txBody>
          <a:bodyPr anchor="b"/>
          <a:lstStyle/>
          <a:p>
            <a:r>
              <a:rPr lang="en-US"/>
              <a:t>Table</a:t>
            </a:r>
          </a:p>
        </p:txBody>
      </p:sp>
      <p:sp>
        <p:nvSpPr>
          <p:cNvPr id="7" name="Subtitle 2">
            <a:extLst>
              <a:ext uri="{FF2B5EF4-FFF2-40B4-BE49-F238E27FC236}">
                <a16:creationId xmlns:a16="http://schemas.microsoft.com/office/drawing/2014/main" id="{E4364ECE-EEE9-E369-FAE5-34F7DC130805}"/>
              </a:ext>
            </a:extLst>
          </p:cNvPr>
          <p:cNvSpPr>
            <a:spLocks noGrp="1"/>
          </p:cNvSpPr>
          <p:nvPr>
            <p:ph type="subTitle" idx="26"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Tree>
    <p:extLst>
      <p:ext uri="{BB962C8B-B14F-4D97-AF65-F5344CB8AC3E}">
        <p14:creationId xmlns:p14="http://schemas.microsoft.com/office/powerpoint/2010/main" val="3734471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Eight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6" y="1831294"/>
            <a:ext cx="2793541" cy="1893888"/>
          </a:xfrm>
        </p:spPr>
        <p:txBody>
          <a:bodyPr/>
          <a:lstStyle>
            <a:lvl1pPr>
              <a:defRPr sz="1401"/>
            </a:lvl1pPr>
            <a:lvl2pPr>
              <a:defRPr sz="1401"/>
            </a:lvl2pPr>
            <a:lvl3pPr>
              <a:defRPr sz="1200"/>
            </a:lvl3pPr>
            <a:lvl4pPr>
              <a:defRPr sz="3200"/>
            </a:lvl4pPr>
            <a:lvl5pPr>
              <a:defRPr sz="6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4" y="1831294"/>
            <a:ext cx="2793541" cy="1893888"/>
          </a:xfrm>
        </p:spPr>
        <p:txBody>
          <a:bodyPr/>
          <a:lstStyle>
            <a:lvl1pPr>
              <a:defRPr sz="1401"/>
            </a:lvl1pPr>
            <a:lvl2pPr>
              <a:defRPr sz="1401"/>
            </a:lvl2pPr>
            <a:lvl3pPr>
              <a:defRPr sz="1200"/>
            </a:lvl3pPr>
            <a:lvl4pPr>
              <a:defRPr lang="en-GB" sz="3200" b="0" i="0" kern="1200">
                <a:solidFill>
                  <a:schemeClr val="tx2"/>
                </a:solidFill>
                <a:latin typeface="Johnson Display" pitchFamily="2" charset="77"/>
                <a:ea typeface="+mn-ea"/>
                <a:cs typeface="+mn-cs"/>
              </a:defRPr>
            </a:lvl4pPr>
            <a:lvl5pPr>
              <a:defRPr sz="6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73E966BC-48D6-0237-3D83-9F8CB77DC975}"/>
              </a:ext>
            </a:extLst>
          </p:cNvPr>
          <p:cNvSpPr>
            <a:spLocks noGrp="1"/>
          </p:cNvSpPr>
          <p:nvPr>
            <p:ph idx="14"/>
          </p:nvPr>
        </p:nvSpPr>
        <p:spPr>
          <a:xfrm>
            <a:off x="3225802" y="1831294"/>
            <a:ext cx="2803525" cy="1893888"/>
          </a:xfrm>
        </p:spPr>
        <p:txBody>
          <a:bodyPr/>
          <a:lstStyle>
            <a:lvl1pPr>
              <a:defRPr sz="1401"/>
            </a:lvl1pPr>
            <a:lvl2pPr>
              <a:defRPr sz="1401"/>
            </a:lvl2pPr>
            <a:lvl3pPr>
              <a:defRPr sz="1200"/>
            </a:lvl3pPr>
            <a:lvl4pPr>
              <a:defRPr lang="en-GB" sz="3200" b="0" i="0" kern="1200" dirty="0">
                <a:solidFill>
                  <a:schemeClr val="tx2"/>
                </a:solidFill>
                <a:latin typeface="Johnson Display" pitchFamily="2" charset="77"/>
                <a:ea typeface="+mn-ea"/>
                <a:cs typeface="+mn-cs"/>
              </a:defRPr>
            </a:lvl4pPr>
            <a:lvl5pPr>
              <a:defRPr sz="6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48B10B95-D320-4FA6-98CE-883417C5DC22}"/>
              </a:ext>
            </a:extLst>
          </p:cNvPr>
          <p:cNvSpPr>
            <a:spLocks noGrp="1"/>
          </p:cNvSpPr>
          <p:nvPr>
            <p:ph idx="15"/>
          </p:nvPr>
        </p:nvSpPr>
        <p:spPr>
          <a:xfrm>
            <a:off x="9105905" y="1831294"/>
            <a:ext cx="2793996" cy="1893888"/>
          </a:xfrm>
        </p:spPr>
        <p:txBody>
          <a:bodyPr/>
          <a:lstStyle>
            <a:lvl1pPr>
              <a:defRPr sz="1401"/>
            </a:lvl1pPr>
            <a:lvl2pPr>
              <a:defRPr sz="1401"/>
            </a:lvl2pPr>
            <a:lvl3pPr>
              <a:defRPr sz="1200"/>
            </a:lvl3pPr>
            <a:lvl4pPr>
              <a:defRPr lang="en-GB" sz="3200" b="0" i="0" kern="1200">
                <a:solidFill>
                  <a:schemeClr val="tx2"/>
                </a:solidFill>
                <a:latin typeface="Johnson Display" pitchFamily="2" charset="77"/>
                <a:ea typeface="+mn-ea"/>
                <a:cs typeface="+mn-cs"/>
              </a:defRPr>
            </a:lvl4pPr>
            <a:lvl5pPr>
              <a:defRPr sz="6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F837F62A-0DBC-5C4E-10B1-0A4CD4ADF81F}"/>
              </a:ext>
            </a:extLst>
          </p:cNvPr>
          <p:cNvSpPr>
            <a:spLocks noGrp="1"/>
          </p:cNvSpPr>
          <p:nvPr>
            <p:ph idx="16"/>
          </p:nvPr>
        </p:nvSpPr>
        <p:spPr>
          <a:xfrm>
            <a:off x="289386" y="3871912"/>
            <a:ext cx="2793541" cy="1893887"/>
          </a:xfrm>
        </p:spPr>
        <p:txBody>
          <a:bodyPr/>
          <a:lstStyle>
            <a:lvl1pPr>
              <a:defRPr sz="1401"/>
            </a:lvl1pPr>
            <a:lvl2pPr>
              <a:defRPr sz="1401"/>
            </a:lvl2pPr>
            <a:lvl3pPr>
              <a:defRPr sz="1200"/>
            </a:lvl3pPr>
            <a:lvl4pPr>
              <a:defRPr lang="en-GB" sz="3200" b="0" i="0" kern="1200">
                <a:solidFill>
                  <a:schemeClr val="tx2"/>
                </a:solidFill>
                <a:latin typeface="Johnson Display" pitchFamily="2" charset="77"/>
                <a:ea typeface="+mn-ea"/>
                <a:cs typeface="+mn-cs"/>
              </a:defRPr>
            </a:lvl4pPr>
            <a:lvl5pPr>
              <a:defRPr sz="6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D19C36C2-D521-FEE7-A6AC-5710B0CDB350}"/>
              </a:ext>
            </a:extLst>
          </p:cNvPr>
          <p:cNvSpPr>
            <a:spLocks noGrp="1"/>
          </p:cNvSpPr>
          <p:nvPr>
            <p:ph idx="17"/>
          </p:nvPr>
        </p:nvSpPr>
        <p:spPr>
          <a:xfrm>
            <a:off x="6165850" y="3871912"/>
            <a:ext cx="2795588" cy="1893888"/>
          </a:xfrm>
        </p:spPr>
        <p:txBody>
          <a:bodyPr/>
          <a:lstStyle>
            <a:lvl1pPr>
              <a:defRPr sz="1401"/>
            </a:lvl1pPr>
            <a:lvl2pPr>
              <a:defRPr sz="1401"/>
            </a:lvl2pPr>
            <a:lvl3pPr>
              <a:defRPr sz="1200"/>
            </a:lvl3pPr>
            <a:lvl4pPr>
              <a:defRPr lang="en-GB" sz="3200" b="0" i="0" kern="1200">
                <a:solidFill>
                  <a:schemeClr val="tx2"/>
                </a:solidFill>
                <a:latin typeface="Johnson Display" pitchFamily="2" charset="77"/>
                <a:ea typeface="+mn-ea"/>
                <a:cs typeface="+mn-cs"/>
              </a:defRPr>
            </a:lvl4pPr>
            <a:lvl5pPr>
              <a:defRPr sz="6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FB6994DE-2295-D9C1-5B16-D2099A816416}"/>
              </a:ext>
            </a:extLst>
          </p:cNvPr>
          <p:cNvSpPr>
            <a:spLocks noGrp="1"/>
          </p:cNvSpPr>
          <p:nvPr>
            <p:ph idx="18"/>
          </p:nvPr>
        </p:nvSpPr>
        <p:spPr>
          <a:xfrm>
            <a:off x="3225801" y="3871912"/>
            <a:ext cx="2795588" cy="1893887"/>
          </a:xfrm>
        </p:spPr>
        <p:txBody>
          <a:bodyPr/>
          <a:lstStyle>
            <a:lvl1pPr>
              <a:defRPr sz="1401"/>
            </a:lvl1pPr>
            <a:lvl2pPr>
              <a:defRPr sz="1401"/>
            </a:lvl2pPr>
            <a:lvl3pPr>
              <a:defRPr sz="1200"/>
            </a:lvl3pPr>
            <a:lvl4pPr>
              <a:defRPr lang="en-GB" sz="3200" b="0" i="0" kern="1200">
                <a:solidFill>
                  <a:schemeClr val="tx2"/>
                </a:solidFill>
                <a:latin typeface="Johnson Display" pitchFamily="2" charset="77"/>
                <a:ea typeface="+mn-ea"/>
                <a:cs typeface="+mn-cs"/>
              </a:defRPr>
            </a:lvl4pPr>
            <a:lvl5pPr>
              <a:defRPr sz="6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35D14BC0-5573-6189-1430-BDA9443B2652}"/>
              </a:ext>
            </a:extLst>
          </p:cNvPr>
          <p:cNvSpPr>
            <a:spLocks noGrp="1"/>
          </p:cNvSpPr>
          <p:nvPr>
            <p:ph idx="19"/>
          </p:nvPr>
        </p:nvSpPr>
        <p:spPr>
          <a:xfrm>
            <a:off x="9104313" y="3871912"/>
            <a:ext cx="2795588" cy="1893888"/>
          </a:xfrm>
        </p:spPr>
        <p:txBody>
          <a:bodyPr/>
          <a:lstStyle>
            <a:lvl1pPr>
              <a:defRPr sz="1401"/>
            </a:lvl1pPr>
            <a:lvl2pPr>
              <a:defRPr sz="1401"/>
            </a:lvl2pPr>
            <a:lvl3pPr>
              <a:defRPr sz="1200"/>
            </a:lvl3pPr>
            <a:lvl4pPr>
              <a:defRPr lang="en-GB" sz="3200" b="0" i="0" kern="1200">
                <a:solidFill>
                  <a:schemeClr val="tx2"/>
                </a:solidFill>
                <a:latin typeface="Johnson Display" pitchFamily="2" charset="77"/>
                <a:ea typeface="+mn-ea"/>
                <a:cs typeface="+mn-cs"/>
              </a:defRPr>
            </a:lvl4pPr>
            <a:lvl5pPr>
              <a:defRPr sz="6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7">
            <a:extLst>
              <a:ext uri="{FF2B5EF4-FFF2-40B4-BE49-F238E27FC236}">
                <a16:creationId xmlns:a16="http://schemas.microsoft.com/office/drawing/2014/main" id="{18166EB3-B625-A7A5-5E35-6D81B2C4EAAA}"/>
              </a:ext>
            </a:extLst>
          </p:cNvPr>
          <p:cNvSpPr>
            <a:spLocks noGrp="1"/>
          </p:cNvSpPr>
          <p:nvPr>
            <p:ph type="body" sz="quarter" idx="20"/>
          </p:nvPr>
        </p:nvSpPr>
        <p:spPr>
          <a:xfrm>
            <a:off x="8124206" y="295201"/>
            <a:ext cx="3778869" cy="876375"/>
          </a:xfrm>
        </p:spPr>
        <p:txBody>
          <a:bodyPr/>
          <a:lstStyle>
            <a:lvl1pPr>
              <a:defRPr sz="1401"/>
            </a:lvl1pPr>
            <a:lvl2pPr>
              <a:defRPr sz="1401"/>
            </a:lvl2pPr>
            <a:lvl3pPr>
              <a:defRPr sz="1200"/>
            </a:lvl3pPr>
          </a:lstStyle>
          <a:p>
            <a:pPr lvl="0"/>
            <a:r>
              <a:rPr lang="en-US"/>
              <a:t>Click to edit Master text styles</a:t>
            </a:r>
          </a:p>
          <a:p>
            <a:pPr lvl="1"/>
            <a:r>
              <a:rPr lang="en-US"/>
              <a:t>Second level</a:t>
            </a:r>
          </a:p>
          <a:p>
            <a:pPr lvl="2"/>
            <a:r>
              <a:rPr lang="en-US"/>
              <a:t>Third level</a:t>
            </a:r>
          </a:p>
        </p:txBody>
      </p:sp>
      <p:sp>
        <p:nvSpPr>
          <p:cNvPr id="15" name="Title 14">
            <a:extLst>
              <a:ext uri="{FF2B5EF4-FFF2-40B4-BE49-F238E27FC236}">
                <a16:creationId xmlns:a16="http://schemas.microsoft.com/office/drawing/2014/main" id="{EC560DE3-3204-EFCC-1AF1-2D91CA826E4F}"/>
              </a:ext>
            </a:extLst>
          </p:cNvPr>
          <p:cNvSpPr>
            <a:spLocks noGrp="1"/>
          </p:cNvSpPr>
          <p:nvPr>
            <p:ph type="title"/>
          </p:nvPr>
        </p:nvSpPr>
        <p:spPr>
          <a:xfrm>
            <a:off x="288305" y="262267"/>
            <a:ext cx="6713538" cy="481991"/>
          </a:xfrm>
        </p:spPr>
        <p:txBody>
          <a:bodyPr/>
          <a:lstStyle/>
          <a:p>
            <a:r>
              <a:rPr lang="en-US"/>
              <a:t>Click to edit Master title style</a:t>
            </a:r>
            <a:endParaRPr lang="en-GB"/>
          </a:p>
        </p:txBody>
      </p:sp>
      <p:sp>
        <p:nvSpPr>
          <p:cNvPr id="2" name="Subtitle 2">
            <a:extLst>
              <a:ext uri="{FF2B5EF4-FFF2-40B4-BE49-F238E27FC236}">
                <a16:creationId xmlns:a16="http://schemas.microsoft.com/office/drawing/2014/main" id="{09115CA6-F35D-BB63-6BE4-D7293F65797E}"/>
              </a:ext>
            </a:extLst>
          </p:cNvPr>
          <p:cNvSpPr>
            <a:spLocks noGrp="1"/>
          </p:cNvSpPr>
          <p:nvPr>
            <p:ph type="subTitle" idx="21" hasCustomPrompt="1"/>
          </p:nvPr>
        </p:nvSpPr>
        <p:spPr>
          <a:xfrm>
            <a:off x="288303" y="713621"/>
            <a:ext cx="6713538" cy="277127"/>
          </a:xfrm>
        </p:spPr>
        <p:txBody>
          <a:bodyPr vert="horz" wrap="square" lIns="0" tIns="0" rIns="0" bIns="0" rtlCol="0" anchor="t">
            <a:spAutoFit/>
          </a:bodyPr>
          <a:lstStyle>
            <a:lvl1pPr>
              <a:defRPr lang="en-GB" b="1" dirty="0"/>
            </a:lvl1pPr>
          </a:lstStyle>
          <a:p>
            <a:pPr lvl="0">
              <a:spcBef>
                <a:spcPts val="0"/>
              </a:spcBef>
              <a:spcAft>
                <a:spcPts val="0"/>
              </a:spcAft>
            </a:pPr>
            <a:r>
              <a:rPr lang="en-GB"/>
              <a:t>Subtitle goes here if required</a:t>
            </a:r>
          </a:p>
        </p:txBody>
      </p:sp>
    </p:spTree>
    <p:extLst>
      <p:ext uri="{BB962C8B-B14F-4D97-AF65-F5344CB8AC3E}">
        <p14:creationId xmlns:p14="http://schemas.microsoft.com/office/powerpoint/2010/main" val="102085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70616" y="0"/>
            <a:ext cx="6021385" cy="6858000"/>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7"/>
            <a:ext cx="5732004" cy="3932237"/>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Subtitle 2">
            <a:extLst>
              <a:ext uri="{FF2B5EF4-FFF2-40B4-BE49-F238E27FC236}">
                <a16:creationId xmlns:a16="http://schemas.microsoft.com/office/drawing/2014/main" id="{42BB7518-D6BA-C538-D249-365B42C98C35}"/>
              </a:ext>
            </a:extLst>
          </p:cNvPr>
          <p:cNvSpPr>
            <a:spLocks noGrp="1"/>
          </p:cNvSpPr>
          <p:nvPr>
            <p:ph type="subTitle" idx="16" hasCustomPrompt="1"/>
          </p:nvPr>
        </p:nvSpPr>
        <p:spPr>
          <a:xfrm>
            <a:off x="288302" y="713621"/>
            <a:ext cx="5732004" cy="277127"/>
          </a:xfrm>
        </p:spPr>
        <p:txBody>
          <a:bodyPr vert="horz" wrap="square" lIns="0" tIns="0" rIns="0" bIns="0" rtlCol="0" anchor="t">
            <a:spAutoFit/>
          </a:bodyPr>
          <a:lstStyle>
            <a:lvl1pPr>
              <a:defRPr lang="en-GB" b="1" dirty="0"/>
            </a:lvl1pPr>
          </a:lstStyle>
          <a:p>
            <a:pPr lvl="0"/>
            <a:r>
              <a:rPr lang="en-GB"/>
              <a:t>Subtitle. Delete if not required.</a:t>
            </a:r>
          </a:p>
        </p:txBody>
      </p:sp>
      <p:sp>
        <p:nvSpPr>
          <p:cNvPr id="9" name="Title 8">
            <a:extLst>
              <a:ext uri="{FF2B5EF4-FFF2-40B4-BE49-F238E27FC236}">
                <a16:creationId xmlns:a16="http://schemas.microsoft.com/office/drawing/2014/main" id="{80AE2DF2-849C-72E8-013B-74CCFF6C4882}"/>
              </a:ext>
            </a:extLst>
          </p:cNvPr>
          <p:cNvSpPr>
            <a:spLocks noGrp="1"/>
          </p:cNvSpPr>
          <p:nvPr>
            <p:ph type="title" hasCustomPrompt="1"/>
          </p:nvPr>
        </p:nvSpPr>
        <p:spPr>
          <a:xfrm>
            <a:off x="288303" y="262267"/>
            <a:ext cx="5732002" cy="481991"/>
          </a:xfrm>
        </p:spPr>
        <p:txBody>
          <a:bodyPr/>
          <a:lstStyle/>
          <a:p>
            <a:r>
              <a:rPr lang="en-GB"/>
              <a:t>Master title style</a:t>
            </a:r>
          </a:p>
        </p:txBody>
      </p:sp>
    </p:spTree>
    <p:extLst>
      <p:ext uri="{BB962C8B-B14F-4D97-AF65-F5344CB8AC3E}">
        <p14:creationId xmlns:p14="http://schemas.microsoft.com/office/powerpoint/2010/main" val="184609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A17AB-0114-CDE0-D80E-3AAA53BE4837}"/>
              </a:ext>
            </a:extLst>
          </p:cNvPr>
          <p:cNvSpPr>
            <a:spLocks noGrp="1"/>
          </p:cNvSpPr>
          <p:nvPr>
            <p:ph type="ctrTitle" hasCustomPrompt="1"/>
          </p:nvPr>
        </p:nvSpPr>
        <p:spPr>
          <a:xfrm>
            <a:off x="284805" y="262671"/>
            <a:ext cx="8676633" cy="3930563"/>
          </a:xfrm>
        </p:spPr>
        <p:txBody>
          <a:bodyPr anchor="t">
            <a:normAutofit/>
          </a:bodyPr>
          <a:lstStyle>
            <a:lvl1pPr algn="l">
              <a:lnSpc>
                <a:spcPct val="80000"/>
              </a:lnSpc>
              <a:defRPr sz="10500" b="0" i="0" spc="0" baseline="0">
                <a:solidFill>
                  <a:schemeClr val="bg1"/>
                </a:solidFill>
                <a:latin typeface="+mj-lt"/>
              </a:defRPr>
            </a:lvl1pPr>
          </a:lstStyle>
          <a:p>
            <a:r>
              <a:rPr lang="en-GB"/>
              <a:t>Longer titles will shrink automatically</a:t>
            </a:r>
          </a:p>
        </p:txBody>
      </p:sp>
      <p:sp>
        <p:nvSpPr>
          <p:cNvPr id="9" name="Subtitle 2">
            <a:extLst>
              <a:ext uri="{FF2B5EF4-FFF2-40B4-BE49-F238E27FC236}">
                <a16:creationId xmlns:a16="http://schemas.microsoft.com/office/drawing/2014/main" id="{565D7B25-1665-DB97-EC26-F653F638EABF}"/>
              </a:ext>
            </a:extLst>
          </p:cNvPr>
          <p:cNvSpPr>
            <a:spLocks noGrp="1"/>
          </p:cNvSpPr>
          <p:nvPr>
            <p:ph type="subTitle" idx="1" hasCustomPrompt="1"/>
          </p:nvPr>
        </p:nvSpPr>
        <p:spPr>
          <a:xfrm>
            <a:off x="6165850" y="5892920"/>
            <a:ext cx="2795588" cy="717180"/>
          </a:xfrm>
        </p:spPr>
        <p:txBody>
          <a:bodyPr anchor="b"/>
          <a:lstStyle>
            <a:lvl1pPr marL="0" indent="0" algn="l">
              <a:lnSpc>
                <a:spcPct val="100000"/>
              </a:lnSpc>
              <a:spcBef>
                <a:spcPts val="0"/>
              </a:spcBef>
              <a:spcAft>
                <a:spcPts val="0"/>
              </a:spcAft>
              <a:buNone/>
              <a:defRPr sz="1401">
                <a:solidFill>
                  <a:schemeClr val="bg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Supporting details. Delete if not required.</a:t>
            </a:r>
          </a:p>
        </p:txBody>
      </p:sp>
      <p:sp>
        <p:nvSpPr>
          <p:cNvPr id="10" name="Text Placeholder 31">
            <a:extLst>
              <a:ext uri="{FF2B5EF4-FFF2-40B4-BE49-F238E27FC236}">
                <a16:creationId xmlns:a16="http://schemas.microsoft.com/office/drawing/2014/main" id="{938BB031-45ED-95FB-C1C5-66605571CD90}"/>
              </a:ext>
            </a:extLst>
          </p:cNvPr>
          <p:cNvSpPr>
            <a:spLocks noGrp="1"/>
          </p:cNvSpPr>
          <p:nvPr>
            <p:ph type="body" sz="quarter" idx="10" hasCustomPrompt="1"/>
          </p:nvPr>
        </p:nvSpPr>
        <p:spPr>
          <a:xfrm>
            <a:off x="9104313" y="5892920"/>
            <a:ext cx="2795588" cy="717180"/>
          </a:xfrm>
        </p:spPr>
        <p:txBody>
          <a:bodyPr anchor="b"/>
          <a:lstStyle>
            <a:lvl1pPr>
              <a:lnSpc>
                <a:spcPct val="100000"/>
              </a:lnSpc>
              <a:spcBef>
                <a:spcPts val="0"/>
              </a:spcBef>
              <a:spcAft>
                <a:spcPts val="0"/>
              </a:spcAft>
              <a:defRPr sz="1401">
                <a:solidFill>
                  <a:schemeClr val="bg1"/>
                </a:solidFill>
              </a:defRPr>
            </a:lvl1pPr>
          </a:lstStyle>
          <a:p>
            <a:r>
              <a:rPr lang="en-GB"/>
              <a:t>Supporting details. Delete if not required.</a:t>
            </a:r>
          </a:p>
        </p:txBody>
      </p:sp>
      <p:sp>
        <p:nvSpPr>
          <p:cNvPr id="3" name="Graphic 3">
            <a:extLst>
              <a:ext uri="{FF2B5EF4-FFF2-40B4-BE49-F238E27FC236}">
                <a16:creationId xmlns:a16="http://schemas.microsoft.com/office/drawing/2014/main" id="{1B742B80-7D42-6342-D318-238C7A6CC618}"/>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sz="1801"/>
          </a:p>
        </p:txBody>
      </p:sp>
    </p:spTree>
    <p:extLst>
      <p:ext uri="{BB962C8B-B14F-4D97-AF65-F5344CB8AC3E}">
        <p14:creationId xmlns:p14="http://schemas.microsoft.com/office/powerpoint/2010/main" val="4287398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hree Content 3">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0" name="Title 1">
            <a:extLst>
              <a:ext uri="{FF2B5EF4-FFF2-40B4-BE49-F238E27FC236}">
                <a16:creationId xmlns:a16="http://schemas.microsoft.com/office/drawing/2014/main" id="{BE72427C-0F79-35DD-4A68-06C2D01C68B9}"/>
              </a:ext>
            </a:extLst>
          </p:cNvPr>
          <p:cNvSpPr>
            <a:spLocks noGrp="1"/>
          </p:cNvSpPr>
          <p:nvPr>
            <p:ph type="title" hasCustomPrompt="1"/>
          </p:nvPr>
        </p:nvSpPr>
        <p:spPr>
          <a:xfrm>
            <a:off x="288305" y="355191"/>
            <a:ext cx="9649445" cy="481991"/>
          </a:xfrm>
        </p:spPr>
        <p:txBody>
          <a:bodyPr anchor="b"/>
          <a:lstStyle/>
          <a:p>
            <a:r>
              <a:rPr lang="en-US"/>
              <a:t>Three column slide</a:t>
            </a:r>
          </a:p>
        </p:txBody>
      </p:sp>
      <p:sp>
        <p:nvSpPr>
          <p:cNvPr id="12" name="Subtitle 2">
            <a:extLst>
              <a:ext uri="{FF2B5EF4-FFF2-40B4-BE49-F238E27FC236}">
                <a16:creationId xmlns:a16="http://schemas.microsoft.com/office/drawing/2014/main" id="{CA4945F7-7114-4510-71CD-039BEC49021A}"/>
              </a:ext>
            </a:extLst>
          </p:cNvPr>
          <p:cNvSpPr>
            <a:spLocks noGrp="1"/>
          </p:cNvSpPr>
          <p:nvPr>
            <p:ph type="subTitle" idx="15"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6AF0DD46-6483-8E41-73BF-6A67A45A0B81}"/>
              </a:ext>
            </a:extLst>
          </p:cNvPr>
          <p:cNvSpPr>
            <a:spLocks noGrp="1"/>
          </p:cNvSpPr>
          <p:nvPr>
            <p:ph type="body" sz="quarter" idx="16" hasCustomPrompt="1"/>
          </p:nvPr>
        </p:nvSpPr>
        <p:spPr>
          <a:xfrm>
            <a:off x="304888" y="1682750"/>
            <a:ext cx="3785851" cy="4602720"/>
          </a:xfrm>
          <a:solidFill>
            <a:schemeClr val="tx2"/>
          </a:solidFill>
          <a:effectLst/>
        </p:spPr>
        <p:txBody>
          <a:bodyPr lIns="91440" tIns="91440" rIns="91440" bIns="91440"/>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11D90448-C371-1CE4-66BD-D9079BB6391D}"/>
              </a:ext>
            </a:extLst>
          </p:cNvPr>
          <p:cNvSpPr>
            <a:spLocks noGrp="1"/>
          </p:cNvSpPr>
          <p:nvPr>
            <p:ph type="body" sz="quarter" idx="17" hasCustomPrompt="1"/>
          </p:nvPr>
        </p:nvSpPr>
        <p:spPr>
          <a:xfrm>
            <a:off x="4223085" y="1682750"/>
            <a:ext cx="3785851" cy="4602720"/>
          </a:xfrm>
          <a:solidFill>
            <a:schemeClr val="bg2"/>
          </a:solidFill>
          <a:effectLst/>
        </p:spPr>
        <p:txBody>
          <a:bodyPr lIns="91440" tIns="91440" rIns="91440" bIns="91440"/>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
        <p:nvSpPr>
          <p:cNvPr id="18" name="Text Placeholder 5">
            <a:extLst>
              <a:ext uri="{FF2B5EF4-FFF2-40B4-BE49-F238E27FC236}">
                <a16:creationId xmlns:a16="http://schemas.microsoft.com/office/drawing/2014/main" id="{0783D05F-4F46-D64F-6F5E-C7D7D9851F5C}"/>
              </a:ext>
            </a:extLst>
          </p:cNvPr>
          <p:cNvSpPr>
            <a:spLocks noGrp="1"/>
          </p:cNvSpPr>
          <p:nvPr>
            <p:ph type="body" sz="quarter" idx="18" hasCustomPrompt="1"/>
          </p:nvPr>
        </p:nvSpPr>
        <p:spPr>
          <a:xfrm>
            <a:off x="8153402" y="1682750"/>
            <a:ext cx="3785851" cy="4602720"/>
          </a:xfrm>
          <a:solidFill>
            <a:schemeClr val="accent1"/>
          </a:solidFill>
          <a:effectLst/>
        </p:spPr>
        <p:txBody>
          <a:bodyPr lIns="91440" tIns="91440" rIns="91440" bIns="91440"/>
          <a:lstStyle>
            <a:lvl1pPr>
              <a:buClr>
                <a:schemeClr val="bg1"/>
              </a:buClr>
              <a:defRPr>
                <a:solidFill>
                  <a:schemeClr val="bg1"/>
                </a:solidFill>
              </a:defRPr>
            </a:lvl1pPr>
            <a:lvl2pPr marL="285753" indent="-285753">
              <a:buClr>
                <a:schemeClr val="bg1"/>
              </a:buClr>
              <a:buFont typeface="Wingdings" pitchFamily="2" charset="2"/>
              <a:buChar char="§"/>
              <a:defRPr>
                <a:solidFill>
                  <a:schemeClr val="bg1"/>
                </a:solidFill>
              </a:defRPr>
            </a:lvl2pPr>
            <a:lvl3pPr marL="571508" indent="-285753">
              <a:buClr>
                <a:schemeClr val="bg1"/>
              </a:buClr>
              <a:buFont typeface="Arial" panose="020B0604020202020204" pitchFamily="34" charset="0"/>
              <a:buChar char="−"/>
              <a:defRPr>
                <a:solidFill>
                  <a:schemeClr val="bg1"/>
                </a:solidFill>
              </a:defRPr>
            </a:lvl3pPr>
            <a:lvl4pPr marL="863611" indent="-285753">
              <a:buClr>
                <a:schemeClr val="bg1"/>
              </a:buClr>
              <a:buFont typeface="Arial" panose="020B0604020202020204" pitchFamily="34" charset="0"/>
              <a:buChar char="•"/>
              <a:defRPr sz="1401">
                <a:solidFill>
                  <a:schemeClr val="bg1"/>
                </a:solidFill>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50289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087EEEA-F65E-787F-B7AC-8B832B471486}"/>
              </a:ext>
            </a:extLst>
          </p:cNvPr>
          <p:cNvGraphicFramePr>
            <a:graphicFrameLocks noChangeAspect="1"/>
          </p:cNvGraphicFramePr>
          <p:nvPr userDrawn="1">
            <p:custDataLst>
              <p:tags r:id="rId1"/>
            </p:custDataLst>
            <p:extLst>
              <p:ext uri="{D42A27DB-BD31-4B8C-83A1-F6EECF244321}">
                <p14:modId xmlns:p14="http://schemas.microsoft.com/office/powerpoint/2010/main" val="2532444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Object 7" hidden="1">
                        <a:extLst>
                          <a:ext uri="{FF2B5EF4-FFF2-40B4-BE49-F238E27FC236}">
                            <a16:creationId xmlns:a16="http://schemas.microsoft.com/office/drawing/2014/main" id="{A087EEEA-F65E-787F-B7AC-8B832B4714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Text Placeholder 7">
            <a:extLst>
              <a:ext uri="{FF2B5EF4-FFF2-40B4-BE49-F238E27FC236}">
                <a16:creationId xmlns:a16="http://schemas.microsoft.com/office/drawing/2014/main" id="{17F42810-DCAF-7A30-3A4F-E23EA682FA39}"/>
              </a:ext>
            </a:extLst>
          </p:cNvPr>
          <p:cNvSpPr>
            <a:spLocks noGrp="1"/>
          </p:cNvSpPr>
          <p:nvPr>
            <p:ph type="body" sz="quarter" idx="14"/>
          </p:nvPr>
        </p:nvSpPr>
        <p:spPr>
          <a:xfrm>
            <a:off x="8124825" y="293525"/>
            <a:ext cx="3778251" cy="878050"/>
          </a:xfrm>
        </p:spPr>
        <p:txBody>
          <a:bodyPr/>
          <a:lstStyle>
            <a:lvl1pPr>
              <a:defRPr sz="1401"/>
            </a:lvl1pPr>
            <a:lvl2pPr>
              <a:defRPr sz="1401"/>
            </a:lvl2pPr>
            <a:lvl3pPr>
              <a:defRPr sz="1200"/>
            </a:lvl3pPr>
          </a:lstStyle>
          <a:p>
            <a:pPr lvl="0"/>
            <a:r>
              <a:rPr lang="en-US"/>
              <a:t>Click to edit Master text styles</a:t>
            </a:r>
          </a:p>
          <a:p>
            <a:pPr lvl="1"/>
            <a:r>
              <a:rPr lang="en-US"/>
              <a:t>Second level</a:t>
            </a:r>
          </a:p>
          <a:p>
            <a:pPr lvl="2"/>
            <a:r>
              <a:rPr lang="en-US"/>
              <a:t>Third level</a:t>
            </a:r>
          </a:p>
        </p:txBody>
      </p:sp>
      <p:sp>
        <p:nvSpPr>
          <p:cNvPr id="7" name="Title 6">
            <a:extLst>
              <a:ext uri="{FF2B5EF4-FFF2-40B4-BE49-F238E27FC236}">
                <a16:creationId xmlns:a16="http://schemas.microsoft.com/office/drawing/2014/main" id="{5373482F-4FA8-181D-CA6D-04D8D98AD13B}"/>
              </a:ext>
            </a:extLst>
          </p:cNvPr>
          <p:cNvSpPr>
            <a:spLocks noGrp="1"/>
          </p:cNvSpPr>
          <p:nvPr>
            <p:ph type="title"/>
          </p:nvPr>
        </p:nvSpPr>
        <p:spPr>
          <a:xfrm>
            <a:off x="288305" y="262267"/>
            <a:ext cx="6713538" cy="468590"/>
          </a:xfrm>
        </p:spPr>
        <p:txBody>
          <a:bodyPr vert="horz"/>
          <a:lstStyle>
            <a:lvl1pPr>
              <a:defRPr sz="3500"/>
            </a:lvl1pPr>
          </a:lstStyle>
          <a:p>
            <a:r>
              <a:rPr lang="en-US"/>
              <a:t>Click to edit Master title style</a:t>
            </a:r>
            <a:endParaRPr lang="en-GB"/>
          </a:p>
        </p:txBody>
      </p:sp>
      <p:sp>
        <p:nvSpPr>
          <p:cNvPr id="6" name="Subtitle 2">
            <a:extLst>
              <a:ext uri="{FF2B5EF4-FFF2-40B4-BE49-F238E27FC236}">
                <a16:creationId xmlns:a16="http://schemas.microsoft.com/office/drawing/2014/main" id="{64BCB963-058E-5C5B-947F-AC1D9DD6C9FB}"/>
              </a:ext>
            </a:extLst>
          </p:cNvPr>
          <p:cNvSpPr>
            <a:spLocks noGrp="1"/>
          </p:cNvSpPr>
          <p:nvPr>
            <p:ph type="subTitle" idx="16" hasCustomPrompt="1"/>
          </p:nvPr>
        </p:nvSpPr>
        <p:spPr>
          <a:xfrm>
            <a:off x="288303" y="713620"/>
            <a:ext cx="6713538" cy="307777"/>
          </a:xfrm>
        </p:spPr>
        <p:txBody>
          <a:bodyPr vert="horz" wrap="square" lIns="0" tIns="0" rIns="0" bIns="0" rtlCol="0" anchor="t">
            <a:spAutoFit/>
          </a:bodyPr>
          <a:lstStyle>
            <a:lvl1pPr>
              <a:defRPr lang="en-GB" sz="2000" b="1" dirty="0"/>
            </a:lvl1pPr>
          </a:lstStyle>
          <a:p>
            <a:pPr lvl="0">
              <a:spcBef>
                <a:spcPts val="0"/>
              </a:spcBef>
              <a:spcAft>
                <a:spcPts val="0"/>
              </a:spcAft>
            </a:pPr>
            <a:r>
              <a:rPr lang="en-GB"/>
              <a:t>Subtitle goes here if required</a:t>
            </a:r>
          </a:p>
        </p:txBody>
      </p:sp>
      <p:sp>
        <p:nvSpPr>
          <p:cNvPr id="4" name="TextBox 3">
            <a:extLst>
              <a:ext uri="{FF2B5EF4-FFF2-40B4-BE49-F238E27FC236}">
                <a16:creationId xmlns:a16="http://schemas.microsoft.com/office/drawing/2014/main" id="{C61CFCAC-CBD2-6756-6FCF-1373A19413E5}"/>
              </a:ext>
            </a:extLst>
          </p:cNvPr>
          <p:cNvSpPr txBox="1"/>
          <p:nvPr userDrawn="1"/>
        </p:nvSpPr>
        <p:spPr>
          <a:xfrm>
            <a:off x="4521519" y="6442753"/>
            <a:ext cx="2924311" cy="138499"/>
          </a:xfrm>
          <a:prstGeom prst="rect">
            <a:avLst/>
          </a:prstGeom>
          <a:solidFill>
            <a:schemeClr val="bg1"/>
          </a:solidFill>
        </p:spPr>
        <p:txBody>
          <a:bodyPr wrap="square" lIns="0" tIns="0" rIns="0" bIns="0" rtlCol="0">
            <a:spAutoFit/>
          </a:bodyPr>
          <a:lstStyle/>
          <a:p>
            <a:pPr algn="l"/>
            <a:r>
              <a:rPr lang="en-US" sz="900" kern="1200">
                <a:solidFill>
                  <a:schemeClr val="tx1"/>
                </a:solidFill>
                <a:latin typeface="+mn-lt"/>
                <a:ea typeface="+mn-ea"/>
                <a:cs typeface="+mn-cs"/>
              </a:rPr>
              <a:t>CONFIDENTIAL – FOR INTERNAL USE ONLY</a:t>
            </a:r>
          </a:p>
        </p:txBody>
      </p:sp>
    </p:spTree>
    <p:extLst>
      <p:ext uri="{BB962C8B-B14F-4D97-AF65-F5344CB8AC3E}">
        <p14:creationId xmlns:p14="http://schemas.microsoft.com/office/powerpoint/2010/main" val="4054126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94BA90A-D952-DC54-1A1B-39B39F00E44E}"/>
              </a:ext>
            </a:extLst>
          </p:cNvPr>
          <p:cNvGraphicFramePr>
            <a:graphicFrameLocks noChangeAspect="1"/>
          </p:cNvGraphicFramePr>
          <p:nvPr userDrawn="1">
            <p:custDataLst>
              <p:tags r:id="rId1"/>
            </p:custDataLst>
            <p:extLst>
              <p:ext uri="{D42A27DB-BD31-4B8C-83A1-F6EECF244321}">
                <p14:modId xmlns:p14="http://schemas.microsoft.com/office/powerpoint/2010/main" val="4083526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6" name="Object 5" hidden="1">
                        <a:extLst>
                          <a:ext uri="{FF2B5EF4-FFF2-40B4-BE49-F238E27FC236}">
                            <a16:creationId xmlns:a16="http://schemas.microsoft.com/office/drawing/2014/main" id="{294BA90A-D952-DC54-1A1B-39B39F00E4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5CFB24E-BF72-EBE2-CCB7-FA0854A11C85}"/>
              </a:ext>
            </a:extLst>
          </p:cNvPr>
          <p:cNvSpPr>
            <a:spLocks noGrp="1"/>
          </p:cNvSpPr>
          <p:nvPr>
            <p:ph type="title"/>
          </p:nvPr>
        </p:nvSpPr>
        <p:spPr>
          <a:xfrm>
            <a:off x="288303" y="356396"/>
            <a:ext cx="11610516" cy="468590"/>
          </a:xfrm>
        </p:spPr>
        <p:txBody>
          <a:bodyPr vert="horz"/>
          <a:lstStyle>
            <a:lvl1pPr>
              <a:defRPr sz="3500"/>
            </a:lvl1pPr>
          </a:lstStyle>
          <a:p>
            <a:r>
              <a:rPr lang="en-US"/>
              <a:t>Click to edit Master title style</a:t>
            </a:r>
          </a:p>
        </p:txBody>
      </p:sp>
      <p:sp>
        <p:nvSpPr>
          <p:cNvPr id="3" name="Slide Number Placeholder 2">
            <a:extLst>
              <a:ext uri="{FF2B5EF4-FFF2-40B4-BE49-F238E27FC236}">
                <a16:creationId xmlns:a16="http://schemas.microsoft.com/office/drawing/2014/main" id="{D420B08B-9288-315C-2C71-50F6AEB2ABC8}"/>
              </a:ext>
            </a:extLst>
          </p:cNvPr>
          <p:cNvSpPr>
            <a:spLocks noGrp="1"/>
          </p:cNvSpPr>
          <p:nvPr>
            <p:ph type="sldNum" sz="quarter" idx="10"/>
          </p:nvPr>
        </p:nvSpPr>
        <p:spPr/>
        <p:txBody>
          <a:bodyPr/>
          <a:lstStyle/>
          <a:p>
            <a:fld id="{AEC8D767-5246-2244-A4A3-B8AFB218393C}" type="slidenum">
              <a:rPr lang="en-GB" smtClean="0"/>
              <a:pPr/>
              <a:t>‹#›</a:t>
            </a:fld>
            <a:endParaRPr lang="en-GB"/>
          </a:p>
        </p:txBody>
      </p:sp>
      <p:sp>
        <p:nvSpPr>
          <p:cNvPr id="4" name="TextBox 3">
            <a:extLst>
              <a:ext uri="{FF2B5EF4-FFF2-40B4-BE49-F238E27FC236}">
                <a16:creationId xmlns:a16="http://schemas.microsoft.com/office/drawing/2014/main" id="{C41293E5-D1A3-7188-F90E-F83A706E74D1}"/>
              </a:ext>
            </a:extLst>
          </p:cNvPr>
          <p:cNvSpPr txBox="1"/>
          <p:nvPr userDrawn="1"/>
        </p:nvSpPr>
        <p:spPr>
          <a:xfrm>
            <a:off x="4902814" y="6457717"/>
            <a:ext cx="2383706" cy="138499"/>
          </a:xfrm>
          <a:prstGeom prst="rect">
            <a:avLst/>
          </a:prstGeom>
          <a:noFill/>
        </p:spPr>
        <p:txBody>
          <a:bodyPr wrap="square" lIns="0" tIns="0" rIns="0" bIns="0" rtlCol="0">
            <a:spAutoFit/>
          </a:bodyPr>
          <a:lstStyle/>
          <a:p>
            <a:pPr algn="l"/>
            <a:r>
              <a:rPr lang="en-US" sz="900" kern="1200">
                <a:solidFill>
                  <a:schemeClr val="tx1"/>
                </a:solidFill>
                <a:latin typeface="+mn-lt"/>
                <a:ea typeface="+mn-ea"/>
                <a:cs typeface="+mn-cs"/>
              </a:rPr>
              <a:t>CONFIDENTIAL – FOR INTERNAL USE ONLY</a:t>
            </a:r>
          </a:p>
        </p:txBody>
      </p:sp>
    </p:spTree>
    <p:extLst>
      <p:ext uri="{BB962C8B-B14F-4D97-AF65-F5344CB8AC3E}">
        <p14:creationId xmlns:p14="http://schemas.microsoft.com/office/powerpoint/2010/main" val="24662520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288305" y="262267"/>
            <a:ext cx="6713538" cy="4819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a:extLst>
              <a:ext uri="{FF2B5EF4-FFF2-40B4-BE49-F238E27FC236}">
                <a16:creationId xmlns:a16="http://schemas.microsoft.com/office/drawing/2014/main" id="{65B587F7-0E47-48EC-A5BC-5623F62D615C}"/>
              </a:ext>
            </a:extLst>
          </p:cNvPr>
          <p:cNvSpPr>
            <a:spLocks noGrp="1"/>
          </p:cNvSpPr>
          <p:nvPr>
            <p:ph type="body" sz="quarter" idx="14"/>
          </p:nvPr>
        </p:nvSpPr>
        <p:spPr>
          <a:xfrm>
            <a:off x="8124825" y="295201"/>
            <a:ext cx="3778251" cy="876375"/>
          </a:xfrm>
        </p:spPr>
        <p:txBody>
          <a:bodyPr/>
          <a:lstStyle>
            <a:lvl1pPr>
              <a:defRPr sz="1401"/>
            </a:lvl1pPr>
            <a:lvl2pPr>
              <a:defRPr sz="1401"/>
            </a:lvl2pPr>
            <a:lvl3pPr>
              <a:defRPr sz="1200"/>
            </a:lvl3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A9E0D3F3-D407-76CD-22B7-F52045970808}"/>
              </a:ext>
            </a:extLst>
          </p:cNvPr>
          <p:cNvSpPr>
            <a:spLocks noGrp="1"/>
          </p:cNvSpPr>
          <p:nvPr>
            <p:ph type="ftr" sz="quarter" idx="11"/>
          </p:nvPr>
        </p:nvSpPr>
        <p:spPr/>
        <p:txBody>
          <a:bodyPr/>
          <a:lstStyle/>
          <a:p>
            <a:r>
              <a:rPr lang="en-GB"/>
              <a:t>Slide footer goes here if required</a:t>
            </a:r>
          </a:p>
        </p:txBody>
      </p:sp>
      <p:sp>
        <p:nvSpPr>
          <p:cNvPr id="6" name="Slide Number Placeholder 5">
            <a:extLst>
              <a:ext uri="{FF2B5EF4-FFF2-40B4-BE49-F238E27FC236}">
                <a16:creationId xmlns:a16="http://schemas.microsoft.com/office/drawing/2014/main" id="{3FB68AB9-3222-3CF5-BF4D-DB291E974D21}"/>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Subtitle 2">
            <a:extLst>
              <a:ext uri="{FF2B5EF4-FFF2-40B4-BE49-F238E27FC236}">
                <a16:creationId xmlns:a16="http://schemas.microsoft.com/office/drawing/2014/main" id="{443DEE11-107C-6B66-46B9-BE5E88B65B71}"/>
              </a:ext>
            </a:extLst>
          </p:cNvPr>
          <p:cNvSpPr>
            <a:spLocks noGrp="1"/>
          </p:cNvSpPr>
          <p:nvPr>
            <p:ph type="subTitle" idx="15" hasCustomPrompt="1"/>
          </p:nvPr>
        </p:nvSpPr>
        <p:spPr>
          <a:xfrm>
            <a:off x="288303" y="713621"/>
            <a:ext cx="5733083" cy="293094"/>
          </a:xfrm>
        </p:spPr>
        <p:txBody>
          <a:bodyPr wrap="square" anchor="t">
            <a:spAutoFit/>
          </a:bodyPr>
          <a:lstStyle>
            <a:lvl1pPr marL="0" indent="0" algn="l">
              <a:lnSpc>
                <a:spcPct val="110000"/>
              </a:lnSpc>
              <a:spcBef>
                <a:spcPts val="0"/>
              </a:spcBef>
              <a:spcAft>
                <a:spcPts val="0"/>
              </a:spcAft>
              <a:buNone/>
              <a:tabLst/>
              <a:defRPr lang="en-GB" sz="1801"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Subtitle goes here if required</a:t>
            </a:r>
          </a:p>
        </p:txBody>
      </p:sp>
    </p:spTree>
    <p:extLst>
      <p:ext uri="{BB962C8B-B14F-4D97-AF65-F5344CB8AC3E}">
        <p14:creationId xmlns:p14="http://schemas.microsoft.com/office/powerpoint/2010/main" val="509870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288305" y="262267"/>
            <a:ext cx="11610516" cy="4819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9E0D3F3-D407-76CD-22B7-F520459708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B68AB9-3222-3CF5-BF4D-DB291E974D21}"/>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Subtitle 2">
            <a:extLst>
              <a:ext uri="{FF2B5EF4-FFF2-40B4-BE49-F238E27FC236}">
                <a16:creationId xmlns:a16="http://schemas.microsoft.com/office/drawing/2014/main" id="{443DEE11-107C-6B66-46B9-BE5E88B65B71}"/>
              </a:ext>
            </a:extLst>
          </p:cNvPr>
          <p:cNvSpPr>
            <a:spLocks noGrp="1"/>
          </p:cNvSpPr>
          <p:nvPr>
            <p:ph type="subTitle" idx="15" hasCustomPrompt="1"/>
          </p:nvPr>
        </p:nvSpPr>
        <p:spPr>
          <a:xfrm>
            <a:off x="288305" y="713621"/>
            <a:ext cx="11610516" cy="293094"/>
          </a:xfrm>
        </p:spPr>
        <p:txBody>
          <a:bodyPr wrap="square" anchor="t">
            <a:spAutoFit/>
          </a:bodyPr>
          <a:lstStyle>
            <a:lvl1pPr marL="0" indent="0" algn="l">
              <a:lnSpc>
                <a:spcPct val="110000"/>
              </a:lnSpc>
              <a:spcBef>
                <a:spcPts val="0"/>
              </a:spcBef>
              <a:spcAft>
                <a:spcPts val="0"/>
              </a:spcAft>
              <a:buNone/>
              <a:tabLst/>
              <a:defRPr lang="en-GB" sz="1801"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Subtitle goes here if required</a:t>
            </a:r>
          </a:p>
        </p:txBody>
      </p:sp>
    </p:spTree>
    <p:extLst>
      <p:ext uri="{BB962C8B-B14F-4D97-AF65-F5344CB8AC3E}">
        <p14:creationId xmlns:p14="http://schemas.microsoft.com/office/powerpoint/2010/main" val="449425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9600DF-8676-1DF4-75D4-CA27877845BD}"/>
              </a:ext>
            </a:extLst>
          </p:cNvPr>
          <p:cNvSpPr/>
          <p:nvPr userDrawn="1"/>
        </p:nvSpPr>
        <p:spPr>
          <a:xfrm>
            <a:off x="2" y="5803392"/>
            <a:ext cx="4023360" cy="10546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24" name="Graphic 3">
            <a:extLst>
              <a:ext uri="{FF2B5EF4-FFF2-40B4-BE49-F238E27FC236}">
                <a16:creationId xmlns:a16="http://schemas.microsoft.com/office/drawing/2014/main" id="{7CD5CFA6-ACC4-5858-45E7-DA9468DB6698}"/>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pPr marL="0" marR="0" lvl="0" indent="0" defTabSz="914411" eaLnBrk="1" fontAlgn="auto" latinLnBrk="0" hangingPunct="1">
              <a:lnSpc>
                <a:spcPct val="100000"/>
              </a:lnSpc>
              <a:spcBef>
                <a:spcPts val="0"/>
              </a:spcBef>
              <a:spcAft>
                <a:spcPts val="0"/>
              </a:spcAft>
              <a:buClrTx/>
              <a:buSzTx/>
              <a:buFontTx/>
              <a:buNone/>
              <a:tabLst/>
              <a:defRPr/>
            </a:pPr>
            <a:endParaRPr kumimoji="0" lang="en-GB" sz="1801" b="0" i="0" u="none" strike="noStrike" kern="0" cap="none" spc="0" normalizeH="0" baseline="0" noProof="0">
              <a:ln>
                <a:noFill/>
              </a:ln>
              <a:solidFill>
                <a:srgbClr val="FF0000"/>
              </a:solidFill>
              <a:effectLst/>
              <a:uLnTx/>
              <a:uFillTx/>
            </a:endParaRPr>
          </a:p>
        </p:txBody>
      </p:sp>
      <p:sp>
        <p:nvSpPr>
          <p:cNvPr id="6" name="Title 1">
            <a:extLst>
              <a:ext uri="{FF2B5EF4-FFF2-40B4-BE49-F238E27FC236}">
                <a16:creationId xmlns:a16="http://schemas.microsoft.com/office/drawing/2014/main" id="{84B9AF48-637F-9028-E031-30CD6D637C30}"/>
              </a:ext>
            </a:extLst>
          </p:cNvPr>
          <p:cNvSpPr>
            <a:spLocks noGrp="1"/>
          </p:cNvSpPr>
          <p:nvPr>
            <p:ph type="ctrTitle" hasCustomPrompt="1"/>
          </p:nvPr>
        </p:nvSpPr>
        <p:spPr>
          <a:xfrm>
            <a:off x="4354022" y="1257790"/>
            <a:ext cx="7460027" cy="2009846"/>
          </a:xfrm>
        </p:spPr>
        <p:txBody>
          <a:bodyPr wrap="square" anchor="b">
            <a:spAutoFit/>
          </a:bodyPr>
          <a:lstStyle>
            <a:lvl1pPr algn="l">
              <a:lnSpc>
                <a:spcPct val="80000"/>
              </a:lnSpc>
              <a:defRPr sz="8000" b="1" i="0" spc="0" baseline="0">
                <a:solidFill>
                  <a:schemeClr val="tx2"/>
                </a:solidFill>
                <a:latin typeface="+mj-lt"/>
              </a:defRPr>
            </a:lvl1pPr>
          </a:lstStyle>
          <a:p>
            <a:r>
              <a:rPr lang="en-US"/>
              <a:t>Click to edit </a:t>
            </a:r>
            <a:br>
              <a:rPr lang="en-US"/>
            </a:br>
            <a:r>
              <a:rPr lang="en-US"/>
              <a:t>title text</a:t>
            </a:r>
            <a:endParaRPr lang="en-GB"/>
          </a:p>
        </p:txBody>
      </p:sp>
      <p:sp>
        <p:nvSpPr>
          <p:cNvPr id="7" name="Text Placeholder 31">
            <a:extLst>
              <a:ext uri="{FF2B5EF4-FFF2-40B4-BE49-F238E27FC236}">
                <a16:creationId xmlns:a16="http://schemas.microsoft.com/office/drawing/2014/main" id="{83404EB1-A6EC-3C24-405E-14B104E5B241}"/>
              </a:ext>
            </a:extLst>
          </p:cNvPr>
          <p:cNvSpPr>
            <a:spLocks noGrp="1"/>
          </p:cNvSpPr>
          <p:nvPr>
            <p:ph type="body" sz="quarter" idx="12" hasCustomPrompt="1"/>
          </p:nvPr>
        </p:nvSpPr>
        <p:spPr>
          <a:xfrm>
            <a:off x="4354022" y="3343528"/>
            <a:ext cx="7460027" cy="940606"/>
          </a:xfrm>
        </p:spPr>
        <p:txBody>
          <a:bodyPr anchor="t"/>
          <a:lstStyle>
            <a:lvl1pPr>
              <a:lnSpc>
                <a:spcPct val="100000"/>
              </a:lnSpc>
              <a:spcBef>
                <a:spcPts val="0"/>
              </a:spcBef>
              <a:spcAft>
                <a:spcPts val="0"/>
              </a:spcAft>
              <a:defRPr sz="3600" b="1">
                <a:solidFill>
                  <a:schemeClr val="tx1"/>
                </a:solidFill>
              </a:defRPr>
            </a:lvl1pPr>
          </a:lstStyle>
          <a:p>
            <a:pPr marL="0" marR="0" lvl="0" indent="0" algn="l" defTabSz="914411"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GB"/>
              <a:t>Subtitle text – can be deleted </a:t>
            </a:r>
            <a:br>
              <a:rPr lang="en-GB"/>
            </a:br>
            <a:r>
              <a:rPr lang="en-GB"/>
              <a:t>if not needed</a:t>
            </a:r>
          </a:p>
        </p:txBody>
      </p:sp>
      <p:sp>
        <p:nvSpPr>
          <p:cNvPr id="8" name="Text Placeholder 31">
            <a:extLst>
              <a:ext uri="{FF2B5EF4-FFF2-40B4-BE49-F238E27FC236}">
                <a16:creationId xmlns:a16="http://schemas.microsoft.com/office/drawing/2014/main" id="{C965A2F6-6D36-1AFF-C6E6-1EAFAA6705C1}"/>
              </a:ext>
            </a:extLst>
          </p:cNvPr>
          <p:cNvSpPr>
            <a:spLocks noGrp="1"/>
          </p:cNvSpPr>
          <p:nvPr>
            <p:ph type="body" sz="quarter" idx="13" hasCustomPrompt="1"/>
          </p:nvPr>
        </p:nvSpPr>
        <p:spPr>
          <a:xfrm>
            <a:off x="4343715" y="4900362"/>
            <a:ext cx="3764795" cy="511781"/>
          </a:xfrm>
        </p:spPr>
        <p:txBody>
          <a:bodyPr anchor="b"/>
          <a:lstStyle>
            <a:lvl1pPr algn="l">
              <a:lnSpc>
                <a:spcPct val="100000"/>
              </a:lnSpc>
              <a:spcBef>
                <a:spcPts val="0"/>
              </a:spcBef>
              <a:spcAft>
                <a:spcPts val="0"/>
              </a:spcAft>
              <a:defRPr sz="1600" b="0" i="0">
                <a:solidFill>
                  <a:schemeClr val="tx1"/>
                </a:solidFill>
              </a:defRPr>
            </a:lvl1pPr>
          </a:lstStyle>
          <a:p>
            <a:br>
              <a:rPr lang="en-US" noProof="0"/>
            </a:br>
            <a:r>
              <a:rPr lang="en-US" noProof="0"/>
              <a:t>Speaker Title</a:t>
            </a:r>
            <a:br>
              <a:rPr lang="en-US" noProof="0"/>
            </a:br>
            <a:r>
              <a:rPr lang="en-US" noProof="0"/>
              <a:t>Global Development, Function/Org</a:t>
            </a:r>
          </a:p>
        </p:txBody>
      </p:sp>
      <p:sp>
        <p:nvSpPr>
          <p:cNvPr id="9" name="Text Placeholder 31">
            <a:extLst>
              <a:ext uri="{FF2B5EF4-FFF2-40B4-BE49-F238E27FC236}">
                <a16:creationId xmlns:a16="http://schemas.microsoft.com/office/drawing/2014/main" id="{CEA27129-2FF2-098C-00F6-02AB594C7912}"/>
              </a:ext>
            </a:extLst>
          </p:cNvPr>
          <p:cNvSpPr>
            <a:spLocks noGrp="1"/>
          </p:cNvSpPr>
          <p:nvPr>
            <p:ph type="body" sz="quarter" idx="16" hasCustomPrompt="1"/>
          </p:nvPr>
        </p:nvSpPr>
        <p:spPr>
          <a:xfrm>
            <a:off x="4343715" y="4493962"/>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
        <p:nvSpPr>
          <p:cNvPr id="11" name="Text Placeholder 31">
            <a:extLst>
              <a:ext uri="{FF2B5EF4-FFF2-40B4-BE49-F238E27FC236}">
                <a16:creationId xmlns:a16="http://schemas.microsoft.com/office/drawing/2014/main" id="{20E8A848-985B-F8C7-7E08-0E8E8A74BCC2}"/>
              </a:ext>
            </a:extLst>
          </p:cNvPr>
          <p:cNvSpPr>
            <a:spLocks noGrp="1"/>
          </p:cNvSpPr>
          <p:nvPr>
            <p:ph type="body" sz="quarter" idx="15" hasCustomPrompt="1"/>
          </p:nvPr>
        </p:nvSpPr>
        <p:spPr>
          <a:xfrm>
            <a:off x="4343714" y="6328483"/>
            <a:ext cx="2572722" cy="272627"/>
          </a:xfrm>
        </p:spPr>
        <p:txBody>
          <a:bodyPr anchor="b"/>
          <a:lstStyle>
            <a:lvl1pPr algn="l">
              <a:lnSpc>
                <a:spcPct val="100000"/>
              </a:lnSpc>
              <a:spcBef>
                <a:spcPts val="0"/>
              </a:spcBef>
              <a:spcAft>
                <a:spcPts val="0"/>
              </a:spcAft>
              <a:defRPr sz="1401" b="0" i="0">
                <a:solidFill>
                  <a:schemeClr val="tx1"/>
                </a:solidFill>
              </a:defRPr>
            </a:lvl1pPr>
          </a:lstStyle>
          <a:p>
            <a:r>
              <a:rPr lang="en-GB"/>
              <a:t>Date</a:t>
            </a:r>
          </a:p>
        </p:txBody>
      </p:sp>
      <p:sp>
        <p:nvSpPr>
          <p:cNvPr id="3" name="Picture Placeholder 3">
            <a:extLst>
              <a:ext uri="{FF2B5EF4-FFF2-40B4-BE49-F238E27FC236}">
                <a16:creationId xmlns:a16="http://schemas.microsoft.com/office/drawing/2014/main" id="{BB5DE80C-7DFC-65B1-8573-FA02513D618C}"/>
              </a:ext>
            </a:extLst>
          </p:cNvPr>
          <p:cNvSpPr>
            <a:spLocks noGrp="1"/>
          </p:cNvSpPr>
          <p:nvPr>
            <p:ph type="pic" sz="quarter" idx="17"/>
          </p:nvPr>
        </p:nvSpPr>
        <p:spPr>
          <a:xfrm>
            <a:off x="5" y="-1"/>
            <a:ext cx="4023358" cy="5803393"/>
          </a:xfrm>
          <a:solidFill>
            <a:schemeClr val="bg2">
              <a:lumMod val="20000"/>
              <a:lumOff val="80000"/>
            </a:schemeClr>
          </a:solidFill>
          <a:effectLst/>
        </p:spPr>
        <p:txBody>
          <a:bodyPr anchor="ctr"/>
          <a:lstStyle>
            <a:lvl1pPr algn="ctr">
              <a:defRPr/>
            </a:lvl1pPr>
          </a:lstStyle>
          <a:p>
            <a:endParaRPr lang="en-US"/>
          </a:p>
        </p:txBody>
      </p:sp>
    </p:spTree>
    <p:extLst>
      <p:ext uri="{BB962C8B-B14F-4D97-AF65-F5344CB8AC3E}">
        <p14:creationId xmlns:p14="http://schemas.microsoft.com/office/powerpoint/2010/main" val="99729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7FB2-B0CA-4C96-0E9E-CB4BA9057AF8}"/>
              </a:ext>
            </a:extLst>
          </p:cNvPr>
          <p:cNvSpPr>
            <a:spLocks noGrp="1"/>
          </p:cNvSpPr>
          <p:nvPr>
            <p:ph type="title"/>
          </p:nvPr>
        </p:nvSpPr>
        <p:spPr>
          <a:xfrm>
            <a:off x="288305" y="262267"/>
            <a:ext cx="6713538" cy="481991"/>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5" y="1822449"/>
            <a:ext cx="5732004" cy="394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1" y="1822450"/>
            <a:ext cx="573405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F80BC13B-177D-A0D3-7A97-8F3C3A8E7391}"/>
              </a:ext>
            </a:extLst>
          </p:cNvPr>
          <p:cNvSpPr>
            <a:spLocks noGrp="1"/>
          </p:cNvSpPr>
          <p:nvPr>
            <p:ph type="body" sz="quarter" idx="14" hasCustomPrompt="1"/>
          </p:nvPr>
        </p:nvSpPr>
        <p:spPr>
          <a:xfrm>
            <a:off x="8124825" y="295201"/>
            <a:ext cx="3778251"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Subtitle 2">
            <a:extLst>
              <a:ext uri="{FF2B5EF4-FFF2-40B4-BE49-F238E27FC236}">
                <a16:creationId xmlns:a16="http://schemas.microsoft.com/office/drawing/2014/main" id="{56361D27-85D4-45EB-31D3-6D805D2E106E}"/>
              </a:ext>
            </a:extLst>
          </p:cNvPr>
          <p:cNvSpPr>
            <a:spLocks noGrp="1"/>
          </p:cNvSpPr>
          <p:nvPr>
            <p:ph type="subTitle" idx="15" hasCustomPrompt="1"/>
          </p:nvPr>
        </p:nvSpPr>
        <p:spPr>
          <a:xfrm>
            <a:off x="288303" y="713621"/>
            <a:ext cx="6713538" cy="277127"/>
          </a:xfrm>
        </p:spPr>
        <p:txBody>
          <a:bodyPr vert="horz" wrap="square" lIns="0" tIns="0" rIns="0" bIns="0" rtlCol="0" anchor="t">
            <a:spAutoFit/>
          </a:bodyPr>
          <a:lstStyle>
            <a:lvl1pPr>
              <a:defRPr lang="en-GB" b="1" dirty="0"/>
            </a:lvl1pPr>
          </a:lstStyle>
          <a:p>
            <a:pPr lvl="0"/>
            <a:r>
              <a:rPr lang="en-GB"/>
              <a:t>Subtitle. Delete if not required.</a:t>
            </a:r>
          </a:p>
        </p:txBody>
      </p:sp>
      <p:sp>
        <p:nvSpPr>
          <p:cNvPr id="5" name="Footer Placeholder 4">
            <a:extLst>
              <a:ext uri="{FF2B5EF4-FFF2-40B4-BE49-F238E27FC236}">
                <a16:creationId xmlns:a16="http://schemas.microsoft.com/office/drawing/2014/main" id="{22BA91C6-E980-9240-DC55-BBA4867CB9FE}"/>
              </a:ext>
            </a:extLst>
          </p:cNvPr>
          <p:cNvSpPr>
            <a:spLocks noGrp="1"/>
          </p:cNvSpPr>
          <p:nvPr>
            <p:ph type="ftr" sz="quarter" idx="3"/>
          </p:nvPr>
        </p:nvSpPr>
        <p:spPr>
          <a:xfrm>
            <a:off x="288260" y="5868000"/>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Slide footer goes here if required. Turn off globally using the Header/Footer function (under the Insert menu).</a:t>
            </a:r>
          </a:p>
        </p:txBody>
      </p:sp>
    </p:spTree>
    <p:extLst>
      <p:ext uri="{BB962C8B-B14F-4D97-AF65-F5344CB8AC3E}">
        <p14:creationId xmlns:p14="http://schemas.microsoft.com/office/powerpoint/2010/main" val="1775345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7510D54-8AF6-FB56-756F-08A956F574D9}"/>
              </a:ext>
            </a:extLst>
          </p:cNvPr>
          <p:cNvSpPr>
            <a:spLocks noGrp="1"/>
          </p:cNvSpPr>
          <p:nvPr>
            <p:ph type="title"/>
          </p:nvPr>
        </p:nvSpPr>
        <p:spPr>
          <a:xfrm>
            <a:off x="288305" y="262267"/>
            <a:ext cx="6713538" cy="481991"/>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6" y="1822449"/>
            <a:ext cx="2793541" cy="394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3" y="1822450"/>
            <a:ext cx="2795586"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73E966BC-48D6-0237-3D83-9F8CB77DC975}"/>
              </a:ext>
            </a:extLst>
          </p:cNvPr>
          <p:cNvSpPr>
            <a:spLocks noGrp="1"/>
          </p:cNvSpPr>
          <p:nvPr>
            <p:ph idx="14"/>
          </p:nvPr>
        </p:nvSpPr>
        <p:spPr>
          <a:xfrm>
            <a:off x="3225802" y="1822450"/>
            <a:ext cx="2793541"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48B10B95-D320-4FA6-98CE-883417C5DC22}"/>
              </a:ext>
            </a:extLst>
          </p:cNvPr>
          <p:cNvSpPr>
            <a:spLocks noGrp="1"/>
          </p:cNvSpPr>
          <p:nvPr>
            <p:ph idx="15"/>
          </p:nvPr>
        </p:nvSpPr>
        <p:spPr>
          <a:xfrm>
            <a:off x="9104313" y="1822450"/>
            <a:ext cx="2795588"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7">
            <a:extLst>
              <a:ext uri="{FF2B5EF4-FFF2-40B4-BE49-F238E27FC236}">
                <a16:creationId xmlns:a16="http://schemas.microsoft.com/office/drawing/2014/main" id="{E3C7D5F1-8B5D-5312-7A0B-9754F64800D3}"/>
              </a:ext>
            </a:extLst>
          </p:cNvPr>
          <p:cNvSpPr>
            <a:spLocks noGrp="1"/>
          </p:cNvSpPr>
          <p:nvPr>
            <p:ph type="body" sz="quarter" idx="16" hasCustomPrompt="1"/>
          </p:nvPr>
        </p:nvSpPr>
        <p:spPr>
          <a:xfrm>
            <a:off x="8124206" y="295201"/>
            <a:ext cx="3778869"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Subtitle 2">
            <a:extLst>
              <a:ext uri="{FF2B5EF4-FFF2-40B4-BE49-F238E27FC236}">
                <a16:creationId xmlns:a16="http://schemas.microsoft.com/office/drawing/2014/main" id="{722B44CB-D9B7-ACB7-EC09-74A55C85B1AA}"/>
              </a:ext>
            </a:extLst>
          </p:cNvPr>
          <p:cNvSpPr>
            <a:spLocks noGrp="1"/>
          </p:cNvSpPr>
          <p:nvPr>
            <p:ph type="subTitle" idx="17" hasCustomPrompt="1"/>
          </p:nvPr>
        </p:nvSpPr>
        <p:spPr>
          <a:xfrm>
            <a:off x="288303" y="713621"/>
            <a:ext cx="6713538" cy="277127"/>
          </a:xfrm>
        </p:spPr>
        <p:txBody>
          <a:bodyPr vert="horz" wrap="square" lIns="0" tIns="0" rIns="0" bIns="0" rtlCol="0" anchor="t">
            <a:spAutoFit/>
          </a:bodyPr>
          <a:lstStyle>
            <a:lvl1pPr>
              <a:defRPr lang="en-GB" b="1" dirty="0"/>
            </a:lvl1pPr>
          </a:lstStyle>
          <a:p>
            <a:pPr lvl="0"/>
            <a:r>
              <a:rPr lang="en-GB"/>
              <a:t>Subtitle. Delete if not required.</a:t>
            </a:r>
          </a:p>
        </p:txBody>
      </p:sp>
      <p:sp>
        <p:nvSpPr>
          <p:cNvPr id="10" name="Footer Placeholder 4">
            <a:extLst>
              <a:ext uri="{FF2B5EF4-FFF2-40B4-BE49-F238E27FC236}">
                <a16:creationId xmlns:a16="http://schemas.microsoft.com/office/drawing/2014/main" id="{2FD518FF-79D2-C6D5-01D5-64DFE231209A}"/>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891760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A8D273C-04FC-754D-B673-99696B0F65B5}"/>
              </a:ext>
            </a:extLst>
          </p:cNvPr>
          <p:cNvSpPr>
            <a:spLocks noGrp="1"/>
          </p:cNvSpPr>
          <p:nvPr>
            <p:ph type="title" hasCustomPrompt="1"/>
          </p:nvPr>
        </p:nvSpPr>
        <p:spPr>
          <a:xfrm>
            <a:off x="304801" y="365125"/>
            <a:ext cx="11544300" cy="481991"/>
          </a:xfrm>
        </p:spPr>
        <p:txBody>
          <a:bodyPr/>
          <a:lstStyle/>
          <a:p>
            <a:r>
              <a:rPr lang="en-US"/>
              <a:t>Click to edit master title style</a:t>
            </a:r>
          </a:p>
        </p:txBody>
      </p:sp>
      <p:sp>
        <p:nvSpPr>
          <p:cNvPr id="3" name="Picture Placeholder 2">
            <a:extLst>
              <a:ext uri="{FF2B5EF4-FFF2-40B4-BE49-F238E27FC236}">
                <a16:creationId xmlns:a16="http://schemas.microsoft.com/office/drawing/2014/main" id="{01AF9AE1-FD1D-7840-9BB2-D4633351C43A}"/>
              </a:ext>
            </a:extLst>
          </p:cNvPr>
          <p:cNvSpPr>
            <a:spLocks noGrp="1"/>
          </p:cNvSpPr>
          <p:nvPr>
            <p:ph type="pic" sz="quarter" idx="14" hasCustomPrompt="1"/>
          </p:nvPr>
        </p:nvSpPr>
        <p:spPr>
          <a:xfrm>
            <a:off x="304801" y="1257300"/>
            <a:ext cx="11544300" cy="49149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buNone/>
              <a:defRPr lang="en-US" sz="2400" b="1">
                <a:solidFill>
                  <a:srgbClr val="FF0000"/>
                </a:solidFill>
                <a:highlight>
                  <a:srgbClr val="00FFFF"/>
                </a:highlight>
                <a:latin typeface="+mn-lt"/>
                <a:ea typeface="+mn-ea"/>
                <a:cs typeface="+mn-cs"/>
              </a:defRPr>
            </a:lvl1pPr>
          </a:lstStyle>
          <a:p>
            <a:pPr marL="0" lvl="0" algn="ctr"/>
            <a:r>
              <a:rPr lang="en-US"/>
              <a:t>Swap With Picture </a:t>
            </a:r>
          </a:p>
        </p:txBody>
      </p:sp>
      <p:sp>
        <p:nvSpPr>
          <p:cNvPr id="6" name="Slide Number Placeholder 5">
            <a:extLst>
              <a:ext uri="{FF2B5EF4-FFF2-40B4-BE49-F238E27FC236}">
                <a16:creationId xmlns:a16="http://schemas.microsoft.com/office/drawing/2014/main" id="{BC1C862F-0C3A-D204-C982-1785AE75A632}"/>
              </a:ext>
            </a:extLst>
          </p:cNvPr>
          <p:cNvSpPr>
            <a:spLocks noGrp="1"/>
          </p:cNvSpPr>
          <p:nvPr>
            <p:ph type="sldNum" sz="quarter" idx="12"/>
          </p:nvPr>
        </p:nvSpPr>
        <p:spPr>
          <a:xfrm>
            <a:off x="11064876" y="6415711"/>
            <a:ext cx="837740" cy="153463"/>
          </a:xfrm>
        </p:spPr>
        <p:txBody>
          <a:bodyPr/>
          <a:lstStyle/>
          <a:p>
            <a:pPr defTabSz="914411">
              <a:defRPr/>
            </a:pPr>
            <a:fld id="{AEC8D767-5246-2244-A4A3-B8AFB218393C}" type="slidenum">
              <a:rPr lang="en-GB" smtClean="0">
                <a:solidFill>
                  <a:srgbClr val="000000"/>
                </a:solidFill>
              </a:rPr>
              <a:pPr defTabSz="914411">
                <a:defRPr/>
              </a:pPr>
              <a:t>‹#›</a:t>
            </a:fld>
            <a:endParaRPr lang="en-GB">
              <a:solidFill>
                <a:srgbClr val="000000"/>
              </a:solidFill>
            </a:endParaRPr>
          </a:p>
        </p:txBody>
      </p:sp>
      <p:sp>
        <p:nvSpPr>
          <p:cNvPr id="2" name="Text Placeholder 3">
            <a:extLst>
              <a:ext uri="{FF2B5EF4-FFF2-40B4-BE49-F238E27FC236}">
                <a16:creationId xmlns:a16="http://schemas.microsoft.com/office/drawing/2014/main" id="{DDE01D40-C16F-E2F5-69B2-8B1DBFED37E1}"/>
              </a:ext>
            </a:extLst>
          </p:cNvPr>
          <p:cNvSpPr>
            <a:spLocks noGrp="1"/>
          </p:cNvSpPr>
          <p:nvPr>
            <p:ph type="body" sz="quarter" idx="17" hasCustomPrompt="1"/>
          </p:nvPr>
        </p:nvSpPr>
        <p:spPr>
          <a:xfrm>
            <a:off x="3722430" y="6376396"/>
            <a:ext cx="6480174" cy="312737"/>
          </a:xfrm>
          <a:prstGeom prst="rect">
            <a:avLst/>
          </a:prstGeom>
        </p:spPr>
        <p:txBody>
          <a:bodyPr anchor="ctr">
            <a:noAutofit/>
          </a:bodyPr>
          <a:lstStyle>
            <a:lvl1pPr marL="0" indent="0">
              <a:buFont typeface="Arial" panose="020B0604020202020204" pitchFamily="34" charset="0"/>
              <a:buNone/>
              <a:defRPr sz="800" b="0">
                <a:solidFill>
                  <a:schemeClr val="bg2"/>
                </a:solidFill>
              </a:defRPr>
            </a:lvl1pPr>
            <a:lvl2pPr marL="457195" indent="0">
              <a:buNone/>
              <a:defRPr/>
            </a:lvl2pPr>
          </a:lstStyle>
          <a:p>
            <a:pPr lvl="0"/>
            <a:r>
              <a:rPr lang="en-US"/>
              <a:t>Footnote Text Location</a:t>
            </a:r>
          </a:p>
        </p:txBody>
      </p:sp>
    </p:spTree>
    <p:extLst>
      <p:ext uri="{BB962C8B-B14F-4D97-AF65-F5344CB8AC3E}">
        <p14:creationId xmlns:p14="http://schemas.microsoft.com/office/powerpoint/2010/main" val="2356270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72">
          <p15:clr>
            <a:srgbClr val="FBAE40"/>
          </p15:clr>
        </p15:guide>
        <p15:guide id="6" orient="horz" pos="21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4815-4091-68A3-E757-BBBCFE258042}"/>
              </a:ext>
            </a:extLst>
          </p:cNvPr>
          <p:cNvSpPr>
            <a:spLocks noGrp="1"/>
          </p:cNvSpPr>
          <p:nvPr>
            <p:ph type="title" hasCustomPrompt="1"/>
          </p:nvPr>
        </p:nvSpPr>
        <p:spPr>
          <a:xfrm>
            <a:off x="288305" y="368592"/>
            <a:ext cx="9649445" cy="468590"/>
          </a:xfrm>
        </p:spPr>
        <p:txBody>
          <a:bodyPr anchor="b"/>
          <a:lstStyle/>
          <a:p>
            <a:r>
              <a:rPr lang="en-US"/>
              <a:t>Content slide-bullets</a:t>
            </a:r>
          </a:p>
        </p:txBody>
      </p:sp>
      <p:sp>
        <p:nvSpPr>
          <p:cNvPr id="3" name="Footer Placeholder 2">
            <a:extLst>
              <a:ext uri="{FF2B5EF4-FFF2-40B4-BE49-F238E27FC236}">
                <a16:creationId xmlns:a16="http://schemas.microsoft.com/office/drawing/2014/main" id="{D998A1EB-51B0-F1BD-E581-C715DE73BB19}"/>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417FD4-4140-CD43-8431-8172E19E555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D914B08B-E3EC-5B6C-52D7-394475A4A1DA}"/>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p>
        </p:txBody>
      </p:sp>
      <p:sp>
        <p:nvSpPr>
          <p:cNvPr id="11" name="Subtitle 2">
            <a:extLst>
              <a:ext uri="{FF2B5EF4-FFF2-40B4-BE49-F238E27FC236}">
                <a16:creationId xmlns:a16="http://schemas.microsoft.com/office/drawing/2014/main" id="{0726C4AD-8F81-6EAE-E2A0-4C2A2EAC3765}"/>
              </a:ext>
            </a:extLst>
          </p:cNvPr>
          <p:cNvSpPr>
            <a:spLocks noGrp="1"/>
          </p:cNvSpPr>
          <p:nvPr>
            <p:ph type="subTitle" idx="12"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2" name="Text Placeholder 5">
            <a:extLst>
              <a:ext uri="{FF2B5EF4-FFF2-40B4-BE49-F238E27FC236}">
                <a16:creationId xmlns:a16="http://schemas.microsoft.com/office/drawing/2014/main" id="{FCD1CE92-80F6-BCB5-D5A8-3DC98724073D}"/>
              </a:ext>
            </a:extLst>
          </p:cNvPr>
          <p:cNvSpPr>
            <a:spLocks noGrp="1"/>
          </p:cNvSpPr>
          <p:nvPr>
            <p:ph type="body" sz="quarter" idx="13" hasCustomPrompt="1"/>
          </p:nvPr>
        </p:nvSpPr>
        <p:spPr>
          <a:xfrm>
            <a:off x="304885" y="1682750"/>
            <a:ext cx="11590553"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09047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NEUTRO">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AD79DE6D-4140-EE3D-31EF-82F4ED085D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28384756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Content">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ADBC23DC-054D-D38F-AD8D-CA1037E86905}"/>
              </a:ext>
            </a:extLst>
          </p:cNvPr>
          <p:cNvSpPr>
            <a:spLocks noChangeAspect="1"/>
          </p:cNvSpPr>
          <p:nvPr userDrawn="1"/>
        </p:nvSpPr>
        <p:spPr>
          <a:xfrm>
            <a:off x="628074" y="6348749"/>
            <a:ext cx="446283" cy="188991"/>
          </a:xfrm>
          <a:custGeom>
            <a:avLst/>
            <a:gdLst>
              <a:gd name="connsiteX0" fmla="*/ 5699846 w 6586631"/>
              <a:gd name="connsiteY0" fmla="*/ 2789294 h 2789293"/>
              <a:gd name="connsiteX1" fmla="*/ 6586632 w 6586631"/>
              <a:gd name="connsiteY1" fmla="*/ 1909153 h 2789293"/>
              <a:gd name="connsiteX2" fmla="*/ 6586632 w 6586631"/>
              <a:gd name="connsiteY2" fmla="*/ 60980 h 2789293"/>
              <a:gd name="connsiteX3" fmla="*/ 6112656 w 6586631"/>
              <a:gd name="connsiteY3" fmla="*/ 60980 h 2789293"/>
              <a:gd name="connsiteX4" fmla="*/ 6112656 w 6586631"/>
              <a:gd name="connsiteY4" fmla="*/ 2031114 h 2789293"/>
              <a:gd name="connsiteX5" fmla="*/ 5699846 w 6586631"/>
              <a:gd name="connsiteY5" fmla="*/ 2541669 h 2789293"/>
              <a:gd name="connsiteX6" fmla="*/ 5287036 w 6586631"/>
              <a:gd name="connsiteY6" fmla="*/ 1992847 h 2789293"/>
              <a:gd name="connsiteX7" fmla="*/ 5287036 w 6586631"/>
              <a:gd name="connsiteY7" fmla="*/ 1627212 h 2789293"/>
              <a:gd name="connsiteX8" fmla="*/ 4813060 w 6586631"/>
              <a:gd name="connsiteY8" fmla="*/ 1745222 h 2789293"/>
              <a:gd name="connsiteX9" fmla="*/ 4813060 w 6586631"/>
              <a:gd name="connsiteY9" fmla="*/ 1909153 h 2789293"/>
              <a:gd name="connsiteX10" fmla="*/ 5699846 w 6586631"/>
              <a:gd name="connsiteY10" fmla="*/ 2789294 h 2789293"/>
              <a:gd name="connsiteX11" fmla="*/ 3177175 w 6586631"/>
              <a:gd name="connsiteY11" fmla="*/ 2511056 h 2789293"/>
              <a:gd name="connsiteX12" fmla="*/ 2584828 w 6586631"/>
              <a:gd name="connsiteY12" fmla="*/ 1897549 h 2789293"/>
              <a:gd name="connsiteX13" fmla="*/ 2817854 w 6586631"/>
              <a:gd name="connsiteY13" fmla="*/ 1413657 h 2789293"/>
              <a:gd name="connsiteX14" fmla="*/ 3681610 w 6586631"/>
              <a:gd name="connsiteY14" fmla="*/ 2354778 h 2789293"/>
              <a:gd name="connsiteX15" fmla="*/ 3177175 w 6586631"/>
              <a:gd name="connsiteY15" fmla="*/ 2511056 h 2789293"/>
              <a:gd name="connsiteX16" fmla="*/ 3639512 w 6586631"/>
              <a:gd name="connsiteY16" fmla="*/ 1147022 h 2789293"/>
              <a:gd name="connsiteX17" fmla="*/ 4140232 w 6586631"/>
              <a:gd name="connsiteY17" fmla="*/ 1634865 h 2789293"/>
              <a:gd name="connsiteX18" fmla="*/ 4017900 w 6586631"/>
              <a:gd name="connsiteY18" fmla="*/ 2042717 h 2789293"/>
              <a:gd name="connsiteX19" fmla="*/ 3268800 w 6586631"/>
              <a:gd name="connsiteY19" fmla="*/ 1219359 h 2789293"/>
              <a:gd name="connsiteX20" fmla="*/ 3639512 w 6586631"/>
              <a:gd name="connsiteY20" fmla="*/ 1147022 h 2789293"/>
              <a:gd name="connsiteX21" fmla="*/ 3177175 w 6586631"/>
              <a:gd name="connsiteY21" fmla="*/ 201951 h 2789293"/>
              <a:gd name="connsiteX22" fmla="*/ 3536495 w 6586631"/>
              <a:gd name="connsiteY22" fmla="*/ 567833 h 2789293"/>
              <a:gd name="connsiteX23" fmla="*/ 3165783 w 6586631"/>
              <a:gd name="connsiteY23" fmla="*/ 1109002 h 2789293"/>
              <a:gd name="connsiteX24" fmla="*/ 3001353 w 6586631"/>
              <a:gd name="connsiteY24" fmla="*/ 926061 h 2789293"/>
              <a:gd name="connsiteX25" fmla="*/ 2814140 w 6586631"/>
              <a:gd name="connsiteY25" fmla="*/ 548823 h 2789293"/>
              <a:gd name="connsiteX26" fmla="*/ 3177175 w 6586631"/>
              <a:gd name="connsiteY26" fmla="*/ 201951 h 2789293"/>
              <a:gd name="connsiteX27" fmla="*/ 4136518 w 6586631"/>
              <a:gd name="connsiteY27" fmla="*/ 2172084 h 2789293"/>
              <a:gd name="connsiteX28" fmla="*/ 4461417 w 6586631"/>
              <a:gd name="connsiteY28" fmla="*/ 1428964 h 2789293"/>
              <a:gd name="connsiteX29" fmla="*/ 3960696 w 6586631"/>
              <a:gd name="connsiteY29" fmla="*/ 945071 h 2789293"/>
              <a:gd name="connsiteX30" fmla="*/ 3502073 w 6586631"/>
              <a:gd name="connsiteY30" fmla="*/ 1036418 h 2789293"/>
              <a:gd name="connsiteX31" fmla="*/ 3494397 w 6586631"/>
              <a:gd name="connsiteY31" fmla="*/ 1021112 h 2789293"/>
              <a:gd name="connsiteX32" fmla="*/ 3907206 w 6586631"/>
              <a:gd name="connsiteY32" fmla="*/ 518209 h 2789293"/>
              <a:gd name="connsiteX33" fmla="*/ 3188566 w 6586631"/>
              <a:gd name="connsiteY33" fmla="*/ 0 h 2789293"/>
              <a:gd name="connsiteX34" fmla="*/ 2401082 w 6586631"/>
              <a:gd name="connsiteY34" fmla="*/ 659180 h 2789293"/>
              <a:gd name="connsiteX35" fmla="*/ 2706913 w 6586631"/>
              <a:gd name="connsiteY35" fmla="*/ 1295646 h 2789293"/>
              <a:gd name="connsiteX36" fmla="*/ 2710628 w 6586631"/>
              <a:gd name="connsiteY36" fmla="*/ 1303300 h 2789293"/>
              <a:gd name="connsiteX37" fmla="*/ 2164094 w 6586631"/>
              <a:gd name="connsiteY37" fmla="*/ 2069134 h 2789293"/>
              <a:gd name="connsiteX38" fmla="*/ 2932262 w 6586631"/>
              <a:gd name="connsiteY38" fmla="*/ 2789294 h 2789293"/>
              <a:gd name="connsiteX39" fmla="*/ 3796018 w 6586631"/>
              <a:gd name="connsiteY39" fmla="*/ 2480689 h 2789293"/>
              <a:gd name="connsiteX40" fmla="*/ 4025329 w 6586631"/>
              <a:gd name="connsiteY40" fmla="*/ 2728314 h 2789293"/>
              <a:gd name="connsiteX41" fmla="*/ 4625352 w 6586631"/>
              <a:gd name="connsiteY41" fmla="*/ 2728314 h 2789293"/>
              <a:gd name="connsiteX42" fmla="*/ 4625352 w 6586631"/>
              <a:gd name="connsiteY42" fmla="*/ 2709303 h 2789293"/>
              <a:gd name="connsiteX43" fmla="*/ 4136518 w 6586631"/>
              <a:gd name="connsiteY43" fmla="*/ 2172084 h 2789293"/>
              <a:gd name="connsiteX44" fmla="*/ 886786 w 6586631"/>
              <a:gd name="connsiteY44" fmla="*/ 2789294 h 2789293"/>
              <a:gd name="connsiteX45" fmla="*/ 1773572 w 6586631"/>
              <a:gd name="connsiteY45" fmla="*/ 1909153 h 2789293"/>
              <a:gd name="connsiteX46" fmla="*/ 1773572 w 6586631"/>
              <a:gd name="connsiteY46" fmla="*/ 60980 h 2789293"/>
              <a:gd name="connsiteX47" fmla="*/ 1299596 w 6586631"/>
              <a:gd name="connsiteY47" fmla="*/ 60980 h 2789293"/>
              <a:gd name="connsiteX48" fmla="*/ 1299596 w 6586631"/>
              <a:gd name="connsiteY48" fmla="*/ 2031114 h 2789293"/>
              <a:gd name="connsiteX49" fmla="*/ 886786 w 6586631"/>
              <a:gd name="connsiteY49" fmla="*/ 2541669 h 2789293"/>
              <a:gd name="connsiteX50" fmla="*/ 473976 w 6586631"/>
              <a:gd name="connsiteY50" fmla="*/ 1992847 h 2789293"/>
              <a:gd name="connsiteX51" fmla="*/ 473976 w 6586631"/>
              <a:gd name="connsiteY51" fmla="*/ 1627212 h 2789293"/>
              <a:gd name="connsiteX52" fmla="*/ 0 w 6586631"/>
              <a:gd name="connsiteY52" fmla="*/ 1745222 h 2789293"/>
              <a:gd name="connsiteX53" fmla="*/ 0 w 6586631"/>
              <a:gd name="connsiteY53" fmla="*/ 1909153 h 2789293"/>
              <a:gd name="connsiteX54" fmla="*/ 886786 w 6586631"/>
              <a:gd name="connsiteY54" fmla="*/ 2789294 h 278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586631" h="2789293">
                <a:moveTo>
                  <a:pt x="5699846" y="2789294"/>
                </a:moveTo>
                <a:cubicBezTo>
                  <a:pt x="6338253" y="2789294"/>
                  <a:pt x="6586632" y="2408105"/>
                  <a:pt x="6586632" y="1909153"/>
                </a:cubicBezTo>
                <a:lnTo>
                  <a:pt x="6586632" y="60980"/>
                </a:lnTo>
                <a:lnTo>
                  <a:pt x="6112656" y="60980"/>
                </a:lnTo>
                <a:lnTo>
                  <a:pt x="6112656" y="2031114"/>
                </a:lnTo>
                <a:cubicBezTo>
                  <a:pt x="6112656" y="2351075"/>
                  <a:pt x="5990324" y="2541669"/>
                  <a:pt x="5699846" y="2541669"/>
                </a:cubicBezTo>
                <a:cubicBezTo>
                  <a:pt x="5413083" y="2541669"/>
                  <a:pt x="5287036" y="2339718"/>
                  <a:pt x="5287036" y="1992847"/>
                </a:cubicBezTo>
                <a:lnTo>
                  <a:pt x="5287036" y="1627212"/>
                </a:lnTo>
                <a:lnTo>
                  <a:pt x="4813060" y="1745222"/>
                </a:lnTo>
                <a:lnTo>
                  <a:pt x="4813060" y="1909153"/>
                </a:lnTo>
                <a:cubicBezTo>
                  <a:pt x="4813060" y="2408352"/>
                  <a:pt x="5061440" y="2789294"/>
                  <a:pt x="5699846" y="2789294"/>
                </a:cubicBezTo>
                <a:moveTo>
                  <a:pt x="3177175" y="2511056"/>
                </a:moveTo>
                <a:cubicBezTo>
                  <a:pt x="2810177" y="2511056"/>
                  <a:pt x="2584828" y="2213808"/>
                  <a:pt x="2584828" y="1897549"/>
                </a:cubicBezTo>
                <a:cubicBezTo>
                  <a:pt x="2584828" y="1699302"/>
                  <a:pt x="2672739" y="1516361"/>
                  <a:pt x="2817854" y="1413657"/>
                </a:cubicBezTo>
                <a:lnTo>
                  <a:pt x="3681610" y="2354778"/>
                </a:lnTo>
                <a:cubicBezTo>
                  <a:pt x="3521141" y="2450075"/>
                  <a:pt x="3341358" y="2511056"/>
                  <a:pt x="3177175" y="2511056"/>
                </a:cubicBezTo>
                <a:moveTo>
                  <a:pt x="3639512" y="1147022"/>
                </a:moveTo>
                <a:cubicBezTo>
                  <a:pt x="3949057" y="1147022"/>
                  <a:pt x="4140232" y="1326013"/>
                  <a:pt x="4140232" y="1634865"/>
                </a:cubicBezTo>
                <a:cubicBezTo>
                  <a:pt x="4140232" y="1772132"/>
                  <a:pt x="4102096" y="1913103"/>
                  <a:pt x="4017900" y="2042717"/>
                </a:cubicBezTo>
                <a:lnTo>
                  <a:pt x="3268800" y="1219359"/>
                </a:lnTo>
                <a:cubicBezTo>
                  <a:pt x="3402524" y="1166032"/>
                  <a:pt x="3532533" y="1147022"/>
                  <a:pt x="3639512" y="1147022"/>
                </a:cubicBezTo>
                <a:moveTo>
                  <a:pt x="3177175" y="201951"/>
                </a:moveTo>
                <a:cubicBezTo>
                  <a:pt x="3402771" y="201951"/>
                  <a:pt x="3536495" y="331565"/>
                  <a:pt x="3536495" y="567833"/>
                </a:cubicBezTo>
                <a:cubicBezTo>
                  <a:pt x="3536495" y="785091"/>
                  <a:pt x="3429516" y="990745"/>
                  <a:pt x="3165783" y="1109002"/>
                </a:cubicBezTo>
                <a:lnTo>
                  <a:pt x="3001353" y="926061"/>
                </a:lnTo>
                <a:cubicBezTo>
                  <a:pt x="2855990" y="766081"/>
                  <a:pt x="2814140" y="666833"/>
                  <a:pt x="2814140" y="548823"/>
                </a:cubicBezTo>
                <a:cubicBezTo>
                  <a:pt x="2813892" y="327615"/>
                  <a:pt x="2955292" y="201951"/>
                  <a:pt x="3177175" y="201951"/>
                </a:cubicBezTo>
                <a:moveTo>
                  <a:pt x="4136518" y="2172084"/>
                </a:moveTo>
                <a:cubicBezTo>
                  <a:pt x="4343047" y="1928163"/>
                  <a:pt x="4461417" y="1661528"/>
                  <a:pt x="4461417" y="1428964"/>
                </a:cubicBezTo>
                <a:cubicBezTo>
                  <a:pt x="4461417" y="1139369"/>
                  <a:pt x="4266527" y="945071"/>
                  <a:pt x="3960696" y="945071"/>
                </a:cubicBezTo>
                <a:cubicBezTo>
                  <a:pt x="3800228" y="945071"/>
                  <a:pt x="3620443" y="990745"/>
                  <a:pt x="3502073" y="1036418"/>
                </a:cubicBezTo>
                <a:lnTo>
                  <a:pt x="3494397" y="1021112"/>
                </a:lnTo>
                <a:cubicBezTo>
                  <a:pt x="3784874" y="864834"/>
                  <a:pt x="3907206" y="720160"/>
                  <a:pt x="3907206" y="518209"/>
                </a:cubicBezTo>
                <a:cubicBezTo>
                  <a:pt x="3907206" y="228614"/>
                  <a:pt x="3647188" y="0"/>
                  <a:pt x="3188566" y="0"/>
                </a:cubicBezTo>
                <a:cubicBezTo>
                  <a:pt x="2661100" y="0"/>
                  <a:pt x="2401082" y="293545"/>
                  <a:pt x="2401082" y="659180"/>
                </a:cubicBezTo>
                <a:cubicBezTo>
                  <a:pt x="2401082" y="857428"/>
                  <a:pt x="2485278" y="1055429"/>
                  <a:pt x="2706913" y="1295646"/>
                </a:cubicBezTo>
                <a:lnTo>
                  <a:pt x="2710628" y="1303300"/>
                </a:lnTo>
                <a:cubicBezTo>
                  <a:pt x="2336201" y="1482291"/>
                  <a:pt x="2164094" y="1771886"/>
                  <a:pt x="2164094" y="2069134"/>
                </a:cubicBezTo>
                <a:cubicBezTo>
                  <a:pt x="2164094" y="2461679"/>
                  <a:pt x="2465963" y="2789294"/>
                  <a:pt x="2932262" y="2789294"/>
                </a:cubicBezTo>
                <a:cubicBezTo>
                  <a:pt x="3199710" y="2789294"/>
                  <a:pt x="3513217" y="2678690"/>
                  <a:pt x="3796018" y="2480689"/>
                </a:cubicBezTo>
                <a:lnTo>
                  <a:pt x="4025329" y="2728314"/>
                </a:lnTo>
                <a:lnTo>
                  <a:pt x="4625352" y="2728314"/>
                </a:lnTo>
                <a:lnTo>
                  <a:pt x="4625352" y="2709303"/>
                </a:lnTo>
                <a:lnTo>
                  <a:pt x="4136518" y="2172084"/>
                </a:lnTo>
                <a:close/>
                <a:moveTo>
                  <a:pt x="886786" y="2789294"/>
                </a:moveTo>
                <a:cubicBezTo>
                  <a:pt x="1525192" y="2789294"/>
                  <a:pt x="1773572" y="2408105"/>
                  <a:pt x="1773572" y="1909153"/>
                </a:cubicBezTo>
                <a:lnTo>
                  <a:pt x="1773572" y="60980"/>
                </a:lnTo>
                <a:lnTo>
                  <a:pt x="1299596" y="60980"/>
                </a:lnTo>
                <a:lnTo>
                  <a:pt x="1299596" y="2031114"/>
                </a:lnTo>
                <a:cubicBezTo>
                  <a:pt x="1299596" y="2351075"/>
                  <a:pt x="1177263" y="2541669"/>
                  <a:pt x="886786" y="2541669"/>
                </a:cubicBezTo>
                <a:cubicBezTo>
                  <a:pt x="600023" y="2541669"/>
                  <a:pt x="473976" y="2339718"/>
                  <a:pt x="473976" y="1992847"/>
                </a:cubicBezTo>
                <a:lnTo>
                  <a:pt x="473976" y="1627212"/>
                </a:lnTo>
                <a:lnTo>
                  <a:pt x="0" y="1745222"/>
                </a:lnTo>
                <a:lnTo>
                  <a:pt x="0" y="1909153"/>
                </a:lnTo>
                <a:cubicBezTo>
                  <a:pt x="0" y="2408352"/>
                  <a:pt x="248379" y="2789294"/>
                  <a:pt x="886786" y="2789294"/>
                </a:cubicBezTo>
              </a:path>
            </a:pathLst>
          </a:custGeom>
          <a:solidFill>
            <a:srgbClr val="EB1700"/>
          </a:solidFill>
          <a:ln w="2475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13" name="Slide Number Placeholder 5">
            <a:extLst>
              <a:ext uri="{FF2B5EF4-FFF2-40B4-BE49-F238E27FC236}">
                <a16:creationId xmlns:a16="http://schemas.microsoft.com/office/drawing/2014/main" id="{B06CDB41-83ED-8433-CEAF-0181D41B5059}"/>
              </a:ext>
            </a:extLst>
          </p:cNvPr>
          <p:cNvSpPr>
            <a:spLocks noGrp="1"/>
          </p:cNvSpPr>
          <p:nvPr>
            <p:ph type="sldNum" sz="quarter" idx="4"/>
          </p:nvPr>
        </p:nvSpPr>
        <p:spPr>
          <a:xfrm>
            <a:off x="11571405" y="6443244"/>
            <a:ext cx="320674" cy="103862"/>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bg1"/>
                </a:solidFill>
                <a:latin typeface="+mn-lt"/>
              </a:defRPr>
            </a:lvl1pPr>
          </a:lstStyle>
          <a:p>
            <a:fld id="{AEC8D767-5246-2244-A4A3-B8AFB218393C}" type="slidenum">
              <a:rPr lang="en-GB" smtClean="0"/>
              <a:pPr/>
              <a:t>‹#›</a:t>
            </a:fld>
            <a:endParaRPr lang="en-GB"/>
          </a:p>
        </p:txBody>
      </p:sp>
      <p:sp>
        <p:nvSpPr>
          <p:cNvPr id="8" name="bg object 18">
            <a:extLst>
              <a:ext uri="{FF2B5EF4-FFF2-40B4-BE49-F238E27FC236}">
                <a16:creationId xmlns:a16="http://schemas.microsoft.com/office/drawing/2014/main" id="{6A483DA1-AAB0-A2B2-9939-2A8B6ABF2F94}"/>
              </a:ext>
            </a:extLst>
          </p:cNvPr>
          <p:cNvSpPr>
            <a:spLocks noChangeAspect="1"/>
          </p:cNvSpPr>
          <p:nvPr userDrawn="1"/>
        </p:nvSpPr>
        <p:spPr>
          <a:xfrm>
            <a:off x="10865173" y="368033"/>
            <a:ext cx="907200" cy="618545"/>
          </a:xfrm>
          <a:prstGeom prst="rect">
            <a:avLst/>
          </a:prstGeom>
          <a:blipFill>
            <a:blip r:embed="rId2" cstate="prin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B5DDDB8D-E800-E962-7F06-33F9B0E54DB3}"/>
              </a:ext>
            </a:extLst>
          </p:cNvPr>
          <p:cNvSpPr txBox="1"/>
          <p:nvPr userDrawn="1"/>
        </p:nvSpPr>
        <p:spPr>
          <a:xfrm>
            <a:off x="3729246" y="6249212"/>
            <a:ext cx="4828732" cy="369332"/>
          </a:xfrm>
          <a:prstGeom prst="rect">
            <a:avLst/>
          </a:prstGeom>
          <a:noFill/>
        </p:spPr>
        <p:txBody>
          <a:bodyPr wrap="square" rtlCol="0">
            <a:spAutoFit/>
          </a:bodyPr>
          <a:lstStyle/>
          <a:p>
            <a:pPr algn="ctr"/>
            <a:r>
              <a:rPr lang="en-US" sz="800">
                <a:solidFill>
                  <a:schemeClr val="tx1"/>
                </a:solidFill>
              </a:rPr>
              <a:t>Confidential &amp; Proprietary</a:t>
            </a:r>
          </a:p>
          <a:p>
            <a:pPr algn="ctr"/>
            <a:r>
              <a:rPr lang="en-US" sz="800">
                <a:solidFill>
                  <a:schemeClr val="tx1"/>
                </a:solidFill>
              </a:rPr>
              <a:t>Janssen Research &amp; Development, LLC, a Johnson &amp; Johnson Company</a:t>
            </a:r>
            <a:r>
              <a:rPr lang="en-US" sz="1000">
                <a:solidFill>
                  <a:srgbClr val="424242"/>
                </a:solidFill>
              </a:rPr>
              <a:t>​</a:t>
            </a:r>
          </a:p>
        </p:txBody>
      </p:sp>
      <p:sp>
        <p:nvSpPr>
          <p:cNvPr id="7" name="Isosceles Triangle 7">
            <a:extLst>
              <a:ext uri="{FF2B5EF4-FFF2-40B4-BE49-F238E27FC236}">
                <a16:creationId xmlns:a16="http://schemas.microsoft.com/office/drawing/2014/main" id="{FC7C23BE-B172-2F6D-8090-9388AC947F01}"/>
              </a:ext>
            </a:extLst>
          </p:cNvPr>
          <p:cNvSpPr/>
          <p:nvPr userDrawn="1"/>
        </p:nvSpPr>
        <p:spPr>
          <a:xfrm rot="5400000">
            <a:off x="-9468" y="645888"/>
            <a:ext cx="520073" cy="493042"/>
          </a:xfrm>
          <a:prstGeom prst="triangle">
            <a:avLst/>
          </a:prstGeom>
          <a:solidFill>
            <a:srgbClr val="0A8847"/>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DAE8ED7D-59BC-B7C4-6E11-B04319984194}"/>
              </a:ext>
            </a:extLst>
          </p:cNvPr>
          <p:cNvSpPr>
            <a:spLocks noGrp="1"/>
          </p:cNvSpPr>
          <p:nvPr>
            <p:ph sz="quarter" idx="10"/>
          </p:nvPr>
        </p:nvSpPr>
        <p:spPr>
          <a:xfrm>
            <a:off x="497090" y="1752571"/>
            <a:ext cx="11270082" cy="4270795"/>
          </a:xfrm>
        </p:spPr>
        <p:txBody>
          <a:bodyPr/>
          <a:lstStyle>
            <a:lvl1pPr>
              <a:buClr>
                <a:srgbClr val="0A8847"/>
              </a:buClr>
              <a:defRPr>
                <a:solidFill>
                  <a:schemeClr val="tx1"/>
                </a:solidFill>
              </a:defRPr>
            </a:lvl1pPr>
            <a:lvl2pPr>
              <a:buClr>
                <a:srgbClr val="0A8847"/>
              </a:buClr>
              <a:defRPr>
                <a:solidFill>
                  <a:schemeClr val="tx1"/>
                </a:solidFill>
              </a:defRPr>
            </a:lvl2pPr>
            <a:lvl3pPr>
              <a:buClr>
                <a:srgbClr val="0A8847"/>
              </a:buClr>
              <a:defRPr sz="2000">
                <a:solidFill>
                  <a:schemeClr val="tx1"/>
                </a:solidFill>
              </a:defRPr>
            </a:lvl3pPr>
            <a:lvl4pPr>
              <a:buClr>
                <a:srgbClr val="0A8847"/>
              </a:buClr>
              <a:defRPr sz="1800">
                <a:solidFill>
                  <a:schemeClr val="tx1"/>
                </a:solidFill>
              </a:defRPr>
            </a:lvl4pPr>
            <a:lvl5pPr>
              <a:buClr>
                <a:srgbClr val="0A8847"/>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D5C7BE81-8FA5-7BB2-BB81-BF52610940CA}"/>
              </a:ext>
            </a:extLst>
          </p:cNvPr>
          <p:cNvSpPr>
            <a:spLocks noGrp="1"/>
          </p:cNvSpPr>
          <p:nvPr>
            <p:ph type="title"/>
          </p:nvPr>
        </p:nvSpPr>
        <p:spPr>
          <a:xfrm>
            <a:off x="520052" y="522269"/>
            <a:ext cx="9936238" cy="585154"/>
          </a:xfrm>
          <a:prstGeom prst="rect">
            <a:avLst/>
          </a:prstGeom>
        </p:spPr>
        <p:txBody>
          <a:bodyPr/>
          <a:lstStyle>
            <a:lvl1pPr>
              <a:defRPr sz="4400" b="1">
                <a:solidFill>
                  <a:srgbClr val="004257"/>
                </a:solidFill>
                <a:latin typeface="+mj-lt"/>
                <a:cs typeface="Calibri" panose="020F0502020204030204" pitchFamily="34" charset="0"/>
              </a:defRPr>
            </a:lvl1pPr>
          </a:lstStyle>
          <a:p>
            <a:endParaRPr lang="en-US"/>
          </a:p>
        </p:txBody>
      </p:sp>
    </p:spTree>
    <p:extLst>
      <p:ext uri="{BB962C8B-B14F-4D97-AF65-F5344CB8AC3E}">
        <p14:creationId xmlns:p14="http://schemas.microsoft.com/office/powerpoint/2010/main" val="3116153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7339" y="266400"/>
            <a:ext cx="8674100" cy="2770117"/>
          </a:xfrm>
        </p:spPr>
        <p:txBody>
          <a:bodyPr anchor="t">
            <a:normAutofit/>
          </a:bodyPr>
          <a:lstStyle>
            <a:lvl1pPr>
              <a:lnSpc>
                <a:spcPct val="80000"/>
              </a:lnSpc>
              <a:defRPr sz="7401" spc="0" baseline="0">
                <a:solidFill>
                  <a:schemeClr val="tx1"/>
                </a:solidFill>
              </a:defRPr>
            </a:lvl1pPr>
          </a:lstStyle>
          <a:p>
            <a:r>
              <a:rPr lang="en-GB"/>
              <a:t>Click to edit Master title style</a:t>
            </a:r>
            <a:br>
              <a:rPr lang="en-GB"/>
            </a:br>
            <a:endParaRPr lang="en-GB"/>
          </a:p>
        </p:txBody>
      </p:sp>
      <p:sp>
        <p:nvSpPr>
          <p:cNvPr id="5" name="Footer Placeholder 4">
            <a:extLst>
              <a:ext uri="{FF2B5EF4-FFF2-40B4-BE49-F238E27FC236}">
                <a16:creationId xmlns:a16="http://schemas.microsoft.com/office/drawing/2014/main" id="{895F487D-4064-92B3-E439-C4C68E6D7889}"/>
              </a:ext>
            </a:extLst>
          </p:cNvPr>
          <p:cNvSpPr>
            <a:spLocks noGrp="1"/>
          </p:cNvSpPr>
          <p:nvPr>
            <p:ph type="ftr" sz="quarter" idx="11"/>
          </p:nvPr>
        </p:nvSpPr>
        <p:spPr/>
        <p:txBody>
          <a:bodyPr/>
          <a:lstStyle/>
          <a:p>
            <a:r>
              <a:rPr lang="en-GB"/>
              <a:t>Slide footer goes here if required</a:t>
            </a:r>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p>
            <a:fld id="{AEC8D767-5246-2244-A4A3-B8AFB218393C}" type="slidenum">
              <a:rPr lang="en-GB" smtClean="0"/>
              <a:t>‹#›</a:t>
            </a:fld>
            <a:endParaRPr lang="en-GB"/>
          </a:p>
        </p:txBody>
      </p:sp>
    </p:spTree>
    <p:extLst>
      <p:ext uri="{BB962C8B-B14F-4D97-AF65-F5344CB8AC3E}">
        <p14:creationId xmlns:p14="http://schemas.microsoft.com/office/powerpoint/2010/main" val="2667930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Accessible Vers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A17AB-0114-CDE0-D80E-3AAA53BE4837}"/>
              </a:ext>
            </a:extLst>
          </p:cNvPr>
          <p:cNvSpPr>
            <a:spLocks noGrp="1"/>
          </p:cNvSpPr>
          <p:nvPr>
            <p:ph type="ctrTitle" hasCustomPrompt="1"/>
          </p:nvPr>
        </p:nvSpPr>
        <p:spPr>
          <a:xfrm>
            <a:off x="284805" y="261082"/>
            <a:ext cx="8676633" cy="3930563"/>
          </a:xfrm>
        </p:spPr>
        <p:txBody>
          <a:bodyPr anchor="t">
            <a:normAutofit/>
          </a:bodyPr>
          <a:lstStyle>
            <a:lvl1pPr algn="l">
              <a:lnSpc>
                <a:spcPct val="80000"/>
              </a:lnSpc>
              <a:defRPr sz="10500" b="0" i="0" spc="0" baseline="0">
                <a:solidFill>
                  <a:schemeClr val="accent1"/>
                </a:solidFill>
                <a:latin typeface="+mj-lt"/>
              </a:defRPr>
            </a:lvl1pPr>
          </a:lstStyle>
          <a:p>
            <a:r>
              <a:rPr lang="en-GB"/>
              <a:t>Longer titles will shrink automatically</a:t>
            </a:r>
          </a:p>
        </p:txBody>
      </p:sp>
      <p:sp>
        <p:nvSpPr>
          <p:cNvPr id="9" name="Subtitle 2">
            <a:extLst>
              <a:ext uri="{FF2B5EF4-FFF2-40B4-BE49-F238E27FC236}">
                <a16:creationId xmlns:a16="http://schemas.microsoft.com/office/drawing/2014/main" id="{565D7B25-1665-DB97-EC26-F653F638EABF}"/>
              </a:ext>
            </a:extLst>
          </p:cNvPr>
          <p:cNvSpPr>
            <a:spLocks noGrp="1"/>
          </p:cNvSpPr>
          <p:nvPr>
            <p:ph type="subTitle" idx="1" hasCustomPrompt="1"/>
          </p:nvPr>
        </p:nvSpPr>
        <p:spPr>
          <a:xfrm>
            <a:off x="6165850" y="5892920"/>
            <a:ext cx="2795588" cy="717180"/>
          </a:xfrm>
        </p:spPr>
        <p:txBody>
          <a:bodyPr anchor="b"/>
          <a:lstStyle>
            <a:lvl1pPr marL="0" indent="0" algn="l">
              <a:lnSpc>
                <a:spcPct val="100000"/>
              </a:lnSpc>
              <a:spcBef>
                <a:spcPts val="0"/>
              </a:spcBef>
              <a:spcAft>
                <a:spcPts val="0"/>
              </a:spcAft>
              <a:buNone/>
              <a:defRPr sz="1401">
                <a:solidFill>
                  <a:schemeClr val="tx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Supporting details. Delete if not required.</a:t>
            </a:r>
          </a:p>
        </p:txBody>
      </p:sp>
      <p:sp>
        <p:nvSpPr>
          <p:cNvPr id="10" name="Text Placeholder 31">
            <a:extLst>
              <a:ext uri="{FF2B5EF4-FFF2-40B4-BE49-F238E27FC236}">
                <a16:creationId xmlns:a16="http://schemas.microsoft.com/office/drawing/2014/main" id="{938BB031-45ED-95FB-C1C5-66605571CD90}"/>
              </a:ext>
            </a:extLst>
          </p:cNvPr>
          <p:cNvSpPr>
            <a:spLocks noGrp="1"/>
          </p:cNvSpPr>
          <p:nvPr>
            <p:ph type="body" sz="quarter" idx="10" hasCustomPrompt="1"/>
          </p:nvPr>
        </p:nvSpPr>
        <p:spPr>
          <a:xfrm>
            <a:off x="9104313" y="5892920"/>
            <a:ext cx="2795588" cy="717180"/>
          </a:xfrm>
        </p:spPr>
        <p:txBody>
          <a:bodyPr anchor="b"/>
          <a:lstStyle>
            <a:lvl1pPr>
              <a:lnSpc>
                <a:spcPct val="100000"/>
              </a:lnSpc>
              <a:spcBef>
                <a:spcPts val="0"/>
              </a:spcBef>
              <a:spcAft>
                <a:spcPts val="0"/>
              </a:spcAft>
              <a:defRPr sz="1401">
                <a:solidFill>
                  <a:schemeClr val="tx1"/>
                </a:solidFill>
              </a:defRPr>
            </a:lvl1pPr>
          </a:lstStyle>
          <a:p>
            <a:r>
              <a:rPr lang="en-GB"/>
              <a:t>Supporting details. Delete if not required.</a:t>
            </a:r>
          </a:p>
        </p:txBody>
      </p:sp>
      <p:sp>
        <p:nvSpPr>
          <p:cNvPr id="2" name="Graphic 3">
            <a:extLst>
              <a:ext uri="{FF2B5EF4-FFF2-40B4-BE49-F238E27FC236}">
                <a16:creationId xmlns:a16="http://schemas.microsoft.com/office/drawing/2014/main" id="{451705C3-64AD-B944-7DD9-8FF5ECC05A87}"/>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accent1"/>
          </a:solidFill>
          <a:ln w="25765" cap="flat">
            <a:noFill/>
            <a:prstDash val="solid"/>
            <a:miter/>
          </a:ln>
        </p:spPr>
        <p:txBody>
          <a:bodyPr rtlCol="0" anchor="ctr"/>
          <a:lstStyle/>
          <a:p>
            <a:endParaRPr lang="en-GB" sz="1801"/>
          </a:p>
        </p:txBody>
      </p:sp>
    </p:spTree>
    <p:extLst>
      <p:ext uri="{BB962C8B-B14F-4D97-AF65-F5344CB8AC3E}">
        <p14:creationId xmlns:p14="http://schemas.microsoft.com/office/powerpoint/2010/main" val="2612716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BDF8-1AE1-4880-81DF-468EA49C6B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6D82E4-7522-40C5-B8BE-F6A9E7BD1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5E56F-1361-4ADE-A06C-EF1F84547E64}"/>
              </a:ext>
            </a:extLst>
          </p:cNvPr>
          <p:cNvSpPr>
            <a:spLocks noGrp="1"/>
          </p:cNvSpPr>
          <p:nvPr>
            <p:ph type="dt" sz="half" idx="10"/>
          </p:nvPr>
        </p:nvSpPr>
        <p:spPr/>
        <p:txBody>
          <a:bodyPr/>
          <a:lstStyle/>
          <a:p>
            <a:fld id="{105A37B2-73D7-4715-A060-A6B7A4CD2160}" type="datetimeFigureOut">
              <a:rPr lang="en-US" smtClean="0"/>
              <a:t>5/28/2026</a:t>
            </a:fld>
            <a:endParaRPr lang="en-US"/>
          </a:p>
        </p:txBody>
      </p:sp>
      <p:sp>
        <p:nvSpPr>
          <p:cNvPr id="5" name="Footer Placeholder 4">
            <a:extLst>
              <a:ext uri="{FF2B5EF4-FFF2-40B4-BE49-F238E27FC236}">
                <a16:creationId xmlns:a16="http://schemas.microsoft.com/office/drawing/2014/main" id="{FBBD7E43-7A00-47DB-959A-93EA55A8F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6AEFE-E234-4F5D-95A5-E6D32CBF7A02}"/>
              </a:ext>
            </a:extLst>
          </p:cNvPr>
          <p:cNvSpPr>
            <a:spLocks noGrp="1"/>
          </p:cNvSpPr>
          <p:nvPr>
            <p:ph type="sldNum" sz="quarter" idx="12"/>
          </p:nvPr>
        </p:nvSpPr>
        <p:spPr/>
        <p:txBody>
          <a:bodyPr/>
          <a:lstStyle/>
          <a:p>
            <a:fld id="{382874C4-AAB7-42F0-92FD-2BF13A4D4A6A}" type="slidenum">
              <a:rPr lang="en-US" smtClean="0"/>
              <a:t>‹#›</a:t>
            </a:fld>
            <a:endParaRPr lang="en-US"/>
          </a:p>
        </p:txBody>
      </p:sp>
    </p:spTree>
    <p:extLst>
      <p:ext uri="{BB962C8B-B14F-4D97-AF65-F5344CB8AC3E}">
        <p14:creationId xmlns:p14="http://schemas.microsoft.com/office/powerpoint/2010/main" val="3460292478"/>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9"/>
            <a:ext cx="10145760" cy="446276"/>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2" y="1713180"/>
            <a:ext cx="10985780" cy="4169411"/>
          </a:xfrm>
        </p:spPr>
        <p:txBody>
          <a:bodyPr/>
          <a:lstStyle>
            <a:lvl1pPr marL="234140" marR="0" indent="-234140" algn="l" defTabSz="761949" rtl="0" eaLnBrk="1" fontAlgn="base" latinLnBrk="0" hangingPunct="1">
              <a:lnSpc>
                <a:spcPct val="100000"/>
              </a:lnSpc>
              <a:spcBef>
                <a:spcPts val="1801"/>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21" marR="0" indent="-234140" algn="l" defTabSz="76194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70" marR="0" indent="-201155" algn="l" defTabSz="76194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07" marR="0" indent="-201155" algn="l" defTabSz="76194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864" marR="0" indent="-191121" algn="l" defTabSz="76194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40" marR="0" lvl="0" indent="-234140" algn="l" defTabSz="761949" rtl="0" eaLnBrk="1" fontAlgn="base" latinLnBrk="0" hangingPunct="1">
              <a:lnSpc>
                <a:spcPct val="100000"/>
              </a:lnSpc>
              <a:spcBef>
                <a:spcPts val="1801"/>
              </a:spcBef>
              <a:spcAft>
                <a:spcPct val="0"/>
              </a:spcAft>
              <a:buClr>
                <a:srgbClr val="212121"/>
              </a:buClr>
              <a:buSzPct val="100000"/>
              <a:buFont typeface="Arial" pitchFamily="-65" charset="0"/>
              <a:buChar char="•"/>
              <a:tabLst/>
              <a:defRPr/>
            </a:pPr>
            <a:r>
              <a:rPr kumimoji="0" lang="en-US" sz="2332"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21" marR="0" lvl="1" indent="-234140" algn="l" defTabSz="76194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470" marR="0" lvl="2" indent="-201155" algn="l" defTabSz="76194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1"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07" marR="0" lvl="3" indent="-201155" algn="l" defTabSz="76194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864" marR="0" lvl="4" indent="-191121" algn="l" defTabSz="76194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
        <p:nvSpPr>
          <p:cNvPr id="6" name="TextBox 5">
            <a:extLst>
              <a:ext uri="{FF2B5EF4-FFF2-40B4-BE49-F238E27FC236}">
                <a16:creationId xmlns:a16="http://schemas.microsoft.com/office/drawing/2014/main" id="{23A0B111-687F-467D-9A21-BC763B0382D0}"/>
              </a:ext>
            </a:extLst>
          </p:cNvPr>
          <p:cNvSpPr txBox="1"/>
          <p:nvPr userDrawn="1"/>
        </p:nvSpPr>
        <p:spPr>
          <a:xfrm>
            <a:off x="733852" y="6253448"/>
            <a:ext cx="2933273" cy="297454"/>
          </a:xfrm>
          <a:prstGeom prst="rect">
            <a:avLst/>
          </a:prstGeom>
          <a:noFill/>
        </p:spPr>
        <p:txBody>
          <a:bodyPr wrap="square" rtlCol="0" anchor="ctr">
            <a:spAutoFit/>
          </a:bodyPr>
          <a:lstStyle/>
          <a:p>
            <a:r>
              <a:rPr lang="en-US" sz="1333">
                <a:latin typeface="Verdana" panose="020B0604030504040204" pitchFamily="34" charset="0"/>
                <a:ea typeface="Verdana" panose="020B0604030504040204" pitchFamily="34" charset="0"/>
              </a:rPr>
              <a:t>Feasibility Center of Excellence </a:t>
            </a:r>
          </a:p>
        </p:txBody>
      </p:sp>
      <p:sp>
        <p:nvSpPr>
          <p:cNvPr id="8" name="Text Placeholder 9">
            <a:extLst>
              <a:ext uri="{FF2B5EF4-FFF2-40B4-BE49-F238E27FC236}">
                <a16:creationId xmlns:a16="http://schemas.microsoft.com/office/drawing/2014/main" id="{C5EA2DCC-C6AB-4A54-A24A-BDA58D809C6E}"/>
              </a:ext>
            </a:extLst>
          </p:cNvPr>
          <p:cNvSpPr>
            <a:spLocks noGrp="1"/>
          </p:cNvSpPr>
          <p:nvPr>
            <p:ph type="body" sz="quarter" idx="12" hasCustomPrompt="1"/>
          </p:nvPr>
        </p:nvSpPr>
        <p:spPr>
          <a:xfrm>
            <a:off x="3667126" y="6276012"/>
            <a:ext cx="1809749" cy="267229"/>
          </a:xfrm>
        </p:spPr>
        <p:txBody>
          <a:bodyPr anchor="ctr"/>
          <a:lstStyle>
            <a:lvl1pPr marL="0" indent="0">
              <a:buNone/>
              <a:defRPr sz="1333"/>
            </a:lvl1pPr>
          </a:lstStyle>
          <a:p>
            <a:pPr lvl="0"/>
            <a:r>
              <a:rPr lang="en-US"/>
              <a:t>Date</a:t>
            </a:r>
          </a:p>
        </p:txBody>
      </p:sp>
    </p:spTree>
    <p:extLst>
      <p:ext uri="{BB962C8B-B14F-4D97-AF65-F5344CB8AC3E}">
        <p14:creationId xmlns:p14="http://schemas.microsoft.com/office/powerpoint/2010/main" val="276266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B2183-ECFD-70D0-F5B2-55ADA29F19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22"/>
            <a:ext cx="12195723" cy="6855478"/>
          </a:xfrm>
          <a:prstGeom prst="rect">
            <a:avLst/>
          </a:prstGeom>
        </p:spPr>
      </p:pic>
      <p:sp>
        <p:nvSpPr>
          <p:cNvPr id="14" name="Text Placeholder 31">
            <a:extLst>
              <a:ext uri="{FF2B5EF4-FFF2-40B4-BE49-F238E27FC236}">
                <a16:creationId xmlns:a16="http://schemas.microsoft.com/office/drawing/2014/main" id="{026245ED-D708-1193-E35B-49E971B7B6D4}"/>
              </a:ext>
            </a:extLst>
          </p:cNvPr>
          <p:cNvSpPr>
            <a:spLocks noGrp="1"/>
          </p:cNvSpPr>
          <p:nvPr>
            <p:ph type="body" sz="quarter" idx="18" hasCustomPrompt="1"/>
          </p:nvPr>
        </p:nvSpPr>
        <p:spPr>
          <a:xfrm>
            <a:off x="292100" y="3894336"/>
            <a:ext cx="5499100" cy="908900"/>
          </a:xfrm>
        </p:spPr>
        <p:txBody>
          <a:bodyPr anchor="t"/>
          <a:lstStyle>
            <a:lvl1pPr algn="l">
              <a:lnSpc>
                <a:spcPct val="100000"/>
              </a:lnSpc>
              <a:spcBef>
                <a:spcPts val="0"/>
              </a:spcBef>
              <a:spcAft>
                <a:spcPts val="0"/>
              </a:spcAft>
              <a:defRPr sz="4000" b="1" i="0">
                <a:solidFill>
                  <a:schemeClr val="tx1"/>
                </a:solidFill>
              </a:defRPr>
            </a:lvl1pPr>
          </a:lstStyle>
          <a:p>
            <a:r>
              <a:rPr lang="en-US" noProof="0"/>
              <a:t>Click to add title text</a:t>
            </a:r>
          </a:p>
        </p:txBody>
      </p:sp>
      <p:sp>
        <p:nvSpPr>
          <p:cNvPr id="15" name="Title 1">
            <a:extLst>
              <a:ext uri="{FF2B5EF4-FFF2-40B4-BE49-F238E27FC236}">
                <a16:creationId xmlns:a16="http://schemas.microsoft.com/office/drawing/2014/main" id="{5ACA29A6-9F72-5660-A439-1C838BF330B4}"/>
              </a:ext>
            </a:extLst>
          </p:cNvPr>
          <p:cNvSpPr>
            <a:spLocks noGrp="1"/>
          </p:cNvSpPr>
          <p:nvPr>
            <p:ph type="ctrTitle" hasCustomPrompt="1"/>
          </p:nvPr>
        </p:nvSpPr>
        <p:spPr>
          <a:xfrm>
            <a:off x="292100" y="2820478"/>
            <a:ext cx="6366933" cy="1230314"/>
          </a:xfrm>
        </p:spPr>
        <p:txBody>
          <a:bodyPr wrap="none" anchor="b">
            <a:noAutofit/>
          </a:bodyPr>
          <a:lstStyle>
            <a:lvl1pPr algn="l">
              <a:lnSpc>
                <a:spcPct val="75000"/>
              </a:lnSpc>
              <a:defRPr sz="8000" b="1" i="0" spc="-100" baseline="0">
                <a:solidFill>
                  <a:schemeClr val="tx2"/>
                </a:solidFill>
                <a:latin typeface="+mj-lt"/>
              </a:defRPr>
            </a:lvl1pPr>
          </a:lstStyle>
          <a:p>
            <a:r>
              <a:rPr lang="en-US"/>
              <a:t>Click to edit </a:t>
            </a:r>
            <a:br>
              <a:rPr lang="en-US"/>
            </a:br>
            <a:r>
              <a:rPr lang="en-US"/>
              <a:t>title text</a:t>
            </a:r>
            <a:endParaRPr lang="en-GB"/>
          </a:p>
        </p:txBody>
      </p:sp>
      <p:sp>
        <p:nvSpPr>
          <p:cNvPr id="18" name="Graphic 3">
            <a:extLst>
              <a:ext uri="{FF2B5EF4-FFF2-40B4-BE49-F238E27FC236}">
                <a16:creationId xmlns:a16="http://schemas.microsoft.com/office/drawing/2014/main" id="{B9982858-CD50-EB97-4866-F079A47A1791}"/>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11" eaLnBrk="1" fontAlgn="auto" latinLnBrk="0" hangingPunct="1">
              <a:lnSpc>
                <a:spcPct val="100000"/>
              </a:lnSpc>
              <a:spcBef>
                <a:spcPts val="0"/>
              </a:spcBef>
              <a:spcAft>
                <a:spcPts val="0"/>
              </a:spcAft>
              <a:buClrTx/>
              <a:buSzTx/>
              <a:buFontTx/>
              <a:buNone/>
              <a:tabLst/>
              <a:defRPr/>
            </a:pPr>
            <a:endParaRPr kumimoji="0" lang="en-GB" sz="1801" b="0" i="0" u="none" strike="noStrike" kern="0" cap="none" spc="0" normalizeH="0" baseline="0" noProof="0">
              <a:ln>
                <a:noFill/>
              </a:ln>
              <a:solidFill>
                <a:schemeClr val="bg1"/>
              </a:solidFill>
              <a:effectLst/>
              <a:uLnTx/>
              <a:uFillTx/>
            </a:endParaRPr>
          </a:p>
        </p:txBody>
      </p:sp>
      <p:sp>
        <p:nvSpPr>
          <p:cNvPr id="2" name="Text Placeholder 31">
            <a:extLst>
              <a:ext uri="{FF2B5EF4-FFF2-40B4-BE49-F238E27FC236}">
                <a16:creationId xmlns:a16="http://schemas.microsoft.com/office/drawing/2014/main" id="{9937D633-175A-02FB-71AE-7B8CE3934A4B}"/>
              </a:ext>
            </a:extLst>
          </p:cNvPr>
          <p:cNvSpPr>
            <a:spLocks noGrp="1"/>
          </p:cNvSpPr>
          <p:nvPr>
            <p:ph type="body" sz="quarter" idx="13" hasCustomPrompt="1"/>
          </p:nvPr>
        </p:nvSpPr>
        <p:spPr>
          <a:xfrm>
            <a:off x="8132877" y="5815514"/>
            <a:ext cx="3764795" cy="813645"/>
          </a:xfrm>
        </p:spPr>
        <p:txBody>
          <a:bodyPr anchor="t"/>
          <a:lstStyle>
            <a:lvl1pPr algn="r">
              <a:lnSpc>
                <a:spcPct val="100000"/>
              </a:lnSpc>
              <a:spcBef>
                <a:spcPts val="0"/>
              </a:spcBef>
              <a:spcAft>
                <a:spcPts val="0"/>
              </a:spcAft>
              <a:defRPr sz="1600" b="0" i="0">
                <a:solidFill>
                  <a:schemeClr val="bg1"/>
                </a:solidFill>
              </a:defRPr>
            </a:lvl1pPr>
          </a:lstStyle>
          <a:p>
            <a:r>
              <a:rPr lang="en-US" noProof="0"/>
              <a:t>Speaker Title</a:t>
            </a:r>
            <a:br>
              <a:rPr lang="en-US" noProof="0"/>
            </a:br>
            <a:r>
              <a:rPr lang="en-US" noProof="0"/>
              <a:t>Global Development, Function/Org</a:t>
            </a:r>
          </a:p>
          <a:p>
            <a:r>
              <a:rPr lang="en-US" noProof="0"/>
              <a:t>Date</a:t>
            </a:r>
          </a:p>
        </p:txBody>
      </p:sp>
      <p:sp>
        <p:nvSpPr>
          <p:cNvPr id="4" name="Text Placeholder 31">
            <a:extLst>
              <a:ext uri="{FF2B5EF4-FFF2-40B4-BE49-F238E27FC236}">
                <a16:creationId xmlns:a16="http://schemas.microsoft.com/office/drawing/2014/main" id="{D860D5C5-A502-6877-357D-5679CDAA5031}"/>
              </a:ext>
            </a:extLst>
          </p:cNvPr>
          <p:cNvSpPr>
            <a:spLocks noGrp="1"/>
          </p:cNvSpPr>
          <p:nvPr>
            <p:ph type="body" sz="quarter" idx="16" hasCustomPrompt="1"/>
          </p:nvPr>
        </p:nvSpPr>
        <p:spPr>
          <a:xfrm>
            <a:off x="8132877" y="5400934"/>
            <a:ext cx="3764795" cy="371860"/>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Tree>
    <p:extLst>
      <p:ext uri="{BB962C8B-B14F-4D97-AF65-F5344CB8AC3E}">
        <p14:creationId xmlns:p14="http://schemas.microsoft.com/office/powerpoint/2010/main" val="610010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ub,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9"/>
            <a:ext cx="10145760" cy="446276"/>
          </a:xfrm>
        </p:spPr>
        <p:txBody>
          <a:bodyPr/>
          <a:lstStyle>
            <a:lvl1pPr>
              <a:defRPr sz="3333">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2" y="1713179"/>
            <a:ext cx="10985780" cy="4169411"/>
          </a:xfrm>
        </p:spPr>
        <p:txBody>
          <a:bodyPr/>
          <a:lstStyle>
            <a:lvl1pPr marL="234150" marR="0" indent="-234150" algn="l" defTabSz="761979" rtl="0" eaLnBrk="1" fontAlgn="base" latinLnBrk="0" hangingPunct="1">
              <a:lnSpc>
                <a:spcPct val="100000"/>
              </a:lnSpc>
              <a:spcBef>
                <a:spcPts val="1801"/>
              </a:spcBef>
              <a:spcAft>
                <a:spcPct val="0"/>
              </a:spcAft>
              <a:buClr>
                <a:srgbClr val="212121"/>
              </a:buClr>
              <a:buSzPct val="100000"/>
              <a:buFont typeface="Arial" pitchFamily="-65" charset="0"/>
              <a:buChar char="•"/>
              <a:tabLst/>
              <a:defRPr sz="2000">
                <a:solidFill>
                  <a:schemeClr val="tx1"/>
                </a:solidFill>
              </a:defRPr>
            </a:lvl1pPr>
            <a:lvl2pPr marL="534444" marR="0" indent="-23415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501"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49" marR="0"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924" marR="0" indent="-19113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50" marR="0" lvl="0" indent="-234150" algn="l" defTabSz="761979" rtl="0" eaLnBrk="1" fontAlgn="base" latinLnBrk="0" hangingPunct="1">
              <a:lnSpc>
                <a:spcPct val="100000"/>
              </a:lnSpc>
              <a:spcBef>
                <a:spcPts val="1801"/>
              </a:spcBef>
              <a:spcAft>
                <a:spcPct val="0"/>
              </a:spcAft>
              <a:buClr>
                <a:srgbClr val="212121"/>
              </a:buClr>
              <a:buSzPct val="100000"/>
              <a:buFont typeface="Arial" pitchFamily="-65" charset="0"/>
              <a:buChar char="•"/>
              <a:tabLst/>
              <a:defRPr/>
            </a:pPr>
            <a:r>
              <a:rPr kumimoji="0" lang="en-US" sz="2332"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4444" marR="0" lvl="1" indent="-23415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1501" marR="0" lvl="2"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1"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7249" marR="0" lvl="3" indent="-201163"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7924" marR="0" lvl="4" indent="-191130" algn="l" defTabSz="761979"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12" name="Text Placeholder 4"/>
          <p:cNvSpPr>
            <a:spLocks noGrp="1"/>
          </p:cNvSpPr>
          <p:nvPr>
            <p:ph type="body" sz="quarter" idx="10"/>
          </p:nvPr>
        </p:nvSpPr>
        <p:spPr>
          <a:xfrm>
            <a:off x="605368" y="974217"/>
            <a:ext cx="10981268" cy="358111"/>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2"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4583EDC4-237D-9841-A7A3-2E3EB25AA979}"/>
              </a:ext>
            </a:extLst>
          </p:cNvPr>
          <p:cNvSpPr>
            <a:spLocks noGrp="1"/>
          </p:cNvSpPr>
          <p:nvPr>
            <p:ph type="sldNum" sz="quarter" idx="4"/>
          </p:nvPr>
        </p:nvSpPr>
        <p:spPr>
          <a:xfrm>
            <a:off x="11640710" y="6297784"/>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a:p>
        </p:txBody>
      </p:sp>
    </p:spTree>
    <p:extLst>
      <p:ext uri="{BB962C8B-B14F-4D97-AF65-F5344CB8AC3E}">
        <p14:creationId xmlns:p14="http://schemas.microsoft.com/office/powerpoint/2010/main" val="1767681709"/>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4815-4091-68A3-E757-BBBCFE258042}"/>
              </a:ext>
            </a:extLst>
          </p:cNvPr>
          <p:cNvSpPr>
            <a:spLocks noGrp="1"/>
          </p:cNvSpPr>
          <p:nvPr>
            <p:ph type="title" hasCustomPrompt="1"/>
          </p:nvPr>
        </p:nvSpPr>
        <p:spPr>
          <a:xfrm>
            <a:off x="288305" y="368592"/>
            <a:ext cx="9649445" cy="468590"/>
          </a:xfrm>
        </p:spPr>
        <p:txBody>
          <a:bodyPr anchor="b"/>
          <a:lstStyle/>
          <a:p>
            <a:r>
              <a:rPr lang="en-US"/>
              <a:t>Content slide-bullets</a:t>
            </a:r>
          </a:p>
        </p:txBody>
      </p:sp>
      <p:sp>
        <p:nvSpPr>
          <p:cNvPr id="3" name="Footer Placeholder 2">
            <a:extLst>
              <a:ext uri="{FF2B5EF4-FFF2-40B4-BE49-F238E27FC236}">
                <a16:creationId xmlns:a16="http://schemas.microsoft.com/office/drawing/2014/main" id="{D998A1EB-51B0-F1BD-E581-C715DE73BB19}"/>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73417FD4-4140-CD43-8431-8172E19E555E}"/>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9" name="Graphic 6">
            <a:extLst>
              <a:ext uri="{FF2B5EF4-FFF2-40B4-BE49-F238E27FC236}">
                <a16:creationId xmlns:a16="http://schemas.microsoft.com/office/drawing/2014/main" id="{D914B08B-E3EC-5B6C-52D7-394475A4A1DA}"/>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p>
        </p:txBody>
      </p:sp>
      <p:sp>
        <p:nvSpPr>
          <p:cNvPr id="11" name="Subtitle 2">
            <a:extLst>
              <a:ext uri="{FF2B5EF4-FFF2-40B4-BE49-F238E27FC236}">
                <a16:creationId xmlns:a16="http://schemas.microsoft.com/office/drawing/2014/main" id="{0726C4AD-8F81-6EAE-E2A0-4C2A2EAC3765}"/>
              </a:ext>
            </a:extLst>
          </p:cNvPr>
          <p:cNvSpPr>
            <a:spLocks noGrp="1"/>
          </p:cNvSpPr>
          <p:nvPr>
            <p:ph type="subTitle" idx="12"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2" name="Text Placeholder 5">
            <a:extLst>
              <a:ext uri="{FF2B5EF4-FFF2-40B4-BE49-F238E27FC236}">
                <a16:creationId xmlns:a16="http://schemas.microsoft.com/office/drawing/2014/main" id="{FCD1CE92-80F6-BCB5-D5A8-3DC98724073D}"/>
              </a:ext>
            </a:extLst>
          </p:cNvPr>
          <p:cNvSpPr>
            <a:spLocks noGrp="1"/>
          </p:cNvSpPr>
          <p:nvPr>
            <p:ph type="body" sz="quarter" idx="13" hasCustomPrompt="1"/>
          </p:nvPr>
        </p:nvSpPr>
        <p:spPr>
          <a:xfrm>
            <a:off x="304885" y="1682750"/>
            <a:ext cx="11590553"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042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76EA39B-2942-9741-8948-C5E41AE57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1" name="Title 1">
            <a:extLst>
              <a:ext uri="{FF2B5EF4-FFF2-40B4-BE49-F238E27FC236}">
                <a16:creationId xmlns:a16="http://schemas.microsoft.com/office/drawing/2014/main" id="{889D7CF9-FD4F-7038-488D-5F33A19B181A}"/>
              </a:ext>
            </a:extLst>
          </p:cNvPr>
          <p:cNvSpPr>
            <a:spLocks noGrp="1"/>
          </p:cNvSpPr>
          <p:nvPr>
            <p:ph type="title" hasCustomPrompt="1"/>
          </p:nvPr>
        </p:nvSpPr>
        <p:spPr>
          <a:xfrm>
            <a:off x="288305" y="368592"/>
            <a:ext cx="9649445" cy="468590"/>
          </a:xfrm>
        </p:spPr>
        <p:txBody>
          <a:bodyPr anchor="b"/>
          <a:lstStyle/>
          <a:p>
            <a:r>
              <a:rPr lang="en-US"/>
              <a:t>Two column slide</a:t>
            </a:r>
          </a:p>
        </p:txBody>
      </p:sp>
      <p:sp>
        <p:nvSpPr>
          <p:cNvPr id="12" name="Subtitle 2">
            <a:extLst>
              <a:ext uri="{FF2B5EF4-FFF2-40B4-BE49-F238E27FC236}">
                <a16:creationId xmlns:a16="http://schemas.microsoft.com/office/drawing/2014/main" id="{A4660FCF-82B5-3AA4-8087-3E00E1E55B0E}"/>
              </a:ext>
            </a:extLst>
          </p:cNvPr>
          <p:cNvSpPr>
            <a:spLocks noGrp="1"/>
          </p:cNvSpPr>
          <p:nvPr>
            <p:ph type="subTitle" idx="14" hasCustomPrompt="1"/>
          </p:nvPr>
        </p:nvSpPr>
        <p:spPr>
          <a:xfrm>
            <a:off x="288303" y="819945"/>
            <a:ext cx="9654768" cy="390620"/>
          </a:xfrm>
        </p:spPr>
        <p:txBody>
          <a:bodyPr wrap="square" anchor="t">
            <a:spAutoFit/>
          </a:bodyPr>
          <a:lstStyle>
            <a:lvl1pPr marL="0" indent="0" algn="l">
              <a:lnSpc>
                <a:spcPct val="110000"/>
              </a:lnSpc>
              <a:spcBef>
                <a:spcPts val="0"/>
              </a:spcBef>
              <a:spcAft>
                <a:spcPts val="0"/>
              </a:spcAft>
              <a:buNone/>
              <a:tabLst/>
              <a:defRPr lang="en-GB" sz="2400"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Click to edit subtitle text</a:t>
            </a:r>
          </a:p>
        </p:txBody>
      </p:sp>
      <p:sp>
        <p:nvSpPr>
          <p:cNvPr id="16" name="Text Placeholder 5">
            <a:extLst>
              <a:ext uri="{FF2B5EF4-FFF2-40B4-BE49-F238E27FC236}">
                <a16:creationId xmlns:a16="http://schemas.microsoft.com/office/drawing/2014/main" id="{E16C2CC6-A316-FC6C-A3ED-4F3AA34F57E8}"/>
              </a:ext>
            </a:extLst>
          </p:cNvPr>
          <p:cNvSpPr>
            <a:spLocks noGrp="1"/>
          </p:cNvSpPr>
          <p:nvPr>
            <p:ph type="body" sz="quarter" idx="15" hasCustomPrompt="1"/>
          </p:nvPr>
        </p:nvSpPr>
        <p:spPr>
          <a:xfrm>
            <a:off x="304887" y="1682750"/>
            <a:ext cx="5662777"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
        <p:nvSpPr>
          <p:cNvPr id="17" name="Text Placeholder 5">
            <a:extLst>
              <a:ext uri="{FF2B5EF4-FFF2-40B4-BE49-F238E27FC236}">
                <a16:creationId xmlns:a16="http://schemas.microsoft.com/office/drawing/2014/main" id="{774A907A-4DCC-4E34-18FB-CADCDB2021BB}"/>
              </a:ext>
            </a:extLst>
          </p:cNvPr>
          <p:cNvSpPr>
            <a:spLocks noGrp="1"/>
          </p:cNvSpPr>
          <p:nvPr>
            <p:ph type="body" sz="quarter" idx="16" hasCustomPrompt="1"/>
          </p:nvPr>
        </p:nvSpPr>
        <p:spPr>
          <a:xfrm>
            <a:off x="6176297" y="1682750"/>
            <a:ext cx="5662777" cy="4602720"/>
          </a:xfrm>
        </p:spPr>
        <p:txBody>
          <a:bodyPr/>
          <a:lstStyle>
            <a:lvl2pPr marL="285753" indent="-285753">
              <a:buFont typeface="Wingdings" pitchFamily="2" charset="2"/>
              <a:buChar char="§"/>
              <a:defRPr/>
            </a:lvl2pPr>
            <a:lvl3pPr marL="571508" indent="-285753">
              <a:buFont typeface="Arial" panose="020B0604020202020204" pitchFamily="34" charset="0"/>
              <a:buChar char="−"/>
              <a:defRPr/>
            </a:lvl3pPr>
            <a:lvl4pPr marL="863611" indent="-285753">
              <a:buFont typeface="Arial" panose="020B0604020202020204" pitchFamily="34" charset="0"/>
              <a:buChar char="•"/>
              <a:defRPr sz="1401"/>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49028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A17AB-0114-CDE0-D80E-3AAA53BE4837}"/>
              </a:ext>
            </a:extLst>
          </p:cNvPr>
          <p:cNvSpPr>
            <a:spLocks noGrp="1"/>
          </p:cNvSpPr>
          <p:nvPr>
            <p:ph type="ctrTitle" hasCustomPrompt="1"/>
          </p:nvPr>
        </p:nvSpPr>
        <p:spPr>
          <a:xfrm>
            <a:off x="284805" y="262671"/>
            <a:ext cx="8676633" cy="3930563"/>
          </a:xfrm>
        </p:spPr>
        <p:txBody>
          <a:bodyPr anchor="t">
            <a:normAutofit/>
          </a:bodyPr>
          <a:lstStyle>
            <a:lvl1pPr algn="l">
              <a:lnSpc>
                <a:spcPct val="80000"/>
              </a:lnSpc>
              <a:defRPr sz="10500" b="0" i="0" spc="0" baseline="0">
                <a:solidFill>
                  <a:schemeClr val="bg1"/>
                </a:solidFill>
                <a:latin typeface="+mj-lt"/>
              </a:defRPr>
            </a:lvl1pPr>
          </a:lstStyle>
          <a:p>
            <a:r>
              <a:rPr lang="en-GB"/>
              <a:t>Longer titles will shrink automatically</a:t>
            </a:r>
          </a:p>
        </p:txBody>
      </p:sp>
      <p:sp>
        <p:nvSpPr>
          <p:cNvPr id="3" name="Graphic 3">
            <a:extLst>
              <a:ext uri="{FF2B5EF4-FFF2-40B4-BE49-F238E27FC236}">
                <a16:creationId xmlns:a16="http://schemas.microsoft.com/office/drawing/2014/main" id="{1B742B80-7D42-6342-D318-238C7A6CC618}"/>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sz="1801"/>
          </a:p>
        </p:txBody>
      </p:sp>
      <p:sp>
        <p:nvSpPr>
          <p:cNvPr id="6" name="Subtitle 2">
            <a:extLst>
              <a:ext uri="{FF2B5EF4-FFF2-40B4-BE49-F238E27FC236}">
                <a16:creationId xmlns:a16="http://schemas.microsoft.com/office/drawing/2014/main" id="{342D80B8-9D94-A4FE-A104-C937BDCF8941}"/>
              </a:ext>
            </a:extLst>
          </p:cNvPr>
          <p:cNvSpPr>
            <a:spLocks noGrp="1"/>
          </p:cNvSpPr>
          <p:nvPr>
            <p:ph type="subTitle" idx="1" hasCustomPrompt="1"/>
          </p:nvPr>
        </p:nvSpPr>
        <p:spPr>
          <a:xfrm>
            <a:off x="284805" y="4889500"/>
            <a:ext cx="2795588" cy="865834"/>
          </a:xfrm>
        </p:spPr>
        <p:txBody>
          <a:bodyPr anchor="b"/>
          <a:lstStyle>
            <a:lvl1pPr marL="0" indent="0" algn="l">
              <a:lnSpc>
                <a:spcPct val="100000"/>
              </a:lnSpc>
              <a:spcBef>
                <a:spcPts val="0"/>
              </a:spcBef>
              <a:spcAft>
                <a:spcPts val="0"/>
              </a:spcAft>
              <a:buNone/>
              <a:defRPr sz="1401">
                <a:solidFill>
                  <a:schemeClr val="bg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Supporting details. Delete if not required.</a:t>
            </a:r>
          </a:p>
        </p:txBody>
      </p:sp>
    </p:spTree>
    <p:extLst>
      <p:ext uri="{BB962C8B-B14F-4D97-AF65-F5344CB8AC3E}">
        <p14:creationId xmlns:p14="http://schemas.microsoft.com/office/powerpoint/2010/main" val="1032174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Accessible Vers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7A17AB-0114-CDE0-D80E-3AAA53BE4837}"/>
              </a:ext>
            </a:extLst>
          </p:cNvPr>
          <p:cNvSpPr>
            <a:spLocks noGrp="1"/>
          </p:cNvSpPr>
          <p:nvPr>
            <p:ph type="ctrTitle" hasCustomPrompt="1"/>
          </p:nvPr>
        </p:nvSpPr>
        <p:spPr>
          <a:xfrm>
            <a:off x="284805" y="261082"/>
            <a:ext cx="8676633" cy="3930563"/>
          </a:xfrm>
        </p:spPr>
        <p:txBody>
          <a:bodyPr anchor="t">
            <a:normAutofit/>
          </a:bodyPr>
          <a:lstStyle>
            <a:lvl1pPr algn="l">
              <a:lnSpc>
                <a:spcPct val="80000"/>
              </a:lnSpc>
              <a:defRPr sz="10500" b="0" i="0" spc="0" baseline="0">
                <a:solidFill>
                  <a:schemeClr val="accent1"/>
                </a:solidFill>
                <a:latin typeface="+mj-lt"/>
              </a:defRPr>
            </a:lvl1pPr>
          </a:lstStyle>
          <a:p>
            <a:r>
              <a:rPr lang="en-GB"/>
              <a:t>Longer titles will shrink automatically</a:t>
            </a:r>
          </a:p>
        </p:txBody>
      </p:sp>
      <p:sp>
        <p:nvSpPr>
          <p:cNvPr id="2" name="Graphic 3">
            <a:extLst>
              <a:ext uri="{FF2B5EF4-FFF2-40B4-BE49-F238E27FC236}">
                <a16:creationId xmlns:a16="http://schemas.microsoft.com/office/drawing/2014/main" id="{451705C3-64AD-B944-7DD9-8FF5ECC05A87}"/>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accent1"/>
          </a:solidFill>
          <a:ln w="25765" cap="flat">
            <a:noFill/>
            <a:prstDash val="solid"/>
            <a:miter/>
          </a:ln>
        </p:spPr>
        <p:txBody>
          <a:bodyPr rtlCol="0" anchor="ctr"/>
          <a:lstStyle/>
          <a:p>
            <a:endParaRPr lang="en-GB" sz="1801"/>
          </a:p>
        </p:txBody>
      </p:sp>
      <p:sp>
        <p:nvSpPr>
          <p:cNvPr id="6" name="Subtitle 2">
            <a:extLst>
              <a:ext uri="{FF2B5EF4-FFF2-40B4-BE49-F238E27FC236}">
                <a16:creationId xmlns:a16="http://schemas.microsoft.com/office/drawing/2014/main" id="{CA32A6B3-A100-17C8-83CF-514F06C3D029}"/>
              </a:ext>
            </a:extLst>
          </p:cNvPr>
          <p:cNvSpPr>
            <a:spLocks noGrp="1"/>
          </p:cNvSpPr>
          <p:nvPr>
            <p:ph type="subTitle" idx="1" hasCustomPrompt="1"/>
          </p:nvPr>
        </p:nvSpPr>
        <p:spPr>
          <a:xfrm>
            <a:off x="284805" y="4889500"/>
            <a:ext cx="2795588" cy="865834"/>
          </a:xfrm>
        </p:spPr>
        <p:txBody>
          <a:bodyPr anchor="b"/>
          <a:lstStyle>
            <a:lvl1pPr marL="0" indent="0" algn="l">
              <a:lnSpc>
                <a:spcPct val="100000"/>
              </a:lnSpc>
              <a:spcBef>
                <a:spcPts val="0"/>
              </a:spcBef>
              <a:spcAft>
                <a:spcPts val="0"/>
              </a:spcAft>
              <a:buNone/>
              <a:defRPr sz="1401">
                <a:solidFill>
                  <a:schemeClr val="tx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Supporting details. Delete if not required.</a:t>
            </a:r>
          </a:p>
        </p:txBody>
      </p:sp>
    </p:spTree>
    <p:extLst>
      <p:ext uri="{BB962C8B-B14F-4D97-AF65-F5344CB8AC3E}">
        <p14:creationId xmlns:p14="http://schemas.microsoft.com/office/powerpoint/2010/main" val="39492961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 Long titles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1E3-AC39-2207-0CC4-1E2486610795}"/>
              </a:ext>
            </a:extLst>
          </p:cNvPr>
          <p:cNvSpPr>
            <a:spLocks noGrp="1"/>
          </p:cNvSpPr>
          <p:nvPr>
            <p:ph type="ctrTitle" hasCustomPrompt="1"/>
          </p:nvPr>
        </p:nvSpPr>
        <p:spPr>
          <a:xfrm>
            <a:off x="285981" y="266955"/>
            <a:ext cx="5734050" cy="3482172"/>
          </a:xfrm>
        </p:spPr>
        <p:txBody>
          <a:bodyPr wrap="square" anchor="t">
            <a:normAutofit/>
          </a:bodyPr>
          <a:lstStyle>
            <a:lvl1pPr algn="l">
              <a:lnSpc>
                <a:spcPct val="80000"/>
              </a:lnSpc>
              <a:defRPr sz="7001" b="0" i="0" spc="0" baseline="0">
                <a:solidFill>
                  <a:schemeClr val="bg1"/>
                </a:solidFill>
                <a:latin typeface="+mj-lt"/>
              </a:defRPr>
            </a:lvl1pPr>
          </a:lstStyle>
          <a:p>
            <a:r>
              <a:rPr lang="en-GB"/>
              <a:t>Longer titles will shrink automatically</a:t>
            </a:r>
            <a:br>
              <a:rPr lang="en-GB"/>
            </a:br>
            <a:endParaRPr lang="en-GB"/>
          </a:p>
        </p:txBody>
      </p:sp>
      <p:sp>
        <p:nvSpPr>
          <p:cNvPr id="3" name="Graphic 3">
            <a:extLst>
              <a:ext uri="{FF2B5EF4-FFF2-40B4-BE49-F238E27FC236}">
                <a16:creationId xmlns:a16="http://schemas.microsoft.com/office/drawing/2014/main" id="{8846FEA3-8BCF-771B-66A3-DF7EC0E13638}"/>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sz="1801"/>
          </a:p>
        </p:txBody>
      </p:sp>
      <p:sp>
        <p:nvSpPr>
          <p:cNvPr id="9" name="Subtitle 2">
            <a:extLst>
              <a:ext uri="{FF2B5EF4-FFF2-40B4-BE49-F238E27FC236}">
                <a16:creationId xmlns:a16="http://schemas.microsoft.com/office/drawing/2014/main" id="{52CA5BFA-B5A6-B786-4C05-6FD9C9E49AB2}"/>
              </a:ext>
            </a:extLst>
          </p:cNvPr>
          <p:cNvSpPr>
            <a:spLocks noGrp="1"/>
          </p:cNvSpPr>
          <p:nvPr>
            <p:ph type="subTitle" idx="1" hasCustomPrompt="1"/>
          </p:nvPr>
        </p:nvSpPr>
        <p:spPr>
          <a:xfrm>
            <a:off x="284805" y="4889500"/>
            <a:ext cx="2795588" cy="865834"/>
          </a:xfrm>
        </p:spPr>
        <p:txBody>
          <a:bodyPr anchor="b"/>
          <a:lstStyle>
            <a:lvl1pPr marL="0" indent="0" algn="l">
              <a:lnSpc>
                <a:spcPct val="100000"/>
              </a:lnSpc>
              <a:spcBef>
                <a:spcPts val="0"/>
              </a:spcBef>
              <a:spcAft>
                <a:spcPts val="0"/>
              </a:spcAft>
              <a:buNone/>
              <a:defRPr sz="1401">
                <a:solidFill>
                  <a:schemeClr val="bg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Supporting details. Delete if not required.</a:t>
            </a:r>
          </a:p>
        </p:txBody>
      </p:sp>
      <p:sp>
        <p:nvSpPr>
          <p:cNvPr id="11" name="Picture Placeholder 3">
            <a:extLst>
              <a:ext uri="{FF2B5EF4-FFF2-40B4-BE49-F238E27FC236}">
                <a16:creationId xmlns:a16="http://schemas.microsoft.com/office/drawing/2014/main" id="{E1BD3F77-9A53-CD01-DCF8-3C90891AE6D0}"/>
              </a:ext>
            </a:extLst>
          </p:cNvPr>
          <p:cNvSpPr>
            <a:spLocks noGrp="1"/>
          </p:cNvSpPr>
          <p:nvPr>
            <p:ph type="pic" sz="quarter" idx="11" hasCustomPrompt="1"/>
          </p:nvPr>
        </p:nvSpPr>
        <p:spPr>
          <a:xfrm>
            <a:off x="6562381" y="0"/>
            <a:ext cx="5629620" cy="6858000"/>
          </a:xfrm>
          <a:solidFill>
            <a:srgbClr val="F6F3F2"/>
          </a:solidFill>
        </p:spPr>
        <p:txBody>
          <a:bodyPr/>
          <a:lstStyle>
            <a:lvl1pPr>
              <a:defRPr lang="en-US"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Tree>
    <p:extLst>
      <p:ext uri="{BB962C8B-B14F-4D97-AF65-F5344CB8AC3E}">
        <p14:creationId xmlns:p14="http://schemas.microsoft.com/office/powerpoint/2010/main" val="2672915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anel Images - Long titles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1E3-AC39-2207-0CC4-1E2486610795}"/>
              </a:ext>
            </a:extLst>
          </p:cNvPr>
          <p:cNvSpPr>
            <a:spLocks noGrp="1"/>
          </p:cNvSpPr>
          <p:nvPr>
            <p:ph type="ctrTitle" hasCustomPrompt="1"/>
          </p:nvPr>
        </p:nvSpPr>
        <p:spPr>
          <a:xfrm>
            <a:off x="285980" y="266956"/>
            <a:ext cx="8518155" cy="2946145"/>
          </a:xfrm>
        </p:spPr>
        <p:txBody>
          <a:bodyPr wrap="square" anchor="t">
            <a:normAutofit/>
          </a:bodyPr>
          <a:lstStyle>
            <a:lvl1pPr algn="l">
              <a:lnSpc>
                <a:spcPct val="80000"/>
              </a:lnSpc>
              <a:defRPr sz="7001" b="0" i="0" spc="0" baseline="0">
                <a:solidFill>
                  <a:schemeClr val="bg1"/>
                </a:solidFill>
                <a:latin typeface="+mj-lt"/>
              </a:defRPr>
            </a:lvl1pPr>
          </a:lstStyle>
          <a:p>
            <a:r>
              <a:rPr lang="en-GB"/>
              <a:t>Longer titles will shrink automatically</a:t>
            </a:r>
            <a:br>
              <a:rPr lang="en-GB"/>
            </a:br>
            <a:endParaRPr lang="en-GB"/>
          </a:p>
        </p:txBody>
      </p:sp>
      <p:sp>
        <p:nvSpPr>
          <p:cNvPr id="3" name="Graphic 3">
            <a:extLst>
              <a:ext uri="{FF2B5EF4-FFF2-40B4-BE49-F238E27FC236}">
                <a16:creationId xmlns:a16="http://schemas.microsoft.com/office/drawing/2014/main" id="{8846FEA3-8BCF-771B-66A3-DF7EC0E13638}"/>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bg1"/>
          </a:solidFill>
          <a:ln w="25765" cap="flat">
            <a:noFill/>
            <a:prstDash val="solid"/>
            <a:miter/>
          </a:ln>
        </p:spPr>
        <p:txBody>
          <a:bodyPr rtlCol="0" anchor="ctr"/>
          <a:lstStyle/>
          <a:p>
            <a:endParaRPr lang="en-GB" sz="1801"/>
          </a:p>
        </p:txBody>
      </p:sp>
      <p:sp>
        <p:nvSpPr>
          <p:cNvPr id="9" name="Subtitle 2">
            <a:extLst>
              <a:ext uri="{FF2B5EF4-FFF2-40B4-BE49-F238E27FC236}">
                <a16:creationId xmlns:a16="http://schemas.microsoft.com/office/drawing/2014/main" id="{52CA5BFA-B5A6-B786-4C05-6FD9C9E49AB2}"/>
              </a:ext>
            </a:extLst>
          </p:cNvPr>
          <p:cNvSpPr>
            <a:spLocks noGrp="1"/>
          </p:cNvSpPr>
          <p:nvPr>
            <p:ph type="subTitle" idx="1" hasCustomPrompt="1"/>
          </p:nvPr>
        </p:nvSpPr>
        <p:spPr>
          <a:xfrm>
            <a:off x="284805" y="4889500"/>
            <a:ext cx="2795588" cy="865834"/>
          </a:xfrm>
        </p:spPr>
        <p:txBody>
          <a:bodyPr anchor="b"/>
          <a:lstStyle>
            <a:lvl1pPr marL="0" indent="0" algn="l">
              <a:lnSpc>
                <a:spcPct val="100000"/>
              </a:lnSpc>
              <a:spcBef>
                <a:spcPts val="0"/>
              </a:spcBef>
              <a:spcAft>
                <a:spcPts val="0"/>
              </a:spcAft>
              <a:buNone/>
              <a:defRPr sz="1401">
                <a:solidFill>
                  <a:schemeClr val="bg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Supporting details. Delete if not required.</a:t>
            </a:r>
          </a:p>
        </p:txBody>
      </p:sp>
      <p:sp>
        <p:nvSpPr>
          <p:cNvPr id="5" name="Picture Placeholder 3">
            <a:extLst>
              <a:ext uri="{FF2B5EF4-FFF2-40B4-BE49-F238E27FC236}">
                <a16:creationId xmlns:a16="http://schemas.microsoft.com/office/drawing/2014/main" id="{12805BBD-74C7-DA61-6F6B-3B684DEF9D0F}"/>
              </a:ext>
            </a:extLst>
          </p:cNvPr>
          <p:cNvSpPr txBox="1">
            <a:spLocks/>
          </p:cNvSpPr>
          <p:nvPr userDrawn="1"/>
        </p:nvSpPr>
        <p:spPr>
          <a:xfrm>
            <a:off x="9150578" y="2"/>
            <a:ext cx="3041422" cy="3428999"/>
          </a:xfrm>
          <a:prstGeom prst="rect">
            <a:avLst/>
          </a:prstGeom>
          <a:solidFill>
            <a:srgbClr val="F6F3F2"/>
          </a:solidFill>
        </p:spPr>
        <p:txBody>
          <a:bodyPr/>
          <a:lst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lang="en-US" sz="1800" b="0" i="0" kern="1200" dirty="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pPr>
              <a:defRPr/>
            </a:pPr>
            <a:r>
              <a:rPr lang="en-US" sz="1801"/>
              <a:t>Click the icon to add a photo or illustration.</a:t>
            </a:r>
          </a:p>
        </p:txBody>
      </p:sp>
      <p:sp>
        <p:nvSpPr>
          <p:cNvPr id="6" name="Picture Placeholder 3">
            <a:extLst>
              <a:ext uri="{FF2B5EF4-FFF2-40B4-BE49-F238E27FC236}">
                <a16:creationId xmlns:a16="http://schemas.microsoft.com/office/drawing/2014/main" id="{1CA0C032-7A97-1BEF-7516-760655826D94}"/>
              </a:ext>
            </a:extLst>
          </p:cNvPr>
          <p:cNvSpPr txBox="1">
            <a:spLocks/>
          </p:cNvSpPr>
          <p:nvPr userDrawn="1"/>
        </p:nvSpPr>
        <p:spPr>
          <a:xfrm>
            <a:off x="5083403" y="3429001"/>
            <a:ext cx="3041422" cy="2479675"/>
          </a:xfrm>
          <a:prstGeom prst="rect">
            <a:avLst/>
          </a:prstGeom>
          <a:solidFill>
            <a:srgbClr val="F6F3F2"/>
          </a:solidFill>
        </p:spPr>
        <p:txBody>
          <a:bodyPr/>
          <a:lst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lang="en-US" sz="1800" b="0" i="0" kern="1200" dirty="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pPr>
              <a:defRPr/>
            </a:pPr>
            <a:r>
              <a:rPr lang="en-US" sz="1801"/>
              <a:t>Click the icon to add a photo or illustration.</a:t>
            </a:r>
          </a:p>
        </p:txBody>
      </p:sp>
    </p:spTree>
    <p:extLst>
      <p:ext uri="{BB962C8B-B14F-4D97-AF65-F5344CB8AC3E}">
        <p14:creationId xmlns:p14="http://schemas.microsoft.com/office/powerpoint/2010/main" val="344086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nel Images - Long titles [Accessible Version]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71E3-AC39-2207-0CC4-1E2486610795}"/>
              </a:ext>
            </a:extLst>
          </p:cNvPr>
          <p:cNvSpPr>
            <a:spLocks noGrp="1"/>
          </p:cNvSpPr>
          <p:nvPr>
            <p:ph type="ctrTitle" hasCustomPrompt="1"/>
          </p:nvPr>
        </p:nvSpPr>
        <p:spPr>
          <a:xfrm>
            <a:off x="285980" y="266956"/>
            <a:ext cx="8518155" cy="2946145"/>
          </a:xfrm>
        </p:spPr>
        <p:txBody>
          <a:bodyPr wrap="square" anchor="t">
            <a:normAutofit/>
          </a:bodyPr>
          <a:lstStyle>
            <a:lvl1pPr algn="l">
              <a:lnSpc>
                <a:spcPct val="80000"/>
              </a:lnSpc>
              <a:defRPr sz="7001" b="0" i="0" spc="0" baseline="0">
                <a:solidFill>
                  <a:schemeClr val="accent1"/>
                </a:solidFill>
                <a:latin typeface="+mj-lt"/>
              </a:defRPr>
            </a:lvl1pPr>
          </a:lstStyle>
          <a:p>
            <a:r>
              <a:rPr lang="en-GB"/>
              <a:t>Longer titles will shrink automatically</a:t>
            </a:r>
            <a:br>
              <a:rPr lang="en-GB"/>
            </a:br>
            <a:endParaRPr lang="en-GB"/>
          </a:p>
        </p:txBody>
      </p:sp>
      <p:sp>
        <p:nvSpPr>
          <p:cNvPr id="3" name="Graphic 3">
            <a:extLst>
              <a:ext uri="{FF2B5EF4-FFF2-40B4-BE49-F238E27FC236}">
                <a16:creationId xmlns:a16="http://schemas.microsoft.com/office/drawing/2014/main" id="{8846FEA3-8BCF-771B-66A3-DF7EC0E13638}"/>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accent1"/>
          </a:solidFill>
          <a:ln w="25765" cap="flat">
            <a:noFill/>
            <a:prstDash val="solid"/>
            <a:miter/>
          </a:ln>
        </p:spPr>
        <p:txBody>
          <a:bodyPr rtlCol="0" anchor="ctr"/>
          <a:lstStyle/>
          <a:p>
            <a:endParaRPr lang="en-GB" sz="1801">
              <a:solidFill>
                <a:schemeClr val="accent1"/>
              </a:solidFill>
            </a:endParaRPr>
          </a:p>
        </p:txBody>
      </p:sp>
      <p:sp>
        <p:nvSpPr>
          <p:cNvPr id="9" name="Subtitle 2">
            <a:extLst>
              <a:ext uri="{FF2B5EF4-FFF2-40B4-BE49-F238E27FC236}">
                <a16:creationId xmlns:a16="http://schemas.microsoft.com/office/drawing/2014/main" id="{52CA5BFA-B5A6-B786-4C05-6FD9C9E49AB2}"/>
              </a:ext>
            </a:extLst>
          </p:cNvPr>
          <p:cNvSpPr>
            <a:spLocks noGrp="1"/>
          </p:cNvSpPr>
          <p:nvPr>
            <p:ph type="subTitle" idx="1" hasCustomPrompt="1"/>
          </p:nvPr>
        </p:nvSpPr>
        <p:spPr>
          <a:xfrm>
            <a:off x="284805" y="4889500"/>
            <a:ext cx="2795588" cy="865834"/>
          </a:xfrm>
        </p:spPr>
        <p:txBody>
          <a:bodyPr anchor="b"/>
          <a:lstStyle>
            <a:lvl1pPr marL="0" indent="0" algn="l">
              <a:lnSpc>
                <a:spcPct val="100000"/>
              </a:lnSpc>
              <a:spcBef>
                <a:spcPts val="0"/>
              </a:spcBef>
              <a:spcAft>
                <a:spcPts val="0"/>
              </a:spcAft>
              <a:buNone/>
              <a:defRPr sz="1401">
                <a:solidFill>
                  <a:schemeClr val="tx1"/>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a:t>Supporting details. Delete if not required.</a:t>
            </a:r>
          </a:p>
        </p:txBody>
      </p:sp>
      <p:sp>
        <p:nvSpPr>
          <p:cNvPr id="5" name="Picture Placeholder 3">
            <a:extLst>
              <a:ext uri="{FF2B5EF4-FFF2-40B4-BE49-F238E27FC236}">
                <a16:creationId xmlns:a16="http://schemas.microsoft.com/office/drawing/2014/main" id="{C04121E7-08DD-C793-86E0-65E3A5A388B9}"/>
              </a:ext>
            </a:extLst>
          </p:cNvPr>
          <p:cNvSpPr txBox="1">
            <a:spLocks/>
          </p:cNvSpPr>
          <p:nvPr userDrawn="1"/>
        </p:nvSpPr>
        <p:spPr>
          <a:xfrm>
            <a:off x="9150578" y="2"/>
            <a:ext cx="3041422" cy="3428999"/>
          </a:xfrm>
          <a:prstGeom prst="rect">
            <a:avLst/>
          </a:prstGeom>
          <a:solidFill>
            <a:srgbClr val="F6F3F2"/>
          </a:solidFill>
        </p:spPr>
        <p:txBody>
          <a:bodyPr/>
          <a:lst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lang="en-US" sz="1800" b="0" i="0" kern="1200" dirty="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pPr>
              <a:defRPr/>
            </a:pPr>
            <a:r>
              <a:rPr lang="en-US" sz="1801"/>
              <a:t>Click the icon to add a photo or illustration.</a:t>
            </a:r>
          </a:p>
        </p:txBody>
      </p:sp>
      <p:sp>
        <p:nvSpPr>
          <p:cNvPr id="6" name="Picture Placeholder 3">
            <a:extLst>
              <a:ext uri="{FF2B5EF4-FFF2-40B4-BE49-F238E27FC236}">
                <a16:creationId xmlns:a16="http://schemas.microsoft.com/office/drawing/2014/main" id="{44491B2F-D44C-0066-95F1-F250C57C0960}"/>
              </a:ext>
            </a:extLst>
          </p:cNvPr>
          <p:cNvSpPr txBox="1">
            <a:spLocks/>
          </p:cNvSpPr>
          <p:nvPr userDrawn="1"/>
        </p:nvSpPr>
        <p:spPr>
          <a:xfrm>
            <a:off x="5083403" y="3429001"/>
            <a:ext cx="3041422" cy="2479675"/>
          </a:xfrm>
          <a:prstGeom prst="rect">
            <a:avLst/>
          </a:prstGeom>
          <a:solidFill>
            <a:srgbClr val="F6F3F2"/>
          </a:solidFill>
        </p:spPr>
        <p:txBody>
          <a:bodyPr/>
          <a:lst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lang="en-US" sz="1800" b="0" i="0" kern="1200" dirty="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pPr>
              <a:defRPr/>
            </a:pPr>
            <a:r>
              <a:rPr lang="en-US" sz="1801"/>
              <a:t>Click the icon to add a photo or illustration.</a:t>
            </a:r>
          </a:p>
        </p:txBody>
      </p:sp>
    </p:spTree>
    <p:extLst>
      <p:ext uri="{BB962C8B-B14F-4D97-AF65-F5344CB8AC3E}">
        <p14:creationId xmlns:p14="http://schemas.microsoft.com/office/powerpoint/2010/main" val="1109986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7339" y="266400"/>
            <a:ext cx="8674100" cy="2770117"/>
          </a:xfrm>
        </p:spPr>
        <p:txBody>
          <a:bodyPr anchor="t">
            <a:normAutofit/>
          </a:bodyPr>
          <a:lstStyle>
            <a:lvl1pPr>
              <a:lnSpc>
                <a:spcPct val="80000"/>
              </a:lnSpc>
              <a:defRPr sz="7401" spc="0" baseline="0">
                <a:solidFill>
                  <a:schemeClr val="tx1"/>
                </a:solidFill>
              </a:defRPr>
            </a:lvl1pPr>
          </a:lstStyle>
          <a:p>
            <a:r>
              <a:rPr lang="en-GB"/>
              <a:t>Click to edit Master title style</a:t>
            </a:r>
            <a:br>
              <a:rPr lang="en-GB"/>
            </a:br>
            <a:endParaRPr lang="en-GB"/>
          </a:p>
        </p:txBody>
      </p:sp>
      <p:sp>
        <p:nvSpPr>
          <p:cNvPr id="5" name="Footer Placeholder 4">
            <a:extLst>
              <a:ext uri="{FF2B5EF4-FFF2-40B4-BE49-F238E27FC236}">
                <a16:creationId xmlns:a16="http://schemas.microsoft.com/office/drawing/2014/main" id="{895F487D-4064-92B3-E439-C4C68E6D7889}"/>
              </a:ext>
            </a:extLst>
          </p:cNvPr>
          <p:cNvSpPr>
            <a:spLocks noGrp="1"/>
          </p:cNvSpPr>
          <p:nvPr>
            <p:ph type="ftr" sz="quarter" idx="11"/>
          </p:nvPr>
        </p:nvSpPr>
        <p:spPr>
          <a:xfrm>
            <a:off x="512462" y="3223084"/>
            <a:ext cx="20640917" cy="304122"/>
          </a:xfrm>
        </p:spPr>
        <p:txBody>
          <a:body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p>
            <a:fld id="{AEC8D767-5246-2244-A4A3-B8AFB218393C}" type="slidenum">
              <a:rPr lang="en-GB" smtClean="0"/>
              <a:t>‹#›</a:t>
            </a:fld>
            <a:endParaRPr lang="en-GB"/>
          </a:p>
        </p:txBody>
      </p:sp>
    </p:spTree>
    <p:extLst>
      <p:ext uri="{BB962C8B-B14F-4D97-AF65-F5344CB8AC3E}">
        <p14:creationId xmlns:p14="http://schemas.microsoft.com/office/powerpoint/2010/main" val="2732417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anel 0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D4FF8C-1D72-E0CF-4605-CF03816DB150}"/>
              </a:ext>
            </a:extLst>
          </p:cNvPr>
          <p:cNvSpPr/>
          <p:nvPr userDrawn="1"/>
        </p:nvSpPr>
        <p:spPr>
          <a:xfrm>
            <a:off x="9144000" y="2"/>
            <a:ext cx="3048000" cy="2282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7" name="Rectangle 6">
            <a:extLst>
              <a:ext uri="{FF2B5EF4-FFF2-40B4-BE49-F238E27FC236}">
                <a16:creationId xmlns:a16="http://schemas.microsoft.com/office/drawing/2014/main" id="{BB951803-8B14-5893-C6D9-F22E6D29647B}"/>
              </a:ext>
            </a:extLst>
          </p:cNvPr>
          <p:cNvSpPr/>
          <p:nvPr userDrawn="1"/>
        </p:nvSpPr>
        <p:spPr>
          <a:xfrm>
            <a:off x="1" y="4578308"/>
            <a:ext cx="8089900" cy="2282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3" name="Graphic 6">
            <a:extLst>
              <a:ext uri="{FF2B5EF4-FFF2-40B4-BE49-F238E27FC236}">
                <a16:creationId xmlns:a16="http://schemas.microsoft.com/office/drawing/2014/main" id="{39262F51-FFDD-F16F-770C-491E216BC8CC}"/>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9" name="Title 1">
            <a:extLst>
              <a:ext uri="{FF2B5EF4-FFF2-40B4-BE49-F238E27FC236}">
                <a16:creationId xmlns:a16="http://schemas.microsoft.com/office/drawing/2014/main" id="{41E30424-3D6B-9C32-D056-E12FEE159594}"/>
              </a:ext>
            </a:extLst>
          </p:cNvPr>
          <p:cNvSpPr>
            <a:spLocks noGrp="1"/>
          </p:cNvSpPr>
          <p:nvPr>
            <p:ph type="title"/>
          </p:nvPr>
        </p:nvSpPr>
        <p:spPr>
          <a:xfrm>
            <a:off x="287339" y="266401"/>
            <a:ext cx="7694612" cy="1859420"/>
          </a:xfrm>
        </p:spPr>
        <p:txBody>
          <a:bodyPr anchor="t"/>
          <a:lstStyle>
            <a:lvl1pPr>
              <a:lnSpc>
                <a:spcPct val="80000"/>
              </a:lnSpc>
              <a:defRPr sz="7401" spc="0" baseline="0">
                <a:solidFill>
                  <a:schemeClr val="accent1"/>
                </a:solidFill>
              </a:defRPr>
            </a:lvl1pPr>
          </a:lstStyle>
          <a:p>
            <a:r>
              <a:rPr lang="en-US"/>
              <a:t>Click to edit Master title style</a:t>
            </a:r>
            <a:endParaRPr lang="en-GB"/>
          </a:p>
        </p:txBody>
      </p:sp>
      <p:sp>
        <p:nvSpPr>
          <p:cNvPr id="4" name="Slide Number Placeholder 5">
            <a:extLst>
              <a:ext uri="{FF2B5EF4-FFF2-40B4-BE49-F238E27FC236}">
                <a16:creationId xmlns:a16="http://schemas.microsoft.com/office/drawing/2014/main" id="{FC72F9C5-6F6D-587C-351F-0B5583DF1799}"/>
              </a:ext>
            </a:extLst>
          </p:cNvPr>
          <p:cNvSpPr>
            <a:spLocks noGrp="1"/>
          </p:cNvSpPr>
          <p:nvPr>
            <p:ph type="sldNum" sz="quarter" idx="12"/>
          </p:nvPr>
        </p:nvSpPr>
        <p:spPr>
          <a:xfrm>
            <a:off x="11581942" y="6433879"/>
            <a:ext cx="320674" cy="153463"/>
          </a:xfrm>
        </p:spPr>
        <p:txBody>
          <a:bodyPr/>
          <a:lstStyle/>
          <a:p>
            <a:fld id="{AEC8D767-5246-2244-A4A3-B8AFB218393C}" type="slidenum">
              <a:rPr lang="en-GB" smtClean="0"/>
              <a:t>‹#›</a:t>
            </a:fld>
            <a:endParaRPr lang="en-GB"/>
          </a:p>
        </p:txBody>
      </p:sp>
    </p:spTree>
    <p:extLst>
      <p:ext uri="{BB962C8B-B14F-4D97-AF65-F5344CB8AC3E}">
        <p14:creationId xmlns:p14="http://schemas.microsoft.com/office/powerpoint/2010/main" val="24592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6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3C0F0F-F865-9B7C-5423-8532BDBDC5A6}"/>
              </a:ext>
            </a:extLst>
          </p:cNvPr>
          <p:cNvPicPr>
            <a:picLocks noChangeAspect="1"/>
          </p:cNvPicPr>
          <p:nvPr userDrawn="1"/>
        </p:nvPicPr>
        <p:blipFill>
          <a:blip r:embed="rId2"/>
          <a:srcRect/>
          <a:stretch/>
        </p:blipFill>
        <p:spPr>
          <a:xfrm>
            <a:off x="0" y="0"/>
            <a:ext cx="12192000" cy="6858000"/>
          </a:xfrm>
          <a:prstGeom prst="rect">
            <a:avLst/>
          </a:prstGeom>
        </p:spPr>
      </p:pic>
      <p:sp>
        <p:nvSpPr>
          <p:cNvPr id="18" name="Graphic 3">
            <a:extLst>
              <a:ext uri="{FF2B5EF4-FFF2-40B4-BE49-F238E27FC236}">
                <a16:creationId xmlns:a16="http://schemas.microsoft.com/office/drawing/2014/main" id="{B9982858-CD50-EB97-4866-F079A47A1791}"/>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11" eaLnBrk="1" fontAlgn="auto" latinLnBrk="0" hangingPunct="1">
              <a:lnSpc>
                <a:spcPct val="100000"/>
              </a:lnSpc>
              <a:spcBef>
                <a:spcPts val="0"/>
              </a:spcBef>
              <a:spcAft>
                <a:spcPts val="0"/>
              </a:spcAft>
              <a:buClrTx/>
              <a:buSzTx/>
              <a:buFontTx/>
              <a:buNone/>
              <a:tabLst/>
              <a:defRPr/>
            </a:pPr>
            <a:endParaRPr kumimoji="0" lang="en-GB" sz="1801" b="0" i="0" u="none" strike="noStrike" kern="0" cap="none" spc="0" normalizeH="0" baseline="0" noProof="0">
              <a:ln>
                <a:noFill/>
              </a:ln>
              <a:solidFill>
                <a:schemeClr val="bg1"/>
              </a:solidFill>
              <a:effectLst/>
              <a:uLnTx/>
              <a:uFillTx/>
            </a:endParaRPr>
          </a:p>
        </p:txBody>
      </p:sp>
      <p:sp>
        <p:nvSpPr>
          <p:cNvPr id="24" name="Text Placeholder 31">
            <a:extLst>
              <a:ext uri="{FF2B5EF4-FFF2-40B4-BE49-F238E27FC236}">
                <a16:creationId xmlns:a16="http://schemas.microsoft.com/office/drawing/2014/main" id="{2786DE93-20F5-50D1-6666-CF1340310185}"/>
              </a:ext>
            </a:extLst>
          </p:cNvPr>
          <p:cNvSpPr>
            <a:spLocks noGrp="1"/>
          </p:cNvSpPr>
          <p:nvPr>
            <p:ph type="body" sz="quarter" idx="13" hasCustomPrompt="1"/>
          </p:nvPr>
        </p:nvSpPr>
        <p:spPr>
          <a:xfrm>
            <a:off x="292102" y="3543515"/>
            <a:ext cx="3764795" cy="813645"/>
          </a:xfrm>
        </p:spPr>
        <p:txBody>
          <a:bodyPr anchor="t"/>
          <a:lstStyle>
            <a:lvl1pPr algn="l">
              <a:lnSpc>
                <a:spcPct val="100000"/>
              </a:lnSpc>
              <a:spcBef>
                <a:spcPts val="0"/>
              </a:spcBef>
              <a:spcAft>
                <a:spcPts val="0"/>
              </a:spcAft>
              <a:defRPr sz="1600" b="0" i="0">
                <a:solidFill>
                  <a:schemeClr val="tx1"/>
                </a:solidFill>
              </a:defRPr>
            </a:lvl1pPr>
          </a:lstStyle>
          <a:p>
            <a:r>
              <a:rPr lang="en-US" noProof="0"/>
              <a:t>Speaker Title</a:t>
            </a:r>
            <a:br>
              <a:rPr lang="en-US" noProof="0"/>
            </a:br>
            <a:r>
              <a:rPr lang="en-US" noProof="0"/>
              <a:t>Global Development, Function/Org</a:t>
            </a:r>
          </a:p>
          <a:p>
            <a:r>
              <a:rPr lang="en-US" noProof="0"/>
              <a:t>Date</a:t>
            </a:r>
          </a:p>
          <a:p>
            <a:endParaRPr lang="en-US" noProof="0"/>
          </a:p>
        </p:txBody>
      </p:sp>
      <p:sp>
        <p:nvSpPr>
          <p:cNvPr id="25" name="Text Placeholder 31">
            <a:extLst>
              <a:ext uri="{FF2B5EF4-FFF2-40B4-BE49-F238E27FC236}">
                <a16:creationId xmlns:a16="http://schemas.microsoft.com/office/drawing/2014/main" id="{E50FAE3A-A346-86D2-7B47-D8D09A5F4D23}"/>
              </a:ext>
            </a:extLst>
          </p:cNvPr>
          <p:cNvSpPr>
            <a:spLocks noGrp="1"/>
          </p:cNvSpPr>
          <p:nvPr>
            <p:ph type="body" sz="quarter" idx="16" hasCustomPrompt="1"/>
          </p:nvPr>
        </p:nvSpPr>
        <p:spPr>
          <a:xfrm>
            <a:off x="292102" y="3128936"/>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
        <p:nvSpPr>
          <p:cNvPr id="4" name="Text Placeholder 31">
            <a:extLst>
              <a:ext uri="{FF2B5EF4-FFF2-40B4-BE49-F238E27FC236}">
                <a16:creationId xmlns:a16="http://schemas.microsoft.com/office/drawing/2014/main" id="{5D09E49A-B4BD-BA1E-D855-528EC542BAA8}"/>
              </a:ext>
            </a:extLst>
          </p:cNvPr>
          <p:cNvSpPr>
            <a:spLocks noGrp="1"/>
          </p:cNvSpPr>
          <p:nvPr>
            <p:ph type="body" sz="quarter" idx="18" hasCustomPrompt="1"/>
          </p:nvPr>
        </p:nvSpPr>
        <p:spPr>
          <a:xfrm>
            <a:off x="292100" y="2198686"/>
            <a:ext cx="5499100" cy="908900"/>
          </a:xfrm>
        </p:spPr>
        <p:txBody>
          <a:bodyPr anchor="t"/>
          <a:lstStyle>
            <a:lvl1pPr algn="l">
              <a:lnSpc>
                <a:spcPct val="100000"/>
              </a:lnSpc>
              <a:spcBef>
                <a:spcPts val="0"/>
              </a:spcBef>
              <a:spcAft>
                <a:spcPts val="0"/>
              </a:spcAft>
              <a:defRPr sz="4000" b="1" i="0">
                <a:solidFill>
                  <a:schemeClr val="tx1"/>
                </a:solidFill>
              </a:defRPr>
            </a:lvl1pPr>
          </a:lstStyle>
          <a:p>
            <a:r>
              <a:rPr lang="en-US" noProof="0"/>
              <a:t>Click to add title text</a:t>
            </a:r>
          </a:p>
        </p:txBody>
      </p:sp>
      <p:sp>
        <p:nvSpPr>
          <p:cNvPr id="5" name="Title 1">
            <a:extLst>
              <a:ext uri="{FF2B5EF4-FFF2-40B4-BE49-F238E27FC236}">
                <a16:creationId xmlns:a16="http://schemas.microsoft.com/office/drawing/2014/main" id="{852F37DF-B279-49B3-B79A-F67FBB59C83D}"/>
              </a:ext>
            </a:extLst>
          </p:cNvPr>
          <p:cNvSpPr>
            <a:spLocks noGrp="1"/>
          </p:cNvSpPr>
          <p:nvPr>
            <p:ph type="ctrTitle" hasCustomPrompt="1"/>
          </p:nvPr>
        </p:nvSpPr>
        <p:spPr>
          <a:xfrm>
            <a:off x="292100" y="1124828"/>
            <a:ext cx="6366933" cy="1230314"/>
          </a:xfrm>
        </p:spPr>
        <p:txBody>
          <a:bodyPr wrap="none" anchor="b">
            <a:noAutofit/>
          </a:bodyPr>
          <a:lstStyle>
            <a:lvl1pPr algn="l" defTabSz="914411" rtl="0" eaLnBrk="1" latinLnBrk="0" hangingPunct="1">
              <a:lnSpc>
                <a:spcPct val="75000"/>
              </a:lnSpc>
              <a:spcBef>
                <a:spcPts val="601"/>
              </a:spcBef>
              <a:spcAft>
                <a:spcPts val="601"/>
              </a:spcAft>
              <a:buNone/>
              <a:defRPr lang="en-GB" sz="8000" b="1" i="0" kern="1200" spc="-100" baseline="0" dirty="0">
                <a:solidFill>
                  <a:schemeClr val="tx2"/>
                </a:solidFill>
                <a:latin typeface="+mj-lt"/>
                <a:ea typeface="+mj-ea"/>
                <a:cs typeface="+mj-cs"/>
              </a:defRPr>
            </a:lvl1pPr>
          </a:lstStyle>
          <a:p>
            <a:r>
              <a:rPr lang="en-US"/>
              <a:t>Click to edit </a:t>
            </a:r>
            <a:br>
              <a:rPr lang="en-US"/>
            </a:br>
            <a:r>
              <a:rPr lang="en-US"/>
              <a:t>title text</a:t>
            </a:r>
            <a:endParaRPr lang="en-GB"/>
          </a:p>
        </p:txBody>
      </p:sp>
    </p:spTree>
    <p:extLst>
      <p:ext uri="{BB962C8B-B14F-4D97-AF65-F5344CB8AC3E}">
        <p14:creationId xmlns:p14="http://schemas.microsoft.com/office/powerpoint/2010/main" val="3338739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anel 01">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1DFFC51-5FDD-DBA1-C803-B017E296ADB6}"/>
              </a:ext>
            </a:extLst>
          </p:cNvPr>
          <p:cNvSpPr/>
          <p:nvPr userDrawn="1"/>
        </p:nvSpPr>
        <p:spPr>
          <a:xfrm>
            <a:off x="9144000" y="2"/>
            <a:ext cx="3048000" cy="228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20" name="Rectangle 19">
            <a:extLst>
              <a:ext uri="{FF2B5EF4-FFF2-40B4-BE49-F238E27FC236}">
                <a16:creationId xmlns:a16="http://schemas.microsoft.com/office/drawing/2014/main" id="{E6A0B6D5-9FAE-6088-29AE-ECA683A12070}"/>
              </a:ext>
            </a:extLst>
          </p:cNvPr>
          <p:cNvSpPr/>
          <p:nvPr userDrawn="1"/>
        </p:nvSpPr>
        <p:spPr>
          <a:xfrm>
            <a:off x="1" y="4578308"/>
            <a:ext cx="8089900" cy="228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2" name="Title 1">
            <a:extLst>
              <a:ext uri="{FF2B5EF4-FFF2-40B4-BE49-F238E27FC236}">
                <a16:creationId xmlns:a16="http://schemas.microsoft.com/office/drawing/2014/main" id="{199B8AD4-5298-7DA9-DDAD-3AB53AF2F9F5}"/>
              </a:ext>
            </a:extLst>
          </p:cNvPr>
          <p:cNvSpPr>
            <a:spLocks noGrp="1"/>
          </p:cNvSpPr>
          <p:nvPr>
            <p:ph type="title"/>
          </p:nvPr>
        </p:nvSpPr>
        <p:spPr>
          <a:xfrm>
            <a:off x="287339" y="266401"/>
            <a:ext cx="7694612" cy="1859420"/>
          </a:xfrm>
        </p:spPr>
        <p:txBody>
          <a:bodyPr anchor="t"/>
          <a:lstStyle>
            <a:lvl1pPr>
              <a:lnSpc>
                <a:spcPct val="80000"/>
              </a:lnSpc>
              <a:defRPr sz="7401" spc="0" baseline="0">
                <a:solidFill>
                  <a:schemeClr val="bg1"/>
                </a:solidFill>
              </a:defRPr>
            </a:lvl1pPr>
          </a:lstStyle>
          <a:p>
            <a:r>
              <a:rPr lang="en-US"/>
              <a:t>Click to edit Master title style</a:t>
            </a:r>
            <a:endParaRPr lang="en-GB"/>
          </a:p>
        </p:txBody>
      </p:sp>
      <p:sp>
        <p:nvSpPr>
          <p:cNvPr id="18" name="Graphic 6">
            <a:extLst>
              <a:ext uri="{FF2B5EF4-FFF2-40B4-BE49-F238E27FC236}">
                <a16:creationId xmlns:a16="http://schemas.microsoft.com/office/drawing/2014/main" id="{2E30201A-1F36-24A6-C5DA-30B43BDA7568}"/>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accent1"/>
          </a:solidFill>
          <a:ln w="15840" cap="flat">
            <a:noFill/>
            <a:prstDash val="solid"/>
            <a:miter/>
          </a:ln>
        </p:spPr>
        <p:txBody>
          <a:bodyPr rtlCol="0" anchor="ctr"/>
          <a:lstStyle/>
          <a:p>
            <a:endParaRPr lang="en-GB" sz="1801"/>
          </a:p>
        </p:txBody>
      </p:sp>
      <p:sp>
        <p:nvSpPr>
          <p:cNvPr id="5" name="Slide Number Placeholder 5">
            <a:extLst>
              <a:ext uri="{FF2B5EF4-FFF2-40B4-BE49-F238E27FC236}">
                <a16:creationId xmlns:a16="http://schemas.microsoft.com/office/drawing/2014/main" id="{5996C02B-DDD3-6ECC-5C7A-81C542C2CC80}"/>
              </a:ext>
            </a:extLst>
          </p:cNvPr>
          <p:cNvSpPr>
            <a:spLocks noGrp="1"/>
          </p:cNvSpPr>
          <p:nvPr>
            <p:ph type="sldNum" sz="quarter" idx="12"/>
          </p:nvPr>
        </p:nvSpPr>
        <p:spPr>
          <a:xfrm>
            <a:off x="11581942" y="6433879"/>
            <a:ext cx="320674" cy="153463"/>
          </a:xfrm>
        </p:spPr>
        <p:txBody>
          <a:bodyPr/>
          <a:lstStyle>
            <a:lvl1pPr>
              <a:defRPr>
                <a:solidFill>
                  <a:schemeClr val="bg1"/>
                </a:solidFill>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36648021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rgbClr val="5E4F4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7339" y="266705"/>
            <a:ext cx="8674100" cy="2770117"/>
          </a:xfrm>
        </p:spPr>
        <p:txBody>
          <a:bodyPr anchor="t">
            <a:normAutofit/>
          </a:bodyPr>
          <a:lstStyle>
            <a:lvl1pPr>
              <a:lnSpc>
                <a:spcPct val="80000"/>
              </a:lnSpc>
              <a:defRPr sz="7401" spc="0" baseline="0">
                <a:solidFill>
                  <a:schemeClr val="bg1"/>
                </a:solidFill>
              </a:defRPr>
            </a:lvl1pPr>
          </a:lstStyle>
          <a:p>
            <a:r>
              <a:rPr lang="en-GB"/>
              <a:t>Click to edit Master title style</a:t>
            </a:r>
            <a:br>
              <a:rPr lang="en-GB"/>
            </a:br>
            <a:endParaRPr lang="en-GB"/>
          </a:p>
        </p:txBody>
      </p:sp>
      <p:sp>
        <p:nvSpPr>
          <p:cNvPr id="6" name="Slide Number Placeholder 5">
            <a:extLst>
              <a:ext uri="{FF2B5EF4-FFF2-40B4-BE49-F238E27FC236}">
                <a16:creationId xmlns:a16="http://schemas.microsoft.com/office/drawing/2014/main" id="{6F49183B-3F5F-D40F-DF08-A45F8678A099}"/>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3" name="Text Placeholder 31">
            <a:extLst>
              <a:ext uri="{FF2B5EF4-FFF2-40B4-BE49-F238E27FC236}">
                <a16:creationId xmlns:a16="http://schemas.microsoft.com/office/drawing/2014/main" id="{4D4C34F6-671F-EEC0-FEE1-02A18D85B646}"/>
              </a:ext>
            </a:extLst>
          </p:cNvPr>
          <p:cNvSpPr>
            <a:spLocks noGrp="1"/>
          </p:cNvSpPr>
          <p:nvPr>
            <p:ph type="body" sz="quarter" idx="10" hasCustomPrompt="1"/>
          </p:nvPr>
        </p:nvSpPr>
        <p:spPr>
          <a:xfrm>
            <a:off x="287339" y="4389438"/>
            <a:ext cx="5732692" cy="1376362"/>
          </a:xfrm>
        </p:spPr>
        <p:txBody>
          <a:bodyPr anchor="b"/>
          <a:lstStyle>
            <a:lvl1pPr>
              <a:lnSpc>
                <a:spcPct val="100000"/>
              </a:lnSpc>
              <a:spcBef>
                <a:spcPts val="0"/>
              </a:spcBef>
              <a:spcAft>
                <a:spcPts val="0"/>
              </a:spcAft>
              <a:defRPr sz="1401">
                <a:solidFill>
                  <a:schemeClr val="bg1"/>
                </a:solidFill>
              </a:defRPr>
            </a:lvl1pPr>
          </a:lstStyle>
          <a:p>
            <a:r>
              <a:rPr lang="en-US" noProof="0"/>
              <a:t>Supporting details.</a:t>
            </a:r>
            <a:r>
              <a:rPr lang="en-GB"/>
              <a:t> Delete if not required. </a:t>
            </a:r>
            <a:r>
              <a:rPr lang="en-US" noProof="0"/>
              <a:t>Right click on background &gt; Select ‘Format background’ &gt; Select color fill to change color.</a:t>
            </a:r>
          </a:p>
        </p:txBody>
      </p:sp>
      <p:sp>
        <p:nvSpPr>
          <p:cNvPr id="7" name="Graphic 6">
            <a:extLst>
              <a:ext uri="{FF2B5EF4-FFF2-40B4-BE49-F238E27FC236}">
                <a16:creationId xmlns:a16="http://schemas.microsoft.com/office/drawing/2014/main" id="{5A2407DB-5D57-30A3-8C4F-E07C5C9953F3}"/>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4" name="Footer Placeholder 4">
            <a:extLst>
              <a:ext uri="{FF2B5EF4-FFF2-40B4-BE49-F238E27FC236}">
                <a16:creationId xmlns:a16="http://schemas.microsoft.com/office/drawing/2014/main" id="{A83A6692-6756-028A-9F7E-2811210F0747}"/>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bg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8121794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with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9385" y="266400"/>
            <a:ext cx="5732004" cy="3681136"/>
          </a:xfrm>
        </p:spPr>
        <p:txBody>
          <a:bodyPr anchor="t">
            <a:normAutofit/>
          </a:bodyPr>
          <a:lstStyle>
            <a:lvl1pPr>
              <a:lnSpc>
                <a:spcPct val="80000"/>
              </a:lnSpc>
              <a:defRPr sz="7401" spc="0" baseline="0">
                <a:solidFill>
                  <a:schemeClr val="bg1"/>
                </a:solidFill>
              </a:defRPr>
            </a:lvl1pPr>
          </a:lstStyle>
          <a:p>
            <a:r>
              <a:rPr lang="en-GB"/>
              <a:t>Click to edit Master title style</a:t>
            </a:r>
            <a:br>
              <a:rPr lang="en-GB"/>
            </a:br>
            <a:endParaRPr lang="en-GB"/>
          </a:p>
        </p:txBody>
      </p:sp>
      <p:sp>
        <p:nvSpPr>
          <p:cNvPr id="7" name="Graphic 6">
            <a:extLst>
              <a:ext uri="{FF2B5EF4-FFF2-40B4-BE49-F238E27FC236}">
                <a16:creationId xmlns:a16="http://schemas.microsoft.com/office/drawing/2014/main" id="{EB33CF25-C637-277A-8434-3B5FD6EEA889}"/>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10" name="Picture Placeholder 3">
            <a:extLst>
              <a:ext uri="{FF2B5EF4-FFF2-40B4-BE49-F238E27FC236}">
                <a16:creationId xmlns:a16="http://schemas.microsoft.com/office/drawing/2014/main" id="{7474C3C3-E6CF-FCE1-1181-F02BC23A1017}"/>
              </a:ext>
            </a:extLst>
          </p:cNvPr>
          <p:cNvSpPr>
            <a:spLocks noGrp="1"/>
          </p:cNvSpPr>
          <p:nvPr>
            <p:ph type="pic" sz="quarter" idx="11" hasCustomPrompt="1"/>
          </p:nvPr>
        </p:nvSpPr>
        <p:spPr>
          <a:xfrm>
            <a:off x="6165852" y="0"/>
            <a:ext cx="6026149" cy="6858000"/>
          </a:xfrm>
          <a:solidFill>
            <a:srgbClr val="F6F3F2"/>
          </a:solidFill>
        </p:spPr>
        <p:txBody>
          <a:bodyPr/>
          <a:lstStyle>
            <a:lvl1pPr>
              <a:defRPr lang="en-US"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Tree>
    <p:extLst>
      <p:ext uri="{BB962C8B-B14F-4D97-AF65-F5344CB8AC3E}">
        <p14:creationId xmlns:p14="http://schemas.microsoft.com/office/powerpoint/2010/main" val="443002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8AD4-5298-7DA9-DDAD-3AB53AF2F9F5}"/>
              </a:ext>
            </a:extLst>
          </p:cNvPr>
          <p:cNvSpPr>
            <a:spLocks noGrp="1"/>
          </p:cNvSpPr>
          <p:nvPr>
            <p:ph type="title" hasCustomPrompt="1"/>
          </p:nvPr>
        </p:nvSpPr>
        <p:spPr>
          <a:xfrm>
            <a:off x="289385" y="270000"/>
            <a:ext cx="5732004" cy="3681136"/>
          </a:xfrm>
        </p:spPr>
        <p:txBody>
          <a:bodyPr anchor="t">
            <a:normAutofit/>
          </a:bodyPr>
          <a:lstStyle>
            <a:lvl1pPr>
              <a:lnSpc>
                <a:spcPct val="80000"/>
              </a:lnSpc>
              <a:defRPr sz="7401" spc="0" baseline="0">
                <a:solidFill>
                  <a:schemeClr val="accent1"/>
                </a:solidFill>
              </a:defRPr>
            </a:lvl1pPr>
          </a:lstStyle>
          <a:p>
            <a:r>
              <a:rPr lang="en-GB"/>
              <a:t>Click to edit Master title style</a:t>
            </a:r>
            <a:br>
              <a:rPr lang="en-GB"/>
            </a:br>
            <a:endParaRPr lang="en-GB"/>
          </a:p>
        </p:txBody>
      </p:sp>
      <p:sp>
        <p:nvSpPr>
          <p:cNvPr id="6" name="Picture Placeholder 3">
            <a:extLst>
              <a:ext uri="{FF2B5EF4-FFF2-40B4-BE49-F238E27FC236}">
                <a16:creationId xmlns:a16="http://schemas.microsoft.com/office/drawing/2014/main" id="{4C3BD605-06B1-68EF-DD24-2EA9D4780A82}"/>
              </a:ext>
            </a:extLst>
          </p:cNvPr>
          <p:cNvSpPr>
            <a:spLocks noGrp="1"/>
          </p:cNvSpPr>
          <p:nvPr>
            <p:ph type="pic" sz="quarter" idx="11" hasCustomPrompt="1"/>
          </p:nvPr>
        </p:nvSpPr>
        <p:spPr>
          <a:xfrm>
            <a:off x="6165852" y="0"/>
            <a:ext cx="6026149" cy="6858000"/>
          </a:xfrm>
          <a:solidFill>
            <a:srgbClr val="F6F3F2"/>
          </a:solidFill>
        </p:spPr>
        <p:txBody>
          <a:bodyPr/>
          <a:lstStyle>
            <a:lvl1pPr>
              <a:defRPr lang="en-US"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Tree>
    <p:extLst>
      <p:ext uri="{BB962C8B-B14F-4D97-AF65-F5344CB8AC3E}">
        <p14:creationId xmlns:p14="http://schemas.microsoft.com/office/powerpoint/2010/main" val="25047559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22AC-FEA7-AD51-FB22-01EC3D276410}"/>
              </a:ext>
            </a:extLst>
          </p:cNvPr>
          <p:cNvSpPr>
            <a:spLocks noGrp="1"/>
          </p:cNvSpPr>
          <p:nvPr>
            <p:ph type="title"/>
          </p:nvPr>
        </p:nvSpPr>
        <p:spPr>
          <a:xfrm>
            <a:off x="286716" y="273601"/>
            <a:ext cx="1811959" cy="397032"/>
          </a:xfrm>
        </p:spPr>
        <p:txBody>
          <a:bodyPr/>
          <a:lstStyle>
            <a:lvl1pPr>
              <a:lnSpc>
                <a:spcPct val="85000"/>
              </a:lnSpc>
              <a:defRPr sz="1500" b="1" i="0">
                <a:solidFill>
                  <a:schemeClr val="tx1"/>
                </a:solidFill>
                <a:latin typeface="+mn-lt"/>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D07DAC6C-95A8-D53D-7D6B-43128BEEF186}"/>
              </a:ext>
            </a:extLst>
          </p:cNvPr>
          <p:cNvSpPr>
            <a:spLocks noGrp="1"/>
          </p:cNvSpPr>
          <p:nvPr>
            <p:ph type="body" sz="quarter" idx="13"/>
          </p:nvPr>
        </p:nvSpPr>
        <p:spPr>
          <a:xfrm>
            <a:off x="3225801" y="277200"/>
            <a:ext cx="8966201" cy="5488600"/>
          </a:xfrm>
        </p:spPr>
        <p:txBody>
          <a:bodyPr/>
          <a:lstStyle>
            <a:lvl1pPr marL="981088" indent="-981088">
              <a:lnSpc>
                <a:spcPct val="80000"/>
              </a:lnSpc>
              <a:spcBef>
                <a:spcPts val="601"/>
              </a:spcBef>
              <a:spcAft>
                <a:spcPts val="601"/>
              </a:spcAft>
              <a:buFont typeface="+mj-lt"/>
              <a:buAutoNum type="arabicPeriod"/>
              <a:tabLst/>
              <a:defRPr sz="3001" b="0" i="0">
                <a:latin typeface="+mj-lt"/>
              </a:defRPr>
            </a:lvl1pPr>
            <a:lvl2pPr marL="1201754" indent="-220666">
              <a:tabLst/>
              <a:defRPr/>
            </a:lvl2pPr>
            <a:lvl3pPr marL="1201754" indent="-220666">
              <a:tabLst/>
              <a:defRPr/>
            </a:lvl3pPr>
            <a:lvl4pPr marL="1201754" indent="-220666">
              <a:tabLst/>
              <a:defRPr/>
            </a:lvl4pPr>
            <a:lvl5pPr marL="1201754" indent="-22066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9" name="Footer Placeholder 4">
            <a:extLst>
              <a:ext uri="{FF2B5EF4-FFF2-40B4-BE49-F238E27FC236}">
                <a16:creationId xmlns:a16="http://schemas.microsoft.com/office/drawing/2014/main" id="{73D73DEF-9C82-2768-837B-EB448FCEC2C3}"/>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7809473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4DE542-4D98-B05D-597C-9623E7D2E7C2}"/>
              </a:ext>
            </a:extLst>
          </p:cNvPr>
          <p:cNvSpPr>
            <a:spLocks noGrp="1"/>
          </p:cNvSpPr>
          <p:nvPr>
            <p:ph type="title"/>
          </p:nvPr>
        </p:nvSpPr>
        <p:spPr>
          <a:xfrm>
            <a:off x="286716" y="273601"/>
            <a:ext cx="1811959" cy="397032"/>
          </a:xfrm>
        </p:spPr>
        <p:txBody>
          <a:bodyPr/>
          <a:lstStyle>
            <a:lvl1pPr>
              <a:lnSpc>
                <a:spcPct val="85000"/>
              </a:lnSpc>
              <a:defRPr sz="1500" b="1" i="0">
                <a:solidFill>
                  <a:schemeClr val="tx1"/>
                </a:solidFill>
                <a:latin typeface="+mn-lt"/>
              </a:defRPr>
            </a:lvl1pPr>
          </a:lstStyle>
          <a:p>
            <a:r>
              <a:rPr lang="en-US"/>
              <a:t>Click to edit Master title style</a:t>
            </a:r>
            <a:endParaRPr lang="en-GB"/>
          </a:p>
        </p:txBody>
      </p:sp>
      <p:sp>
        <p:nvSpPr>
          <p:cNvPr id="151" name="Picture Placeholder 92">
            <a:extLst>
              <a:ext uri="{FF2B5EF4-FFF2-40B4-BE49-F238E27FC236}">
                <a16:creationId xmlns:a16="http://schemas.microsoft.com/office/drawing/2014/main" id="{414C0709-0B1A-11C5-45EE-CC44E7A13411}"/>
              </a:ext>
            </a:extLst>
          </p:cNvPr>
          <p:cNvSpPr>
            <a:spLocks noGrp="1"/>
          </p:cNvSpPr>
          <p:nvPr>
            <p:ph type="pic" sz="quarter" idx="56" hasCustomPrompt="1"/>
          </p:nvPr>
        </p:nvSpPr>
        <p:spPr>
          <a:xfrm>
            <a:off x="3225800" y="933132"/>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63" name="Text Placeholder 5">
            <a:extLst>
              <a:ext uri="{FF2B5EF4-FFF2-40B4-BE49-F238E27FC236}">
                <a16:creationId xmlns:a16="http://schemas.microsoft.com/office/drawing/2014/main" id="{12B824E8-EE25-7DB2-F96D-DEA8631E51FB}"/>
              </a:ext>
            </a:extLst>
          </p:cNvPr>
          <p:cNvSpPr>
            <a:spLocks noGrp="1"/>
          </p:cNvSpPr>
          <p:nvPr>
            <p:ph type="body" sz="quarter" idx="13" hasCustomPrompt="1"/>
          </p:nvPr>
        </p:nvSpPr>
        <p:spPr>
          <a:xfrm>
            <a:off x="3225799" y="231772"/>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64" name="Text Placeholder 5">
            <a:extLst>
              <a:ext uri="{FF2B5EF4-FFF2-40B4-BE49-F238E27FC236}">
                <a16:creationId xmlns:a16="http://schemas.microsoft.com/office/drawing/2014/main" id="{A4F70AC5-374E-DFC2-2B29-2318F0BB51E4}"/>
              </a:ext>
            </a:extLst>
          </p:cNvPr>
          <p:cNvSpPr>
            <a:spLocks noGrp="1"/>
          </p:cNvSpPr>
          <p:nvPr>
            <p:ph type="body" sz="quarter" idx="14"/>
          </p:nvPr>
        </p:nvSpPr>
        <p:spPr>
          <a:xfrm>
            <a:off x="4644001" y="231772"/>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65" name="Text Placeholder 5">
            <a:extLst>
              <a:ext uri="{FF2B5EF4-FFF2-40B4-BE49-F238E27FC236}">
                <a16:creationId xmlns:a16="http://schemas.microsoft.com/office/drawing/2014/main" id="{EB857D0D-CD76-A612-A712-E14D8C7049C6}"/>
              </a:ext>
            </a:extLst>
          </p:cNvPr>
          <p:cNvSpPr>
            <a:spLocks noGrp="1"/>
          </p:cNvSpPr>
          <p:nvPr>
            <p:ph type="body" sz="quarter" idx="15" hasCustomPrompt="1"/>
          </p:nvPr>
        </p:nvSpPr>
        <p:spPr>
          <a:xfrm>
            <a:off x="9106462" y="231772"/>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66" name="Picture Placeholder 91">
            <a:extLst>
              <a:ext uri="{FF2B5EF4-FFF2-40B4-BE49-F238E27FC236}">
                <a16:creationId xmlns:a16="http://schemas.microsoft.com/office/drawing/2014/main" id="{23E05799-FE6A-9155-DA4E-C09C4B03CA27}"/>
              </a:ext>
            </a:extLst>
          </p:cNvPr>
          <p:cNvSpPr>
            <a:spLocks noGrp="1"/>
          </p:cNvSpPr>
          <p:nvPr>
            <p:ph type="pic" sz="quarter" idx="55" hasCustomPrompt="1"/>
          </p:nvPr>
        </p:nvSpPr>
        <p:spPr>
          <a:xfrm>
            <a:off x="3225800" y="538995"/>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67" name="Text Placeholder 5">
            <a:extLst>
              <a:ext uri="{FF2B5EF4-FFF2-40B4-BE49-F238E27FC236}">
                <a16:creationId xmlns:a16="http://schemas.microsoft.com/office/drawing/2014/main" id="{24089EB1-E806-6913-C5B8-A4C01D0814E6}"/>
              </a:ext>
            </a:extLst>
          </p:cNvPr>
          <p:cNvSpPr>
            <a:spLocks noGrp="1"/>
          </p:cNvSpPr>
          <p:nvPr>
            <p:ph type="body" sz="quarter" idx="16" hasCustomPrompt="1"/>
          </p:nvPr>
        </p:nvSpPr>
        <p:spPr>
          <a:xfrm>
            <a:off x="3225799" y="625472"/>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68" name="Text Placeholder 5">
            <a:extLst>
              <a:ext uri="{FF2B5EF4-FFF2-40B4-BE49-F238E27FC236}">
                <a16:creationId xmlns:a16="http://schemas.microsoft.com/office/drawing/2014/main" id="{10C7981E-34E4-22AC-19D7-855BF963AC6A}"/>
              </a:ext>
            </a:extLst>
          </p:cNvPr>
          <p:cNvSpPr>
            <a:spLocks noGrp="1"/>
          </p:cNvSpPr>
          <p:nvPr>
            <p:ph type="body" sz="quarter" idx="17"/>
          </p:nvPr>
        </p:nvSpPr>
        <p:spPr>
          <a:xfrm>
            <a:off x="4644001" y="625472"/>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69" name="Text Placeholder 5">
            <a:extLst>
              <a:ext uri="{FF2B5EF4-FFF2-40B4-BE49-F238E27FC236}">
                <a16:creationId xmlns:a16="http://schemas.microsoft.com/office/drawing/2014/main" id="{127EEF89-640D-17FA-3E79-57DA3786E32A}"/>
              </a:ext>
            </a:extLst>
          </p:cNvPr>
          <p:cNvSpPr>
            <a:spLocks noGrp="1"/>
          </p:cNvSpPr>
          <p:nvPr>
            <p:ph type="body" sz="quarter" idx="18" hasCustomPrompt="1"/>
          </p:nvPr>
        </p:nvSpPr>
        <p:spPr>
          <a:xfrm>
            <a:off x="9106462" y="625472"/>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0" name="Text Placeholder 5">
            <a:extLst>
              <a:ext uri="{FF2B5EF4-FFF2-40B4-BE49-F238E27FC236}">
                <a16:creationId xmlns:a16="http://schemas.microsoft.com/office/drawing/2014/main" id="{C3E76B7F-03AC-D5BD-BECC-8B0881567D59}"/>
              </a:ext>
            </a:extLst>
          </p:cNvPr>
          <p:cNvSpPr>
            <a:spLocks noGrp="1"/>
          </p:cNvSpPr>
          <p:nvPr>
            <p:ph type="body" sz="quarter" idx="19" hasCustomPrompt="1"/>
          </p:nvPr>
        </p:nvSpPr>
        <p:spPr>
          <a:xfrm>
            <a:off x="3225799" y="1022196"/>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1" name="Text Placeholder 5">
            <a:extLst>
              <a:ext uri="{FF2B5EF4-FFF2-40B4-BE49-F238E27FC236}">
                <a16:creationId xmlns:a16="http://schemas.microsoft.com/office/drawing/2014/main" id="{8344A73D-BCE2-9041-0430-DCA16AE2194A}"/>
              </a:ext>
            </a:extLst>
          </p:cNvPr>
          <p:cNvSpPr>
            <a:spLocks noGrp="1"/>
          </p:cNvSpPr>
          <p:nvPr>
            <p:ph type="body" sz="quarter" idx="20"/>
          </p:nvPr>
        </p:nvSpPr>
        <p:spPr>
          <a:xfrm>
            <a:off x="4644001" y="1022196"/>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72" name="Text Placeholder 5">
            <a:extLst>
              <a:ext uri="{FF2B5EF4-FFF2-40B4-BE49-F238E27FC236}">
                <a16:creationId xmlns:a16="http://schemas.microsoft.com/office/drawing/2014/main" id="{BA7AD8A2-995B-0025-7B23-12D44BEB24F7}"/>
              </a:ext>
            </a:extLst>
          </p:cNvPr>
          <p:cNvSpPr>
            <a:spLocks noGrp="1"/>
          </p:cNvSpPr>
          <p:nvPr>
            <p:ph type="body" sz="quarter" idx="21" hasCustomPrompt="1"/>
          </p:nvPr>
        </p:nvSpPr>
        <p:spPr>
          <a:xfrm>
            <a:off x="9106462" y="1022196"/>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3" name="Picture Placeholder 93">
            <a:extLst>
              <a:ext uri="{FF2B5EF4-FFF2-40B4-BE49-F238E27FC236}">
                <a16:creationId xmlns:a16="http://schemas.microsoft.com/office/drawing/2014/main" id="{C7221CC4-5A16-F8BC-F970-B26EBD5A8BA8}"/>
              </a:ext>
            </a:extLst>
          </p:cNvPr>
          <p:cNvSpPr>
            <a:spLocks noGrp="1"/>
          </p:cNvSpPr>
          <p:nvPr>
            <p:ph type="pic" sz="quarter" idx="57" hasCustomPrompt="1"/>
          </p:nvPr>
        </p:nvSpPr>
        <p:spPr>
          <a:xfrm>
            <a:off x="3225800" y="1335153"/>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74" name="Text Placeholder 5">
            <a:extLst>
              <a:ext uri="{FF2B5EF4-FFF2-40B4-BE49-F238E27FC236}">
                <a16:creationId xmlns:a16="http://schemas.microsoft.com/office/drawing/2014/main" id="{B4AD80BA-61F2-11A3-5213-31194E78CF82}"/>
              </a:ext>
            </a:extLst>
          </p:cNvPr>
          <p:cNvSpPr>
            <a:spLocks noGrp="1"/>
          </p:cNvSpPr>
          <p:nvPr>
            <p:ph type="body" sz="quarter" idx="22" hasCustomPrompt="1"/>
          </p:nvPr>
        </p:nvSpPr>
        <p:spPr>
          <a:xfrm>
            <a:off x="3225799" y="1418920"/>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5" name="Text Placeholder 5">
            <a:extLst>
              <a:ext uri="{FF2B5EF4-FFF2-40B4-BE49-F238E27FC236}">
                <a16:creationId xmlns:a16="http://schemas.microsoft.com/office/drawing/2014/main" id="{27C0D85E-74CB-0D5E-89E5-5D22045B8749}"/>
              </a:ext>
            </a:extLst>
          </p:cNvPr>
          <p:cNvSpPr>
            <a:spLocks noGrp="1"/>
          </p:cNvSpPr>
          <p:nvPr>
            <p:ph type="body" sz="quarter" idx="23"/>
          </p:nvPr>
        </p:nvSpPr>
        <p:spPr>
          <a:xfrm>
            <a:off x="4644001" y="1418920"/>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76" name="Text Placeholder 5">
            <a:extLst>
              <a:ext uri="{FF2B5EF4-FFF2-40B4-BE49-F238E27FC236}">
                <a16:creationId xmlns:a16="http://schemas.microsoft.com/office/drawing/2014/main" id="{D3602011-9A32-BE74-D43E-233E4FC27356}"/>
              </a:ext>
            </a:extLst>
          </p:cNvPr>
          <p:cNvSpPr>
            <a:spLocks noGrp="1"/>
          </p:cNvSpPr>
          <p:nvPr>
            <p:ph type="body" sz="quarter" idx="24" hasCustomPrompt="1"/>
          </p:nvPr>
        </p:nvSpPr>
        <p:spPr>
          <a:xfrm>
            <a:off x="9106462" y="1418920"/>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77" name="Picture Placeholder 94">
            <a:extLst>
              <a:ext uri="{FF2B5EF4-FFF2-40B4-BE49-F238E27FC236}">
                <a16:creationId xmlns:a16="http://schemas.microsoft.com/office/drawing/2014/main" id="{269B4BB8-2420-C116-E384-4500FB15D7E4}"/>
              </a:ext>
            </a:extLst>
          </p:cNvPr>
          <p:cNvSpPr>
            <a:spLocks noGrp="1"/>
          </p:cNvSpPr>
          <p:nvPr>
            <p:ph type="pic" sz="quarter" idx="58" hasCustomPrompt="1"/>
          </p:nvPr>
        </p:nvSpPr>
        <p:spPr>
          <a:xfrm>
            <a:off x="3225800" y="1737174"/>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78" name="Text Placeholder 5">
            <a:extLst>
              <a:ext uri="{FF2B5EF4-FFF2-40B4-BE49-F238E27FC236}">
                <a16:creationId xmlns:a16="http://schemas.microsoft.com/office/drawing/2014/main" id="{A65D6C32-597E-A87D-B6BE-91881E645FE5}"/>
              </a:ext>
            </a:extLst>
          </p:cNvPr>
          <p:cNvSpPr>
            <a:spLocks noGrp="1"/>
          </p:cNvSpPr>
          <p:nvPr>
            <p:ph type="body" sz="quarter" idx="25" hasCustomPrompt="1"/>
          </p:nvPr>
        </p:nvSpPr>
        <p:spPr>
          <a:xfrm>
            <a:off x="3225799" y="1815644"/>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79" name="Text Placeholder 5">
            <a:extLst>
              <a:ext uri="{FF2B5EF4-FFF2-40B4-BE49-F238E27FC236}">
                <a16:creationId xmlns:a16="http://schemas.microsoft.com/office/drawing/2014/main" id="{4B1DF343-DFC7-F81B-915B-96E9335A5E49}"/>
              </a:ext>
            </a:extLst>
          </p:cNvPr>
          <p:cNvSpPr>
            <a:spLocks noGrp="1"/>
          </p:cNvSpPr>
          <p:nvPr>
            <p:ph type="body" sz="quarter" idx="26"/>
          </p:nvPr>
        </p:nvSpPr>
        <p:spPr>
          <a:xfrm>
            <a:off x="4644001" y="1815644"/>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80" name="Text Placeholder 5">
            <a:extLst>
              <a:ext uri="{FF2B5EF4-FFF2-40B4-BE49-F238E27FC236}">
                <a16:creationId xmlns:a16="http://schemas.microsoft.com/office/drawing/2014/main" id="{B101370D-BD23-0E59-00B2-1DF4D768EBDF}"/>
              </a:ext>
            </a:extLst>
          </p:cNvPr>
          <p:cNvSpPr>
            <a:spLocks noGrp="1"/>
          </p:cNvSpPr>
          <p:nvPr>
            <p:ph type="body" sz="quarter" idx="27" hasCustomPrompt="1"/>
          </p:nvPr>
        </p:nvSpPr>
        <p:spPr>
          <a:xfrm>
            <a:off x="9106462" y="1815644"/>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1" name="Picture Placeholder 95">
            <a:extLst>
              <a:ext uri="{FF2B5EF4-FFF2-40B4-BE49-F238E27FC236}">
                <a16:creationId xmlns:a16="http://schemas.microsoft.com/office/drawing/2014/main" id="{F4B3C050-4D54-40AC-903F-F698E83D054E}"/>
              </a:ext>
            </a:extLst>
          </p:cNvPr>
          <p:cNvSpPr>
            <a:spLocks noGrp="1"/>
          </p:cNvSpPr>
          <p:nvPr>
            <p:ph type="pic" sz="quarter" idx="59" hasCustomPrompt="1"/>
          </p:nvPr>
        </p:nvSpPr>
        <p:spPr>
          <a:xfrm>
            <a:off x="3225800" y="2123428"/>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82" name="Text Placeholder 5">
            <a:extLst>
              <a:ext uri="{FF2B5EF4-FFF2-40B4-BE49-F238E27FC236}">
                <a16:creationId xmlns:a16="http://schemas.microsoft.com/office/drawing/2014/main" id="{155ABD36-F107-FAC7-D94F-C71129D99E04}"/>
              </a:ext>
            </a:extLst>
          </p:cNvPr>
          <p:cNvSpPr>
            <a:spLocks noGrp="1"/>
          </p:cNvSpPr>
          <p:nvPr>
            <p:ph type="body" sz="quarter" idx="28" hasCustomPrompt="1"/>
          </p:nvPr>
        </p:nvSpPr>
        <p:spPr>
          <a:xfrm>
            <a:off x="3225799" y="2212368"/>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83" name="Text Placeholder 5">
            <a:extLst>
              <a:ext uri="{FF2B5EF4-FFF2-40B4-BE49-F238E27FC236}">
                <a16:creationId xmlns:a16="http://schemas.microsoft.com/office/drawing/2014/main" id="{0A1512C3-4983-E876-9159-16E3626DF5B5}"/>
              </a:ext>
            </a:extLst>
          </p:cNvPr>
          <p:cNvSpPr>
            <a:spLocks noGrp="1"/>
          </p:cNvSpPr>
          <p:nvPr>
            <p:ph type="body" sz="quarter" idx="29"/>
          </p:nvPr>
        </p:nvSpPr>
        <p:spPr>
          <a:xfrm>
            <a:off x="4644001" y="2212368"/>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84" name="Text Placeholder 5">
            <a:extLst>
              <a:ext uri="{FF2B5EF4-FFF2-40B4-BE49-F238E27FC236}">
                <a16:creationId xmlns:a16="http://schemas.microsoft.com/office/drawing/2014/main" id="{F7879AFD-9EB9-2FB8-189D-455DEDB6131F}"/>
              </a:ext>
            </a:extLst>
          </p:cNvPr>
          <p:cNvSpPr>
            <a:spLocks noGrp="1"/>
          </p:cNvSpPr>
          <p:nvPr>
            <p:ph type="body" sz="quarter" idx="30" hasCustomPrompt="1"/>
          </p:nvPr>
        </p:nvSpPr>
        <p:spPr>
          <a:xfrm>
            <a:off x="9106462" y="2212368"/>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5" name="Picture Placeholder 96">
            <a:extLst>
              <a:ext uri="{FF2B5EF4-FFF2-40B4-BE49-F238E27FC236}">
                <a16:creationId xmlns:a16="http://schemas.microsoft.com/office/drawing/2014/main" id="{35FA00DC-0DE0-96B1-C7B7-F45DB8335CDB}"/>
              </a:ext>
            </a:extLst>
          </p:cNvPr>
          <p:cNvSpPr>
            <a:spLocks noGrp="1"/>
          </p:cNvSpPr>
          <p:nvPr>
            <p:ph type="pic" sz="quarter" idx="60" hasCustomPrompt="1"/>
          </p:nvPr>
        </p:nvSpPr>
        <p:spPr>
          <a:xfrm>
            <a:off x="3225800" y="2525448"/>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86" name="Text Placeholder 5">
            <a:extLst>
              <a:ext uri="{FF2B5EF4-FFF2-40B4-BE49-F238E27FC236}">
                <a16:creationId xmlns:a16="http://schemas.microsoft.com/office/drawing/2014/main" id="{BE4AFC06-39CD-C8B1-3AE0-5EC6BA91A93A}"/>
              </a:ext>
            </a:extLst>
          </p:cNvPr>
          <p:cNvSpPr>
            <a:spLocks noGrp="1"/>
          </p:cNvSpPr>
          <p:nvPr>
            <p:ph type="body" sz="quarter" idx="31" hasCustomPrompt="1"/>
          </p:nvPr>
        </p:nvSpPr>
        <p:spPr>
          <a:xfrm>
            <a:off x="3225799" y="2607653"/>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87" name="Text Placeholder 5">
            <a:extLst>
              <a:ext uri="{FF2B5EF4-FFF2-40B4-BE49-F238E27FC236}">
                <a16:creationId xmlns:a16="http://schemas.microsoft.com/office/drawing/2014/main" id="{626B338C-7172-C0D7-9039-86A9DE0F1FA0}"/>
              </a:ext>
            </a:extLst>
          </p:cNvPr>
          <p:cNvSpPr>
            <a:spLocks noGrp="1"/>
          </p:cNvSpPr>
          <p:nvPr>
            <p:ph type="body" sz="quarter" idx="32"/>
          </p:nvPr>
        </p:nvSpPr>
        <p:spPr>
          <a:xfrm>
            <a:off x="4644001" y="2607653"/>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88" name="Text Placeholder 5">
            <a:extLst>
              <a:ext uri="{FF2B5EF4-FFF2-40B4-BE49-F238E27FC236}">
                <a16:creationId xmlns:a16="http://schemas.microsoft.com/office/drawing/2014/main" id="{F53E4D8E-1408-3646-C31B-01AB5D69F9EE}"/>
              </a:ext>
            </a:extLst>
          </p:cNvPr>
          <p:cNvSpPr>
            <a:spLocks noGrp="1"/>
          </p:cNvSpPr>
          <p:nvPr>
            <p:ph type="body" sz="quarter" idx="33" hasCustomPrompt="1"/>
          </p:nvPr>
        </p:nvSpPr>
        <p:spPr>
          <a:xfrm>
            <a:off x="9106462" y="2607653"/>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89" name="Picture Placeholder 97">
            <a:extLst>
              <a:ext uri="{FF2B5EF4-FFF2-40B4-BE49-F238E27FC236}">
                <a16:creationId xmlns:a16="http://schemas.microsoft.com/office/drawing/2014/main" id="{E48216AF-0F70-8F6D-3261-AB2C4BA6E6DD}"/>
              </a:ext>
            </a:extLst>
          </p:cNvPr>
          <p:cNvSpPr>
            <a:spLocks noGrp="1"/>
          </p:cNvSpPr>
          <p:nvPr>
            <p:ph type="pic" sz="quarter" idx="61" hasCustomPrompt="1"/>
          </p:nvPr>
        </p:nvSpPr>
        <p:spPr>
          <a:xfrm>
            <a:off x="3225800" y="2919586"/>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90" name="Text Placeholder 5">
            <a:extLst>
              <a:ext uri="{FF2B5EF4-FFF2-40B4-BE49-F238E27FC236}">
                <a16:creationId xmlns:a16="http://schemas.microsoft.com/office/drawing/2014/main" id="{ACC59BB8-BBFA-7099-D2F9-58BFCAF10734}"/>
              </a:ext>
            </a:extLst>
          </p:cNvPr>
          <p:cNvSpPr>
            <a:spLocks noGrp="1"/>
          </p:cNvSpPr>
          <p:nvPr>
            <p:ph type="body" sz="quarter" idx="34" hasCustomPrompt="1"/>
          </p:nvPr>
        </p:nvSpPr>
        <p:spPr>
          <a:xfrm>
            <a:off x="3225799" y="3002938"/>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91" name="Text Placeholder 5">
            <a:extLst>
              <a:ext uri="{FF2B5EF4-FFF2-40B4-BE49-F238E27FC236}">
                <a16:creationId xmlns:a16="http://schemas.microsoft.com/office/drawing/2014/main" id="{CACBCBB1-0D34-45F6-E211-B0C865D3FF9F}"/>
              </a:ext>
            </a:extLst>
          </p:cNvPr>
          <p:cNvSpPr>
            <a:spLocks noGrp="1"/>
          </p:cNvSpPr>
          <p:nvPr>
            <p:ph type="body" sz="quarter" idx="35"/>
          </p:nvPr>
        </p:nvSpPr>
        <p:spPr>
          <a:xfrm>
            <a:off x="4644001" y="3002938"/>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92" name="Text Placeholder 5">
            <a:extLst>
              <a:ext uri="{FF2B5EF4-FFF2-40B4-BE49-F238E27FC236}">
                <a16:creationId xmlns:a16="http://schemas.microsoft.com/office/drawing/2014/main" id="{AA85DA3F-ECA7-C004-3370-0301B640466D}"/>
              </a:ext>
            </a:extLst>
          </p:cNvPr>
          <p:cNvSpPr>
            <a:spLocks noGrp="1"/>
          </p:cNvSpPr>
          <p:nvPr>
            <p:ph type="body" sz="quarter" idx="36" hasCustomPrompt="1"/>
          </p:nvPr>
        </p:nvSpPr>
        <p:spPr>
          <a:xfrm>
            <a:off x="9106462" y="3002938"/>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93" name="Picture Placeholder 98">
            <a:extLst>
              <a:ext uri="{FF2B5EF4-FFF2-40B4-BE49-F238E27FC236}">
                <a16:creationId xmlns:a16="http://schemas.microsoft.com/office/drawing/2014/main" id="{6E85E349-99D2-61C9-CD7D-58A15220FF0A}"/>
              </a:ext>
            </a:extLst>
          </p:cNvPr>
          <p:cNvSpPr>
            <a:spLocks noGrp="1"/>
          </p:cNvSpPr>
          <p:nvPr>
            <p:ph type="pic" sz="quarter" idx="62" hasCustomPrompt="1"/>
          </p:nvPr>
        </p:nvSpPr>
        <p:spPr>
          <a:xfrm>
            <a:off x="3225800" y="3313725"/>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94" name="Text Placeholder 5">
            <a:extLst>
              <a:ext uri="{FF2B5EF4-FFF2-40B4-BE49-F238E27FC236}">
                <a16:creationId xmlns:a16="http://schemas.microsoft.com/office/drawing/2014/main" id="{D00E7ED3-4AED-567D-4156-2F6D199ADA79}"/>
              </a:ext>
            </a:extLst>
          </p:cNvPr>
          <p:cNvSpPr>
            <a:spLocks noGrp="1"/>
          </p:cNvSpPr>
          <p:nvPr>
            <p:ph type="body" sz="quarter" idx="37" hasCustomPrompt="1"/>
          </p:nvPr>
        </p:nvSpPr>
        <p:spPr>
          <a:xfrm>
            <a:off x="3225799" y="3398223"/>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95" name="Text Placeholder 5">
            <a:extLst>
              <a:ext uri="{FF2B5EF4-FFF2-40B4-BE49-F238E27FC236}">
                <a16:creationId xmlns:a16="http://schemas.microsoft.com/office/drawing/2014/main" id="{C8FC743C-8275-AD1C-7797-8C970CCC8D44}"/>
              </a:ext>
            </a:extLst>
          </p:cNvPr>
          <p:cNvSpPr>
            <a:spLocks noGrp="1"/>
          </p:cNvSpPr>
          <p:nvPr>
            <p:ph type="body" sz="quarter" idx="38"/>
          </p:nvPr>
        </p:nvSpPr>
        <p:spPr>
          <a:xfrm>
            <a:off x="4644001" y="3398223"/>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196" name="Text Placeholder 5">
            <a:extLst>
              <a:ext uri="{FF2B5EF4-FFF2-40B4-BE49-F238E27FC236}">
                <a16:creationId xmlns:a16="http://schemas.microsoft.com/office/drawing/2014/main" id="{AF7A0554-FA98-7604-80E6-32CB2E2929A8}"/>
              </a:ext>
            </a:extLst>
          </p:cNvPr>
          <p:cNvSpPr>
            <a:spLocks noGrp="1"/>
          </p:cNvSpPr>
          <p:nvPr>
            <p:ph type="body" sz="quarter" idx="39" hasCustomPrompt="1"/>
          </p:nvPr>
        </p:nvSpPr>
        <p:spPr>
          <a:xfrm>
            <a:off x="9106462" y="3398223"/>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197" name="Picture Placeholder 99">
            <a:extLst>
              <a:ext uri="{FF2B5EF4-FFF2-40B4-BE49-F238E27FC236}">
                <a16:creationId xmlns:a16="http://schemas.microsoft.com/office/drawing/2014/main" id="{F876AA1D-D562-3A3B-A233-9C23797C9A2F}"/>
              </a:ext>
            </a:extLst>
          </p:cNvPr>
          <p:cNvSpPr>
            <a:spLocks noGrp="1"/>
          </p:cNvSpPr>
          <p:nvPr>
            <p:ph type="pic" sz="quarter" idx="63" hasCustomPrompt="1"/>
          </p:nvPr>
        </p:nvSpPr>
        <p:spPr>
          <a:xfrm>
            <a:off x="3225800" y="3715744"/>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198" name="Text Placeholder 5">
            <a:extLst>
              <a:ext uri="{FF2B5EF4-FFF2-40B4-BE49-F238E27FC236}">
                <a16:creationId xmlns:a16="http://schemas.microsoft.com/office/drawing/2014/main" id="{4AAF2467-86C6-2863-72E4-0D257BDEFEC8}"/>
              </a:ext>
            </a:extLst>
          </p:cNvPr>
          <p:cNvSpPr>
            <a:spLocks noGrp="1"/>
          </p:cNvSpPr>
          <p:nvPr>
            <p:ph type="body" sz="quarter" idx="40" hasCustomPrompt="1"/>
          </p:nvPr>
        </p:nvSpPr>
        <p:spPr>
          <a:xfrm>
            <a:off x="3225799" y="3793508"/>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199" name="Text Placeholder 5">
            <a:extLst>
              <a:ext uri="{FF2B5EF4-FFF2-40B4-BE49-F238E27FC236}">
                <a16:creationId xmlns:a16="http://schemas.microsoft.com/office/drawing/2014/main" id="{D10BCF98-803A-D107-CF63-05EE97CCF877}"/>
              </a:ext>
            </a:extLst>
          </p:cNvPr>
          <p:cNvSpPr>
            <a:spLocks noGrp="1"/>
          </p:cNvSpPr>
          <p:nvPr>
            <p:ph type="body" sz="quarter" idx="41"/>
          </p:nvPr>
        </p:nvSpPr>
        <p:spPr>
          <a:xfrm>
            <a:off x="4644001" y="3793508"/>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200" name="Text Placeholder 5">
            <a:extLst>
              <a:ext uri="{FF2B5EF4-FFF2-40B4-BE49-F238E27FC236}">
                <a16:creationId xmlns:a16="http://schemas.microsoft.com/office/drawing/2014/main" id="{66FCBF15-2260-D8AF-4A2A-454AC1F084CE}"/>
              </a:ext>
            </a:extLst>
          </p:cNvPr>
          <p:cNvSpPr>
            <a:spLocks noGrp="1"/>
          </p:cNvSpPr>
          <p:nvPr>
            <p:ph type="body" sz="quarter" idx="42" hasCustomPrompt="1"/>
          </p:nvPr>
        </p:nvSpPr>
        <p:spPr>
          <a:xfrm>
            <a:off x="9106462" y="3793508"/>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01" name="Picture Placeholder 100">
            <a:extLst>
              <a:ext uri="{FF2B5EF4-FFF2-40B4-BE49-F238E27FC236}">
                <a16:creationId xmlns:a16="http://schemas.microsoft.com/office/drawing/2014/main" id="{9AA08646-E580-C6E2-B08A-A52294AA1302}"/>
              </a:ext>
            </a:extLst>
          </p:cNvPr>
          <p:cNvSpPr>
            <a:spLocks noGrp="1"/>
          </p:cNvSpPr>
          <p:nvPr>
            <p:ph type="pic" sz="quarter" idx="64" hasCustomPrompt="1"/>
          </p:nvPr>
        </p:nvSpPr>
        <p:spPr>
          <a:xfrm>
            <a:off x="3225800" y="4102000"/>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202" name="Text Placeholder 5">
            <a:extLst>
              <a:ext uri="{FF2B5EF4-FFF2-40B4-BE49-F238E27FC236}">
                <a16:creationId xmlns:a16="http://schemas.microsoft.com/office/drawing/2014/main" id="{F1F57BF8-4802-2C8C-0E82-371529BD021B}"/>
              </a:ext>
            </a:extLst>
          </p:cNvPr>
          <p:cNvSpPr>
            <a:spLocks noGrp="1"/>
          </p:cNvSpPr>
          <p:nvPr>
            <p:ph type="body" sz="quarter" idx="43" hasCustomPrompt="1"/>
          </p:nvPr>
        </p:nvSpPr>
        <p:spPr>
          <a:xfrm>
            <a:off x="3225799" y="4185779"/>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03" name="Text Placeholder 5">
            <a:extLst>
              <a:ext uri="{FF2B5EF4-FFF2-40B4-BE49-F238E27FC236}">
                <a16:creationId xmlns:a16="http://schemas.microsoft.com/office/drawing/2014/main" id="{04A64809-4725-EAB5-6238-C72786840E58}"/>
              </a:ext>
            </a:extLst>
          </p:cNvPr>
          <p:cNvSpPr>
            <a:spLocks noGrp="1"/>
          </p:cNvSpPr>
          <p:nvPr>
            <p:ph type="body" sz="quarter" idx="44"/>
          </p:nvPr>
        </p:nvSpPr>
        <p:spPr>
          <a:xfrm>
            <a:off x="4644001" y="4185779"/>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204" name="Text Placeholder 5">
            <a:extLst>
              <a:ext uri="{FF2B5EF4-FFF2-40B4-BE49-F238E27FC236}">
                <a16:creationId xmlns:a16="http://schemas.microsoft.com/office/drawing/2014/main" id="{4CB9BFE3-9BB1-5FD8-09B8-E24BA20F557E}"/>
              </a:ext>
            </a:extLst>
          </p:cNvPr>
          <p:cNvSpPr>
            <a:spLocks noGrp="1"/>
          </p:cNvSpPr>
          <p:nvPr>
            <p:ph type="body" sz="quarter" idx="45" hasCustomPrompt="1"/>
          </p:nvPr>
        </p:nvSpPr>
        <p:spPr>
          <a:xfrm>
            <a:off x="9106462" y="4185779"/>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05" name="Picture Placeholder 101">
            <a:extLst>
              <a:ext uri="{FF2B5EF4-FFF2-40B4-BE49-F238E27FC236}">
                <a16:creationId xmlns:a16="http://schemas.microsoft.com/office/drawing/2014/main" id="{44DB8248-2938-15C7-274A-CA5D91633846}"/>
              </a:ext>
            </a:extLst>
          </p:cNvPr>
          <p:cNvSpPr>
            <a:spLocks noGrp="1"/>
          </p:cNvSpPr>
          <p:nvPr>
            <p:ph type="pic" sz="quarter" idx="65" hasCustomPrompt="1"/>
          </p:nvPr>
        </p:nvSpPr>
        <p:spPr>
          <a:xfrm>
            <a:off x="3225800" y="4496137"/>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206" name="Text Placeholder 5">
            <a:extLst>
              <a:ext uri="{FF2B5EF4-FFF2-40B4-BE49-F238E27FC236}">
                <a16:creationId xmlns:a16="http://schemas.microsoft.com/office/drawing/2014/main" id="{611AE180-E3A1-4890-5ADE-0648958344D8}"/>
              </a:ext>
            </a:extLst>
          </p:cNvPr>
          <p:cNvSpPr>
            <a:spLocks noGrp="1"/>
          </p:cNvSpPr>
          <p:nvPr>
            <p:ph type="body" sz="quarter" idx="46" hasCustomPrompt="1"/>
          </p:nvPr>
        </p:nvSpPr>
        <p:spPr>
          <a:xfrm>
            <a:off x="3225799" y="4578050"/>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07" name="Text Placeholder 5">
            <a:extLst>
              <a:ext uri="{FF2B5EF4-FFF2-40B4-BE49-F238E27FC236}">
                <a16:creationId xmlns:a16="http://schemas.microsoft.com/office/drawing/2014/main" id="{E90EADE4-597A-8C59-D59C-21DE4011EC86}"/>
              </a:ext>
            </a:extLst>
          </p:cNvPr>
          <p:cNvSpPr>
            <a:spLocks noGrp="1"/>
          </p:cNvSpPr>
          <p:nvPr>
            <p:ph type="body" sz="quarter" idx="47"/>
          </p:nvPr>
        </p:nvSpPr>
        <p:spPr>
          <a:xfrm>
            <a:off x="4644001" y="4578050"/>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208" name="Text Placeholder 5">
            <a:extLst>
              <a:ext uri="{FF2B5EF4-FFF2-40B4-BE49-F238E27FC236}">
                <a16:creationId xmlns:a16="http://schemas.microsoft.com/office/drawing/2014/main" id="{8988DD51-F3BF-BE97-FF13-DAAFB4A50B04}"/>
              </a:ext>
            </a:extLst>
          </p:cNvPr>
          <p:cNvSpPr>
            <a:spLocks noGrp="1"/>
          </p:cNvSpPr>
          <p:nvPr>
            <p:ph type="body" sz="quarter" idx="48" hasCustomPrompt="1"/>
          </p:nvPr>
        </p:nvSpPr>
        <p:spPr>
          <a:xfrm>
            <a:off x="9106462" y="4578050"/>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09" name="Picture Placeholder 102">
            <a:extLst>
              <a:ext uri="{FF2B5EF4-FFF2-40B4-BE49-F238E27FC236}">
                <a16:creationId xmlns:a16="http://schemas.microsoft.com/office/drawing/2014/main" id="{5DAB147A-0351-E869-E2C9-849967B3E0CC}"/>
              </a:ext>
            </a:extLst>
          </p:cNvPr>
          <p:cNvSpPr>
            <a:spLocks noGrp="1"/>
          </p:cNvSpPr>
          <p:nvPr>
            <p:ph type="pic" sz="quarter" idx="66" hasCustomPrompt="1"/>
          </p:nvPr>
        </p:nvSpPr>
        <p:spPr>
          <a:xfrm>
            <a:off x="3225800" y="4890274"/>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210" name="Text Placeholder 5">
            <a:extLst>
              <a:ext uri="{FF2B5EF4-FFF2-40B4-BE49-F238E27FC236}">
                <a16:creationId xmlns:a16="http://schemas.microsoft.com/office/drawing/2014/main" id="{3A1DC516-9D33-7E76-1881-D60014DC876A}"/>
              </a:ext>
            </a:extLst>
          </p:cNvPr>
          <p:cNvSpPr>
            <a:spLocks noGrp="1"/>
          </p:cNvSpPr>
          <p:nvPr>
            <p:ph type="body" sz="quarter" idx="49" hasCustomPrompt="1"/>
          </p:nvPr>
        </p:nvSpPr>
        <p:spPr>
          <a:xfrm>
            <a:off x="3225799" y="4969020"/>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11" name="Text Placeholder 5">
            <a:extLst>
              <a:ext uri="{FF2B5EF4-FFF2-40B4-BE49-F238E27FC236}">
                <a16:creationId xmlns:a16="http://schemas.microsoft.com/office/drawing/2014/main" id="{50E9B1C4-B2F3-4C78-8518-39911DF5B99E}"/>
              </a:ext>
            </a:extLst>
          </p:cNvPr>
          <p:cNvSpPr>
            <a:spLocks noGrp="1"/>
          </p:cNvSpPr>
          <p:nvPr>
            <p:ph type="body" sz="quarter" idx="50"/>
          </p:nvPr>
        </p:nvSpPr>
        <p:spPr>
          <a:xfrm>
            <a:off x="4644001" y="4969020"/>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212" name="Text Placeholder 5">
            <a:extLst>
              <a:ext uri="{FF2B5EF4-FFF2-40B4-BE49-F238E27FC236}">
                <a16:creationId xmlns:a16="http://schemas.microsoft.com/office/drawing/2014/main" id="{BE4B6B57-1237-7AB3-7574-6A37E89A9F5C}"/>
              </a:ext>
            </a:extLst>
          </p:cNvPr>
          <p:cNvSpPr>
            <a:spLocks noGrp="1"/>
          </p:cNvSpPr>
          <p:nvPr>
            <p:ph type="body" sz="quarter" idx="51" hasCustomPrompt="1"/>
          </p:nvPr>
        </p:nvSpPr>
        <p:spPr>
          <a:xfrm>
            <a:off x="9106462" y="4969020"/>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213" name="Picture Placeholder 103">
            <a:extLst>
              <a:ext uri="{FF2B5EF4-FFF2-40B4-BE49-F238E27FC236}">
                <a16:creationId xmlns:a16="http://schemas.microsoft.com/office/drawing/2014/main" id="{469187E8-1DE2-B301-6DE0-4B9CEA368C43}"/>
              </a:ext>
            </a:extLst>
          </p:cNvPr>
          <p:cNvSpPr>
            <a:spLocks noGrp="1"/>
          </p:cNvSpPr>
          <p:nvPr>
            <p:ph type="pic" sz="quarter" idx="67" hasCustomPrompt="1"/>
          </p:nvPr>
        </p:nvSpPr>
        <p:spPr>
          <a:xfrm>
            <a:off x="3225800" y="5276530"/>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rmAutofit/>
          </a:bodyPr>
          <a:lstStyle>
            <a:lvl1pPr>
              <a:defRPr sz="400" b="0" i="0">
                <a:latin typeface="+mn-lt"/>
              </a:defRPr>
            </a:lvl1pPr>
          </a:lstStyle>
          <a:p>
            <a:r>
              <a:rPr lang="en-GB"/>
              <a:t> </a:t>
            </a:r>
          </a:p>
        </p:txBody>
      </p:sp>
      <p:sp>
        <p:nvSpPr>
          <p:cNvPr id="214" name="Text Placeholder 5">
            <a:extLst>
              <a:ext uri="{FF2B5EF4-FFF2-40B4-BE49-F238E27FC236}">
                <a16:creationId xmlns:a16="http://schemas.microsoft.com/office/drawing/2014/main" id="{C07B97CB-6CF8-744C-72E9-403869FF62FA}"/>
              </a:ext>
            </a:extLst>
          </p:cNvPr>
          <p:cNvSpPr>
            <a:spLocks noGrp="1"/>
          </p:cNvSpPr>
          <p:nvPr>
            <p:ph type="body" sz="quarter" idx="52" hasCustomPrompt="1"/>
          </p:nvPr>
        </p:nvSpPr>
        <p:spPr>
          <a:xfrm>
            <a:off x="3225799" y="5359990"/>
            <a:ext cx="1273177" cy="228909"/>
          </a:xfrm>
        </p:spPr>
        <p:txBody>
          <a:bodyPr wrap="square">
            <a:normAutofit/>
          </a:bodyPr>
          <a:lstStyle>
            <a:lvl1pPr marL="0" indent="0">
              <a:spcBef>
                <a:spcPts val="0"/>
              </a:spcBef>
              <a:spcAft>
                <a:spcPts val="0"/>
              </a:spcAft>
              <a:buFont typeface="+mj-lt"/>
              <a:buNone/>
              <a:tabLst/>
              <a:defRPr sz="1500" b="0" i="0">
                <a:latin typeface="+mn-lt"/>
              </a:defRPr>
            </a:lvl1pPr>
            <a:lvl2pPr>
              <a:defRPr sz="1500"/>
            </a:lvl2pPr>
            <a:lvl3pPr>
              <a:defRPr sz="1500"/>
            </a:lvl3pPr>
            <a:lvl4pPr>
              <a:defRPr sz="1500"/>
            </a:lvl4pPr>
            <a:lvl5pPr>
              <a:defRPr sz="1500"/>
            </a:lvl5pPr>
          </a:lstStyle>
          <a:p>
            <a:pPr lvl="0"/>
            <a:r>
              <a:rPr lang="en-GB"/>
              <a:t>00:00</a:t>
            </a:r>
          </a:p>
        </p:txBody>
      </p:sp>
      <p:sp>
        <p:nvSpPr>
          <p:cNvPr id="215" name="Text Placeholder 5">
            <a:extLst>
              <a:ext uri="{FF2B5EF4-FFF2-40B4-BE49-F238E27FC236}">
                <a16:creationId xmlns:a16="http://schemas.microsoft.com/office/drawing/2014/main" id="{D7694E3D-9EAE-7860-514C-D3E6A6066D79}"/>
              </a:ext>
            </a:extLst>
          </p:cNvPr>
          <p:cNvSpPr>
            <a:spLocks noGrp="1"/>
          </p:cNvSpPr>
          <p:nvPr>
            <p:ph type="body" sz="quarter" idx="53"/>
          </p:nvPr>
        </p:nvSpPr>
        <p:spPr>
          <a:xfrm>
            <a:off x="4644001" y="5359990"/>
            <a:ext cx="4317438"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US"/>
              <a:t>Click to edit Master text styles</a:t>
            </a:r>
          </a:p>
        </p:txBody>
      </p:sp>
      <p:sp>
        <p:nvSpPr>
          <p:cNvPr id="216" name="Text Placeholder 5">
            <a:extLst>
              <a:ext uri="{FF2B5EF4-FFF2-40B4-BE49-F238E27FC236}">
                <a16:creationId xmlns:a16="http://schemas.microsoft.com/office/drawing/2014/main" id="{673631ED-FCF1-AA91-EA4E-8BD53A7ED357}"/>
              </a:ext>
            </a:extLst>
          </p:cNvPr>
          <p:cNvSpPr>
            <a:spLocks noGrp="1"/>
          </p:cNvSpPr>
          <p:nvPr>
            <p:ph type="body" sz="quarter" idx="54" hasCustomPrompt="1"/>
          </p:nvPr>
        </p:nvSpPr>
        <p:spPr>
          <a:xfrm>
            <a:off x="9106462" y="5359990"/>
            <a:ext cx="2794059" cy="228909"/>
          </a:xfrm>
        </p:spPr>
        <p:txBody>
          <a:bodyPr wrap="square">
            <a:normAutofit/>
          </a:bodyPr>
          <a:lstStyle>
            <a:lvl1pPr marL="0" indent="0">
              <a:spcBef>
                <a:spcPts val="0"/>
              </a:spcBef>
              <a:spcAft>
                <a:spcPts val="0"/>
              </a:spcAft>
              <a:buFont typeface="+mj-lt"/>
              <a:buNone/>
              <a:tabLst/>
              <a:defRPr sz="1500" b="0" i="0">
                <a:latin typeface="+mn-lt"/>
              </a:defRPr>
            </a:lvl1pPr>
            <a:lvl2pPr marL="0" indent="0">
              <a:buNone/>
              <a:defRPr sz="1500"/>
            </a:lvl2pPr>
            <a:lvl3pPr>
              <a:defRPr sz="1500"/>
            </a:lvl3pPr>
            <a:lvl4pPr>
              <a:defRPr sz="1500"/>
            </a:lvl4pPr>
            <a:lvl5pPr>
              <a:defRPr sz="1500"/>
            </a:lvl5pPr>
          </a:lstStyle>
          <a:p>
            <a:pPr lvl="0"/>
            <a:r>
              <a:rPr lang="en-GB" err="1"/>
              <a:t>Firstname</a:t>
            </a:r>
            <a:r>
              <a:rPr lang="en-GB"/>
              <a:t> Surname</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Footer Placeholder 4">
            <a:extLst>
              <a:ext uri="{FF2B5EF4-FFF2-40B4-BE49-F238E27FC236}">
                <a16:creationId xmlns:a16="http://schemas.microsoft.com/office/drawing/2014/main" id="{3BF28211-1086-A258-4B97-2558FD5CBF7B}"/>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772076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789E9C-6550-50F6-2FFD-F534146F3D6F}"/>
              </a:ext>
            </a:extLst>
          </p:cNvPr>
          <p:cNvSpPr>
            <a:spLocks noGrp="1"/>
          </p:cNvSpPr>
          <p:nvPr>
            <p:ph type="body" sz="quarter" idx="12"/>
          </p:nvPr>
        </p:nvSpPr>
        <p:spPr>
          <a:xfrm>
            <a:off x="287337" y="269882"/>
            <a:ext cx="11615278" cy="5495918"/>
          </a:xfrm>
        </p:spPr>
        <p:txBody>
          <a:bodyPr/>
          <a:lstStyle>
            <a:lvl1pPr>
              <a:lnSpc>
                <a:spcPct val="80000"/>
              </a:lnSpc>
              <a:defRPr sz="7401" b="0" i="0">
                <a:solidFill>
                  <a:schemeClr val="accent1"/>
                </a:solidFill>
                <a:latin typeface="+mj-lt"/>
              </a:defRPr>
            </a:lvl1pPr>
            <a:lvl2pPr>
              <a:lnSpc>
                <a:spcPct val="80000"/>
              </a:lnSpc>
              <a:defRPr lang="en-GB" dirty="0" smtClean="0"/>
            </a:lvl2pPr>
            <a:lvl3pPr>
              <a:lnSpc>
                <a:spcPct val="80000"/>
              </a:lnSpc>
              <a:defRPr lang="en-GB" dirty="0" smtClean="0"/>
            </a:lvl3pPr>
            <a:lvl4pPr>
              <a:lnSpc>
                <a:spcPct val="80000"/>
              </a:lnSpc>
              <a:defRPr lang="en-GB" dirty="0" smtClean="0"/>
            </a:lvl4pPr>
            <a:lvl5pPr>
              <a:lnSpc>
                <a:spcPct val="80000"/>
              </a:lnSpc>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A7336B88-A821-CF31-A937-209EE62E0A19}"/>
              </a:ext>
            </a:extLst>
          </p:cNvPr>
          <p:cNvSpPr>
            <a:spLocks noGrp="1"/>
          </p:cNvSpPr>
          <p:nvPr>
            <p:ph type="sldNum" sz="quarter" idx="11"/>
          </p:nvPr>
        </p:nvSpPr>
        <p:spPr/>
        <p:txBody>
          <a:bodyPr/>
          <a:lstStyle/>
          <a:p>
            <a:fld id="{AEC8D767-5246-2244-A4A3-B8AFB218393C}" type="slidenum">
              <a:rPr lang="en-GB" smtClean="0"/>
              <a:pPr/>
              <a:t>‹#›</a:t>
            </a:fld>
            <a:endParaRPr lang="en-GB"/>
          </a:p>
        </p:txBody>
      </p:sp>
      <p:sp>
        <p:nvSpPr>
          <p:cNvPr id="5" name="Footer Placeholder 4">
            <a:extLst>
              <a:ext uri="{FF2B5EF4-FFF2-40B4-BE49-F238E27FC236}">
                <a16:creationId xmlns:a16="http://schemas.microsoft.com/office/drawing/2014/main" id="{09807596-CD4E-AD17-0A30-209981645369}"/>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23464796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Key Numbers">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29BCB1-0FF2-B8E0-831A-4C2A0BEF189C}"/>
              </a:ext>
            </a:extLst>
          </p:cNvPr>
          <p:cNvSpPr>
            <a:spLocks noGrp="1"/>
          </p:cNvSpPr>
          <p:nvPr>
            <p:ph type="title"/>
          </p:nvPr>
        </p:nvSpPr>
        <p:spPr>
          <a:xfrm>
            <a:off x="288305" y="273601"/>
            <a:ext cx="1811959" cy="397032"/>
          </a:xfrm>
        </p:spPr>
        <p:txBody>
          <a:bodyPr/>
          <a:lstStyle>
            <a:lvl1pPr>
              <a:lnSpc>
                <a:spcPct val="85000"/>
              </a:lnSpc>
              <a:defRPr sz="1500" b="1" i="0">
                <a:solidFill>
                  <a:schemeClr val="bg1"/>
                </a:solidFill>
                <a:latin typeface="+mn-lt"/>
              </a:defRPr>
            </a:lvl1pPr>
          </a:lstStyle>
          <a:p>
            <a:r>
              <a:rPr lang="en-US"/>
              <a:t>Click to edit Master title style</a:t>
            </a:r>
            <a:endParaRPr lang="en-GB"/>
          </a:p>
        </p:txBody>
      </p:sp>
      <p:sp>
        <p:nvSpPr>
          <p:cNvPr id="8" name="Picture Placeholder 91">
            <a:extLst>
              <a:ext uri="{FF2B5EF4-FFF2-40B4-BE49-F238E27FC236}">
                <a16:creationId xmlns:a16="http://schemas.microsoft.com/office/drawing/2014/main" id="{1B8E6F68-BB92-3741-A271-A507454209A8}"/>
              </a:ext>
            </a:extLst>
          </p:cNvPr>
          <p:cNvSpPr>
            <a:spLocks noGrp="1"/>
          </p:cNvSpPr>
          <p:nvPr>
            <p:ph type="pic" sz="quarter" idx="55" hasCustomPrompt="1"/>
          </p:nvPr>
        </p:nvSpPr>
        <p:spPr>
          <a:xfrm>
            <a:off x="3225800" y="291037"/>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15" name="Text Placeholder 14">
            <a:extLst>
              <a:ext uri="{FF2B5EF4-FFF2-40B4-BE49-F238E27FC236}">
                <a16:creationId xmlns:a16="http://schemas.microsoft.com/office/drawing/2014/main" id="{63F40DC3-5F4F-C397-5C6A-8A62BC1F78B1}"/>
              </a:ext>
            </a:extLst>
          </p:cNvPr>
          <p:cNvSpPr>
            <a:spLocks noGrp="1"/>
          </p:cNvSpPr>
          <p:nvPr>
            <p:ph type="body" sz="quarter" idx="60"/>
          </p:nvPr>
        </p:nvSpPr>
        <p:spPr>
          <a:xfrm>
            <a:off x="8124825" y="527050"/>
            <a:ext cx="3775076" cy="1498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Picture Placeholder 91">
            <a:extLst>
              <a:ext uri="{FF2B5EF4-FFF2-40B4-BE49-F238E27FC236}">
                <a16:creationId xmlns:a16="http://schemas.microsoft.com/office/drawing/2014/main" id="{A11547F3-AA53-B6CF-CC36-9B7EBC562F8C}"/>
              </a:ext>
            </a:extLst>
          </p:cNvPr>
          <p:cNvSpPr>
            <a:spLocks noGrp="1"/>
          </p:cNvSpPr>
          <p:nvPr>
            <p:ph type="pic" sz="quarter" idx="67" hasCustomPrompt="1"/>
          </p:nvPr>
        </p:nvSpPr>
        <p:spPr>
          <a:xfrm>
            <a:off x="3225800" y="2282398"/>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17" name="Text Placeholder 14">
            <a:extLst>
              <a:ext uri="{FF2B5EF4-FFF2-40B4-BE49-F238E27FC236}">
                <a16:creationId xmlns:a16="http://schemas.microsoft.com/office/drawing/2014/main" id="{BBE84450-4088-E9E0-0359-34BD23A3925E}"/>
              </a:ext>
            </a:extLst>
          </p:cNvPr>
          <p:cNvSpPr>
            <a:spLocks noGrp="1"/>
          </p:cNvSpPr>
          <p:nvPr>
            <p:ph type="body" sz="quarter" idx="69"/>
          </p:nvPr>
        </p:nvSpPr>
        <p:spPr>
          <a:xfrm>
            <a:off x="8124825" y="2518410"/>
            <a:ext cx="3775076" cy="1498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8" name="Picture Placeholder 91">
            <a:extLst>
              <a:ext uri="{FF2B5EF4-FFF2-40B4-BE49-F238E27FC236}">
                <a16:creationId xmlns:a16="http://schemas.microsoft.com/office/drawing/2014/main" id="{62C4BF17-AF9C-A4E5-F1BF-718B90E42E20}"/>
              </a:ext>
            </a:extLst>
          </p:cNvPr>
          <p:cNvSpPr>
            <a:spLocks noGrp="1"/>
          </p:cNvSpPr>
          <p:nvPr>
            <p:ph type="pic" sz="quarter" idx="70" hasCustomPrompt="1"/>
          </p:nvPr>
        </p:nvSpPr>
        <p:spPr>
          <a:xfrm>
            <a:off x="3225800" y="4286469"/>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22" name="Text Placeholder 14">
            <a:extLst>
              <a:ext uri="{FF2B5EF4-FFF2-40B4-BE49-F238E27FC236}">
                <a16:creationId xmlns:a16="http://schemas.microsoft.com/office/drawing/2014/main" id="{F33A7DDF-B16D-DE86-59A6-3E4EE10AF950}"/>
              </a:ext>
            </a:extLst>
          </p:cNvPr>
          <p:cNvSpPr>
            <a:spLocks noGrp="1"/>
          </p:cNvSpPr>
          <p:nvPr>
            <p:ph type="body" sz="quarter" idx="72"/>
          </p:nvPr>
        </p:nvSpPr>
        <p:spPr>
          <a:xfrm>
            <a:off x="8124825" y="4522482"/>
            <a:ext cx="3775076" cy="1498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3" name="Picture Placeholder 91">
            <a:extLst>
              <a:ext uri="{FF2B5EF4-FFF2-40B4-BE49-F238E27FC236}">
                <a16:creationId xmlns:a16="http://schemas.microsoft.com/office/drawing/2014/main" id="{485FA38D-16CA-1001-19BE-594DCF6B57AA}"/>
              </a:ext>
            </a:extLst>
          </p:cNvPr>
          <p:cNvSpPr>
            <a:spLocks noGrp="1"/>
          </p:cNvSpPr>
          <p:nvPr>
            <p:ph type="pic" sz="quarter" idx="73" hasCustomPrompt="1"/>
          </p:nvPr>
        </p:nvSpPr>
        <p:spPr>
          <a:xfrm>
            <a:off x="3225800" y="6287989"/>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bg1"/>
            </a:solidFill>
          </a:ln>
        </p:spPr>
        <p:txBody>
          <a:bodyPr wrap="square">
            <a:noAutofit/>
          </a:bodyPr>
          <a:lstStyle>
            <a:lvl1pPr>
              <a:defRPr sz="400"/>
            </a:lvl1pPr>
          </a:lstStyle>
          <a:p>
            <a:pPr lvl="8"/>
            <a:r>
              <a:rPr lang="en-GB"/>
              <a:t> </a:t>
            </a:r>
          </a:p>
        </p:txBody>
      </p:sp>
      <p:sp>
        <p:nvSpPr>
          <p:cNvPr id="27" name="Text Placeholder 26">
            <a:extLst>
              <a:ext uri="{FF2B5EF4-FFF2-40B4-BE49-F238E27FC236}">
                <a16:creationId xmlns:a16="http://schemas.microsoft.com/office/drawing/2014/main" id="{8A5E5282-C048-99E1-5F1B-6B9961066184}"/>
              </a:ext>
            </a:extLst>
          </p:cNvPr>
          <p:cNvSpPr>
            <a:spLocks noGrp="1"/>
          </p:cNvSpPr>
          <p:nvPr>
            <p:ph type="body" sz="quarter" idx="74" hasCustomPrompt="1"/>
          </p:nvPr>
        </p:nvSpPr>
        <p:spPr>
          <a:xfrm>
            <a:off x="3225802" y="111126"/>
            <a:ext cx="3776663" cy="1789113"/>
          </a:xfrm>
        </p:spPr>
        <p:txBody>
          <a:bodyPr/>
          <a:lstStyle>
            <a:lvl1pPr>
              <a:defRPr sz="11001">
                <a:solidFill>
                  <a:schemeClr val="bg1"/>
                </a:solidFill>
                <a:latin typeface="+mj-lt"/>
              </a:defRPr>
            </a:lvl1pPr>
          </a:lstStyle>
          <a:p>
            <a:pPr lvl="0"/>
            <a:r>
              <a:rPr lang="en-GB"/>
              <a:t>00</a:t>
            </a:r>
          </a:p>
        </p:txBody>
      </p:sp>
      <p:sp>
        <p:nvSpPr>
          <p:cNvPr id="28" name="Text Placeholder 26">
            <a:extLst>
              <a:ext uri="{FF2B5EF4-FFF2-40B4-BE49-F238E27FC236}">
                <a16:creationId xmlns:a16="http://schemas.microsoft.com/office/drawing/2014/main" id="{CBBE869E-D65F-3F80-8F9D-6DF327B97D4B}"/>
              </a:ext>
            </a:extLst>
          </p:cNvPr>
          <p:cNvSpPr>
            <a:spLocks noGrp="1"/>
          </p:cNvSpPr>
          <p:nvPr>
            <p:ph type="body" sz="quarter" idx="75" hasCustomPrompt="1"/>
          </p:nvPr>
        </p:nvSpPr>
        <p:spPr>
          <a:xfrm>
            <a:off x="3225802" y="2102617"/>
            <a:ext cx="3776663" cy="1789113"/>
          </a:xfrm>
        </p:spPr>
        <p:txBody>
          <a:bodyPr/>
          <a:lstStyle>
            <a:lvl1pPr>
              <a:defRPr sz="11001">
                <a:solidFill>
                  <a:schemeClr val="bg1"/>
                </a:solidFill>
                <a:latin typeface="+mj-lt"/>
              </a:defRPr>
            </a:lvl1pPr>
          </a:lstStyle>
          <a:p>
            <a:pPr lvl="0"/>
            <a:r>
              <a:rPr lang="en-GB"/>
              <a:t>00</a:t>
            </a:r>
          </a:p>
        </p:txBody>
      </p:sp>
      <p:sp>
        <p:nvSpPr>
          <p:cNvPr id="29" name="Text Placeholder 26">
            <a:extLst>
              <a:ext uri="{FF2B5EF4-FFF2-40B4-BE49-F238E27FC236}">
                <a16:creationId xmlns:a16="http://schemas.microsoft.com/office/drawing/2014/main" id="{BAA28741-F83E-3E15-A9FB-99668766D898}"/>
              </a:ext>
            </a:extLst>
          </p:cNvPr>
          <p:cNvSpPr>
            <a:spLocks noGrp="1"/>
          </p:cNvSpPr>
          <p:nvPr>
            <p:ph type="body" sz="quarter" idx="76" hasCustomPrompt="1"/>
          </p:nvPr>
        </p:nvSpPr>
        <p:spPr>
          <a:xfrm>
            <a:off x="3225802" y="4106129"/>
            <a:ext cx="3776663" cy="1789113"/>
          </a:xfrm>
        </p:spPr>
        <p:txBody>
          <a:bodyPr/>
          <a:lstStyle>
            <a:lvl1pPr>
              <a:defRPr sz="11001">
                <a:solidFill>
                  <a:schemeClr val="bg1"/>
                </a:solidFill>
                <a:latin typeface="+mj-lt"/>
              </a:defRPr>
            </a:lvl1pPr>
          </a:lstStyle>
          <a:p>
            <a:pPr lvl="0"/>
            <a:r>
              <a:rPr lang="en-GB"/>
              <a:t>00</a:t>
            </a:r>
          </a:p>
        </p:txBody>
      </p:sp>
      <p:sp>
        <p:nvSpPr>
          <p:cNvPr id="3" name="Graphic 6">
            <a:extLst>
              <a:ext uri="{FF2B5EF4-FFF2-40B4-BE49-F238E27FC236}">
                <a16:creationId xmlns:a16="http://schemas.microsoft.com/office/drawing/2014/main" id="{72FD49B7-27D7-D2A3-F6D3-143AB3CB9EA9}"/>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bg1"/>
          </a:solidFill>
          <a:ln w="15840" cap="flat">
            <a:noFill/>
            <a:prstDash val="solid"/>
            <a:miter/>
          </a:ln>
        </p:spPr>
        <p:txBody>
          <a:bodyPr rtlCol="0" anchor="ctr"/>
          <a:lstStyle/>
          <a:p>
            <a:endParaRPr lang="en-GB" sz="1801"/>
          </a:p>
        </p:txBody>
      </p:sp>
      <p:sp>
        <p:nvSpPr>
          <p:cNvPr id="6" name="Footer Placeholder 4">
            <a:extLst>
              <a:ext uri="{FF2B5EF4-FFF2-40B4-BE49-F238E27FC236}">
                <a16:creationId xmlns:a16="http://schemas.microsoft.com/office/drawing/2014/main" id="{043DFA16-4809-A367-8DA1-8599EDC67F50}"/>
              </a:ext>
            </a:extLst>
          </p:cNvPr>
          <p:cNvSpPr>
            <a:spLocks noGrp="1"/>
          </p:cNvSpPr>
          <p:nvPr>
            <p:ph type="ftr" sz="quarter" idx="3"/>
          </p:nvPr>
        </p:nvSpPr>
        <p:spPr>
          <a:xfrm>
            <a:off x="288259" y="5966467"/>
            <a:ext cx="2794667"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bg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
        <p:nvSpPr>
          <p:cNvPr id="4" name="Slide Number Placeholder 5">
            <a:extLst>
              <a:ext uri="{FF2B5EF4-FFF2-40B4-BE49-F238E27FC236}">
                <a16:creationId xmlns:a16="http://schemas.microsoft.com/office/drawing/2014/main" id="{2B1A9DEC-1972-000C-297E-FD62059EE11F}"/>
              </a:ext>
            </a:extLst>
          </p:cNvPr>
          <p:cNvSpPr>
            <a:spLocks noGrp="1"/>
          </p:cNvSpPr>
          <p:nvPr>
            <p:ph type="sldNum" sz="quarter" idx="12"/>
          </p:nvPr>
        </p:nvSpPr>
        <p:spPr>
          <a:xfrm>
            <a:off x="11581942" y="6433879"/>
            <a:ext cx="320674" cy="153463"/>
          </a:xfrm>
        </p:spPr>
        <p:txBody>
          <a:bodyPr/>
          <a:lstStyle>
            <a:lvl1pPr>
              <a:defRPr>
                <a:solidFill>
                  <a:schemeClr val="bg1"/>
                </a:solidFill>
              </a:defRPr>
            </a:lvl1pPr>
          </a:lstStyle>
          <a:p>
            <a:fld id="{AEC8D767-5246-2244-A4A3-B8AFB218393C}" type="slidenum">
              <a:rPr lang="en-GB" smtClean="0"/>
              <a:pPr/>
              <a:t>‹#›</a:t>
            </a:fld>
            <a:endParaRPr lang="en-GB"/>
          </a:p>
        </p:txBody>
      </p:sp>
    </p:spTree>
    <p:extLst>
      <p:ext uri="{BB962C8B-B14F-4D97-AF65-F5344CB8AC3E}">
        <p14:creationId xmlns:p14="http://schemas.microsoft.com/office/powerpoint/2010/main" val="568355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Numbers [Accessible Version]">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29BCB1-0FF2-B8E0-831A-4C2A0BEF189C}"/>
              </a:ext>
            </a:extLst>
          </p:cNvPr>
          <p:cNvSpPr>
            <a:spLocks noGrp="1"/>
          </p:cNvSpPr>
          <p:nvPr>
            <p:ph type="title"/>
          </p:nvPr>
        </p:nvSpPr>
        <p:spPr>
          <a:xfrm>
            <a:off x="288305" y="273600"/>
            <a:ext cx="1811959" cy="397032"/>
          </a:xfrm>
        </p:spPr>
        <p:txBody>
          <a:bodyPr/>
          <a:lstStyle>
            <a:lvl1pPr>
              <a:lnSpc>
                <a:spcPct val="85000"/>
              </a:lnSpc>
              <a:defRPr sz="1500" b="1" i="0">
                <a:solidFill>
                  <a:schemeClr val="tx1"/>
                </a:solidFill>
                <a:latin typeface="Johnson Text" pitchFamily="2" charset="77"/>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2" name="Picture Placeholder 91">
            <a:extLst>
              <a:ext uri="{FF2B5EF4-FFF2-40B4-BE49-F238E27FC236}">
                <a16:creationId xmlns:a16="http://schemas.microsoft.com/office/drawing/2014/main" id="{26B4C449-2487-DF2A-7645-8218B023E592}"/>
              </a:ext>
            </a:extLst>
          </p:cNvPr>
          <p:cNvSpPr>
            <a:spLocks noGrp="1"/>
          </p:cNvSpPr>
          <p:nvPr>
            <p:ph type="pic" sz="quarter" idx="55" hasCustomPrompt="1"/>
          </p:nvPr>
        </p:nvSpPr>
        <p:spPr>
          <a:xfrm>
            <a:off x="3225800" y="291037"/>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vl9pPr>
              <a:defRPr>
                <a:solidFill>
                  <a:schemeClr val="tx1"/>
                </a:solidFill>
              </a:defRPr>
            </a:lvl9pPr>
          </a:lstStyle>
          <a:p>
            <a:pPr lvl="8"/>
            <a:r>
              <a:rPr lang="en-GB"/>
              <a:t> </a:t>
            </a:r>
          </a:p>
        </p:txBody>
      </p:sp>
      <p:sp>
        <p:nvSpPr>
          <p:cNvPr id="6" name="Text Placeholder 14">
            <a:extLst>
              <a:ext uri="{FF2B5EF4-FFF2-40B4-BE49-F238E27FC236}">
                <a16:creationId xmlns:a16="http://schemas.microsoft.com/office/drawing/2014/main" id="{D7090765-328D-D615-6AFB-B0F523075373}"/>
              </a:ext>
            </a:extLst>
          </p:cNvPr>
          <p:cNvSpPr>
            <a:spLocks noGrp="1"/>
          </p:cNvSpPr>
          <p:nvPr>
            <p:ph type="body" sz="quarter" idx="60"/>
          </p:nvPr>
        </p:nvSpPr>
        <p:spPr>
          <a:xfrm>
            <a:off x="8124825" y="527050"/>
            <a:ext cx="3775076" cy="1498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2" name="Picture Placeholder 91">
            <a:extLst>
              <a:ext uri="{FF2B5EF4-FFF2-40B4-BE49-F238E27FC236}">
                <a16:creationId xmlns:a16="http://schemas.microsoft.com/office/drawing/2014/main" id="{04E11CE5-CC63-4DF3-91BC-7D123FA2380B}"/>
              </a:ext>
            </a:extLst>
          </p:cNvPr>
          <p:cNvSpPr>
            <a:spLocks noGrp="1"/>
          </p:cNvSpPr>
          <p:nvPr>
            <p:ph type="pic" sz="quarter" idx="67" hasCustomPrompt="1"/>
          </p:nvPr>
        </p:nvSpPr>
        <p:spPr>
          <a:xfrm>
            <a:off x="3225800" y="2282398"/>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vl9pPr>
              <a:defRPr>
                <a:solidFill>
                  <a:schemeClr val="tx1"/>
                </a:solidFill>
              </a:defRPr>
            </a:lvl9pPr>
          </a:lstStyle>
          <a:p>
            <a:pPr lvl="8"/>
            <a:r>
              <a:rPr lang="en-GB"/>
              <a:t> </a:t>
            </a:r>
          </a:p>
        </p:txBody>
      </p:sp>
      <p:sp>
        <p:nvSpPr>
          <p:cNvPr id="16" name="Text Placeholder 14">
            <a:extLst>
              <a:ext uri="{FF2B5EF4-FFF2-40B4-BE49-F238E27FC236}">
                <a16:creationId xmlns:a16="http://schemas.microsoft.com/office/drawing/2014/main" id="{89F6050B-0591-0406-0A2B-C58DB12244B1}"/>
              </a:ext>
            </a:extLst>
          </p:cNvPr>
          <p:cNvSpPr>
            <a:spLocks noGrp="1"/>
          </p:cNvSpPr>
          <p:nvPr>
            <p:ph type="body" sz="quarter" idx="69"/>
          </p:nvPr>
        </p:nvSpPr>
        <p:spPr>
          <a:xfrm>
            <a:off x="8124825" y="2518410"/>
            <a:ext cx="3775076" cy="1498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Picture Placeholder 91">
            <a:extLst>
              <a:ext uri="{FF2B5EF4-FFF2-40B4-BE49-F238E27FC236}">
                <a16:creationId xmlns:a16="http://schemas.microsoft.com/office/drawing/2014/main" id="{95D4FFE4-0D64-5F30-AD0F-100BD6D65389}"/>
              </a:ext>
            </a:extLst>
          </p:cNvPr>
          <p:cNvSpPr>
            <a:spLocks noGrp="1"/>
          </p:cNvSpPr>
          <p:nvPr>
            <p:ph type="pic" sz="quarter" idx="70" hasCustomPrompt="1"/>
          </p:nvPr>
        </p:nvSpPr>
        <p:spPr>
          <a:xfrm>
            <a:off x="3225800" y="4286469"/>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vl9pPr>
              <a:defRPr>
                <a:solidFill>
                  <a:schemeClr val="tx1"/>
                </a:solidFill>
              </a:defRPr>
            </a:lvl9pPr>
          </a:lstStyle>
          <a:p>
            <a:pPr lvl="8"/>
            <a:r>
              <a:rPr lang="en-GB"/>
              <a:t> </a:t>
            </a:r>
          </a:p>
        </p:txBody>
      </p:sp>
      <p:sp>
        <p:nvSpPr>
          <p:cNvPr id="21" name="Text Placeholder 14">
            <a:extLst>
              <a:ext uri="{FF2B5EF4-FFF2-40B4-BE49-F238E27FC236}">
                <a16:creationId xmlns:a16="http://schemas.microsoft.com/office/drawing/2014/main" id="{C4F52E6D-F9EF-905D-6975-963F7D958ED5}"/>
              </a:ext>
            </a:extLst>
          </p:cNvPr>
          <p:cNvSpPr>
            <a:spLocks noGrp="1"/>
          </p:cNvSpPr>
          <p:nvPr>
            <p:ph type="body" sz="quarter" idx="72"/>
          </p:nvPr>
        </p:nvSpPr>
        <p:spPr>
          <a:xfrm>
            <a:off x="8124825" y="4522482"/>
            <a:ext cx="3775076" cy="14986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2" name="Picture Placeholder 91">
            <a:extLst>
              <a:ext uri="{FF2B5EF4-FFF2-40B4-BE49-F238E27FC236}">
                <a16:creationId xmlns:a16="http://schemas.microsoft.com/office/drawing/2014/main" id="{02D2CE40-9732-D3AB-4F10-762299122CE1}"/>
              </a:ext>
            </a:extLst>
          </p:cNvPr>
          <p:cNvSpPr>
            <a:spLocks noGrp="1"/>
          </p:cNvSpPr>
          <p:nvPr>
            <p:ph type="pic" sz="quarter" idx="73" hasCustomPrompt="1"/>
          </p:nvPr>
        </p:nvSpPr>
        <p:spPr>
          <a:xfrm>
            <a:off x="3225800" y="6287989"/>
            <a:ext cx="8674100" cy="45719"/>
          </a:xfrm>
          <a:custGeom>
            <a:avLst/>
            <a:gdLst>
              <a:gd name="connsiteX0" fmla="*/ 0 w 827088"/>
              <a:gd name="connsiteY0" fmla="*/ 0 h 476063"/>
              <a:gd name="connsiteX1" fmla="*/ 827088 w 827088"/>
              <a:gd name="connsiteY1" fmla="*/ 0 h 476063"/>
              <a:gd name="connsiteX2" fmla="*/ 827088 w 827088"/>
              <a:gd name="connsiteY2" fmla="*/ 476063 h 476063"/>
              <a:gd name="connsiteX3" fmla="*/ 0 w 827088"/>
              <a:gd name="connsiteY3" fmla="*/ 476063 h 476063"/>
              <a:gd name="connsiteX0" fmla="*/ 0 w 827088"/>
              <a:gd name="connsiteY0" fmla="*/ 476063 h 567503"/>
              <a:gd name="connsiteX1" fmla="*/ 0 w 827088"/>
              <a:gd name="connsiteY1" fmla="*/ 0 h 567503"/>
              <a:gd name="connsiteX2" fmla="*/ 827088 w 827088"/>
              <a:gd name="connsiteY2" fmla="*/ 0 h 567503"/>
              <a:gd name="connsiteX3" fmla="*/ 827088 w 827088"/>
              <a:gd name="connsiteY3" fmla="*/ 476063 h 567503"/>
              <a:gd name="connsiteX4" fmla="*/ 91440 w 827088"/>
              <a:gd name="connsiteY4" fmla="*/ 567503 h 567503"/>
              <a:gd name="connsiteX0" fmla="*/ 0 w 827088"/>
              <a:gd name="connsiteY0" fmla="*/ 476063 h 476063"/>
              <a:gd name="connsiteX1" fmla="*/ 0 w 827088"/>
              <a:gd name="connsiteY1" fmla="*/ 0 h 476063"/>
              <a:gd name="connsiteX2" fmla="*/ 827088 w 827088"/>
              <a:gd name="connsiteY2" fmla="*/ 0 h 476063"/>
              <a:gd name="connsiteX3" fmla="*/ 827088 w 827088"/>
              <a:gd name="connsiteY3" fmla="*/ 476063 h 476063"/>
              <a:gd name="connsiteX0" fmla="*/ 0 w 827088"/>
              <a:gd name="connsiteY0" fmla="*/ 476063 h 476063"/>
              <a:gd name="connsiteX1" fmla="*/ 0 w 827088"/>
              <a:gd name="connsiteY1" fmla="*/ 0 h 476063"/>
              <a:gd name="connsiteX2" fmla="*/ 827088 w 827088"/>
              <a:gd name="connsiteY2" fmla="*/ 0 h 476063"/>
              <a:gd name="connsiteX0" fmla="*/ 0 w 827088"/>
              <a:gd name="connsiteY0" fmla="*/ 0 h 0"/>
              <a:gd name="connsiteX1" fmla="*/ 827088 w 827088"/>
              <a:gd name="connsiteY1" fmla="*/ 0 h 0"/>
            </a:gdLst>
            <a:ahLst/>
            <a:cxnLst>
              <a:cxn ang="0">
                <a:pos x="connsiteX0" y="connsiteY0"/>
              </a:cxn>
              <a:cxn ang="0">
                <a:pos x="connsiteX1" y="connsiteY1"/>
              </a:cxn>
            </a:cxnLst>
            <a:rect l="l" t="t" r="r" b="b"/>
            <a:pathLst>
              <a:path w="827088">
                <a:moveTo>
                  <a:pt x="0" y="0"/>
                </a:moveTo>
                <a:lnTo>
                  <a:pt x="827088" y="0"/>
                </a:lnTo>
              </a:path>
            </a:pathLst>
          </a:custGeom>
          <a:ln>
            <a:solidFill>
              <a:schemeClr val="tx1"/>
            </a:solidFill>
          </a:ln>
        </p:spPr>
        <p:txBody>
          <a:bodyPr wrap="square">
            <a:noAutofit/>
          </a:bodyPr>
          <a:lstStyle>
            <a:lvl1pPr>
              <a:defRPr sz="400"/>
            </a:lvl1pPr>
            <a:lvl9pPr>
              <a:defRPr>
                <a:solidFill>
                  <a:schemeClr val="tx1"/>
                </a:solidFill>
              </a:defRPr>
            </a:lvl9pPr>
          </a:lstStyle>
          <a:p>
            <a:pPr lvl="8"/>
            <a:r>
              <a:rPr lang="en-GB"/>
              <a:t> </a:t>
            </a:r>
          </a:p>
        </p:txBody>
      </p:sp>
      <p:sp>
        <p:nvSpPr>
          <p:cNvPr id="23" name="Text Placeholder 26">
            <a:extLst>
              <a:ext uri="{FF2B5EF4-FFF2-40B4-BE49-F238E27FC236}">
                <a16:creationId xmlns:a16="http://schemas.microsoft.com/office/drawing/2014/main" id="{C4A7D748-90AF-308A-44E9-BE56492932EB}"/>
              </a:ext>
            </a:extLst>
          </p:cNvPr>
          <p:cNvSpPr>
            <a:spLocks noGrp="1"/>
          </p:cNvSpPr>
          <p:nvPr>
            <p:ph type="body" sz="quarter" idx="74" hasCustomPrompt="1"/>
          </p:nvPr>
        </p:nvSpPr>
        <p:spPr>
          <a:xfrm>
            <a:off x="3225802" y="111126"/>
            <a:ext cx="3776663" cy="1789113"/>
          </a:xfrm>
        </p:spPr>
        <p:txBody>
          <a:bodyPr/>
          <a:lstStyle>
            <a:lvl1pPr>
              <a:defRPr sz="11001">
                <a:solidFill>
                  <a:schemeClr val="accent1"/>
                </a:solidFill>
                <a:latin typeface="+mj-lt"/>
              </a:defRPr>
            </a:lvl1pPr>
          </a:lstStyle>
          <a:p>
            <a:pPr lvl="0"/>
            <a:r>
              <a:rPr lang="en-GB"/>
              <a:t>00</a:t>
            </a:r>
          </a:p>
        </p:txBody>
      </p:sp>
      <p:sp>
        <p:nvSpPr>
          <p:cNvPr id="26" name="Text Placeholder 26">
            <a:extLst>
              <a:ext uri="{FF2B5EF4-FFF2-40B4-BE49-F238E27FC236}">
                <a16:creationId xmlns:a16="http://schemas.microsoft.com/office/drawing/2014/main" id="{ED360C76-27A8-44D1-6730-F7FA8D1EC543}"/>
              </a:ext>
            </a:extLst>
          </p:cNvPr>
          <p:cNvSpPr>
            <a:spLocks noGrp="1"/>
          </p:cNvSpPr>
          <p:nvPr>
            <p:ph type="body" sz="quarter" idx="75" hasCustomPrompt="1"/>
          </p:nvPr>
        </p:nvSpPr>
        <p:spPr>
          <a:xfrm>
            <a:off x="3225802" y="2102617"/>
            <a:ext cx="3776663" cy="1789113"/>
          </a:xfrm>
        </p:spPr>
        <p:txBody>
          <a:bodyPr/>
          <a:lstStyle>
            <a:lvl1pPr>
              <a:defRPr sz="11001">
                <a:solidFill>
                  <a:schemeClr val="accent1"/>
                </a:solidFill>
                <a:latin typeface="+mj-lt"/>
              </a:defRPr>
            </a:lvl1pPr>
          </a:lstStyle>
          <a:p>
            <a:pPr lvl="0"/>
            <a:r>
              <a:rPr lang="en-GB"/>
              <a:t>00</a:t>
            </a:r>
          </a:p>
        </p:txBody>
      </p:sp>
      <p:sp>
        <p:nvSpPr>
          <p:cNvPr id="27" name="Text Placeholder 26">
            <a:extLst>
              <a:ext uri="{FF2B5EF4-FFF2-40B4-BE49-F238E27FC236}">
                <a16:creationId xmlns:a16="http://schemas.microsoft.com/office/drawing/2014/main" id="{28863499-99BA-9382-A790-8823B96ABCDE}"/>
              </a:ext>
            </a:extLst>
          </p:cNvPr>
          <p:cNvSpPr>
            <a:spLocks noGrp="1"/>
          </p:cNvSpPr>
          <p:nvPr>
            <p:ph type="body" sz="quarter" idx="76" hasCustomPrompt="1"/>
          </p:nvPr>
        </p:nvSpPr>
        <p:spPr>
          <a:xfrm>
            <a:off x="3225802" y="4106129"/>
            <a:ext cx="3776663" cy="1789113"/>
          </a:xfrm>
        </p:spPr>
        <p:txBody>
          <a:bodyPr/>
          <a:lstStyle>
            <a:lvl1pPr>
              <a:defRPr sz="11001">
                <a:solidFill>
                  <a:schemeClr val="accent1"/>
                </a:solidFill>
                <a:latin typeface="+mj-lt"/>
              </a:defRPr>
            </a:lvl1pPr>
          </a:lstStyle>
          <a:p>
            <a:pPr lvl="0"/>
            <a:r>
              <a:rPr lang="en-GB"/>
              <a:t>00</a:t>
            </a:r>
          </a:p>
        </p:txBody>
      </p:sp>
      <p:sp>
        <p:nvSpPr>
          <p:cNvPr id="8" name="Footer Placeholder 4">
            <a:extLst>
              <a:ext uri="{FF2B5EF4-FFF2-40B4-BE49-F238E27FC236}">
                <a16:creationId xmlns:a16="http://schemas.microsoft.com/office/drawing/2014/main" id="{9FE0DB2D-5681-9C6E-43DA-7FD40833A146}"/>
              </a:ext>
            </a:extLst>
          </p:cNvPr>
          <p:cNvSpPr>
            <a:spLocks noGrp="1"/>
          </p:cNvSpPr>
          <p:nvPr>
            <p:ph type="ftr" sz="quarter" idx="3"/>
          </p:nvPr>
        </p:nvSpPr>
        <p:spPr>
          <a:xfrm>
            <a:off x="288259" y="5966467"/>
            <a:ext cx="2794667"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2045606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88F223-1D7A-707E-10AB-5C41663BE54B}"/>
              </a:ext>
            </a:extLst>
          </p:cNvPr>
          <p:cNvSpPr/>
          <p:nvPr userDrawn="1"/>
        </p:nvSpPr>
        <p:spPr>
          <a:xfrm>
            <a:off x="6583680" y="0"/>
            <a:ext cx="56083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mn-lt"/>
            </a:endParaRP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bg1"/>
                </a:solidFill>
              </a:defRPr>
            </a:lvl1pPr>
          </a:lstStyle>
          <a:p>
            <a:fld id="{AEC8D767-5246-2244-A4A3-B8AFB218393C}" type="slidenum">
              <a:rPr lang="en-GB" smtClean="0"/>
              <a:pPr/>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8"/>
            <a:ext cx="5733084" cy="3427413"/>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A4141273-8612-0373-5CE1-A74C8304F40A}"/>
              </a:ext>
            </a:extLst>
          </p:cNvPr>
          <p:cNvSpPr>
            <a:spLocks noGrp="1"/>
          </p:cNvSpPr>
          <p:nvPr>
            <p:ph type="title" hasCustomPrompt="1"/>
          </p:nvPr>
        </p:nvSpPr>
        <p:spPr>
          <a:xfrm>
            <a:off x="288302" y="262801"/>
            <a:ext cx="5733084" cy="468590"/>
          </a:xfrm>
        </p:spPr>
        <p:txBody>
          <a:bodyPr/>
          <a:lstStyle/>
          <a:p>
            <a:r>
              <a:rPr lang="en-US"/>
              <a:t>Master title style</a:t>
            </a:r>
            <a:endParaRPr lang="en-GB"/>
          </a:p>
        </p:txBody>
      </p:sp>
      <p:sp>
        <p:nvSpPr>
          <p:cNvPr id="7" name="Subtitle 2">
            <a:extLst>
              <a:ext uri="{FF2B5EF4-FFF2-40B4-BE49-F238E27FC236}">
                <a16:creationId xmlns:a16="http://schemas.microsoft.com/office/drawing/2014/main" id="{460EC19D-5C44-4557-54CE-FA6CE565E479}"/>
              </a:ext>
            </a:extLst>
          </p:cNvPr>
          <p:cNvSpPr>
            <a:spLocks noGrp="1"/>
          </p:cNvSpPr>
          <p:nvPr>
            <p:ph type="subTitle" idx="19" hasCustomPrompt="1"/>
          </p:nvPr>
        </p:nvSpPr>
        <p:spPr>
          <a:xfrm>
            <a:off x="288302" y="713621"/>
            <a:ext cx="5733084"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13" name="Text Placeholder 12">
            <a:extLst>
              <a:ext uri="{FF2B5EF4-FFF2-40B4-BE49-F238E27FC236}">
                <a16:creationId xmlns:a16="http://schemas.microsoft.com/office/drawing/2014/main" id="{2D949BE1-5181-CCD9-89D9-3FDED96843C5}"/>
              </a:ext>
            </a:extLst>
          </p:cNvPr>
          <p:cNvSpPr>
            <a:spLocks noGrp="1"/>
          </p:cNvSpPr>
          <p:nvPr>
            <p:ph type="body" sz="quarter" idx="20" hasCustomPrompt="1"/>
          </p:nvPr>
        </p:nvSpPr>
        <p:spPr>
          <a:xfrm>
            <a:off x="7145338" y="2338388"/>
            <a:ext cx="4757737" cy="3427412"/>
          </a:xfrm>
        </p:spPr>
        <p:txBody>
          <a:bodyPr/>
          <a:lstStyle>
            <a:lvl1pPr>
              <a:lnSpc>
                <a:spcPct val="80000"/>
              </a:lnSpc>
              <a:defRPr sz="5401">
                <a:solidFill>
                  <a:schemeClr val="bg1"/>
                </a:solidFill>
                <a:latin typeface="+mj-lt"/>
              </a:defRPr>
            </a:lvl1pPr>
            <a:lvl2pPr>
              <a:defRPr lang="en-GB" dirty="0" smtClean="0">
                <a:solidFill>
                  <a:schemeClr val="bg1"/>
                </a:solidFill>
              </a:defRPr>
            </a:lvl2pPr>
            <a:lvl3pPr>
              <a:defRPr lang="en-GB" dirty="0" smtClean="0">
                <a:solidFill>
                  <a:schemeClr val="bg1"/>
                </a:solidFill>
              </a:defRPr>
            </a:lvl3pPr>
            <a:lvl4pPr>
              <a:defRPr lang="en-GB" dirty="0" smtClean="0">
                <a:solidFill>
                  <a:schemeClr val="bg1"/>
                </a:solidFill>
              </a:defRPr>
            </a:lvl4pPr>
            <a:lvl5pPr>
              <a:defRPr lang="en-US" dirty="0">
                <a:solidFill>
                  <a:schemeClr val="bg1"/>
                </a:solidFill>
              </a:defRPr>
            </a:lvl5pPr>
          </a:lstStyle>
          <a:p>
            <a:pPr lvl="0"/>
            <a:r>
              <a:rPr lang="en-GB"/>
              <a:t>“Quote goes here. Delete speech marks if not required.”</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9616647F-6551-5C71-EECF-7BC298E933EF}"/>
              </a:ext>
            </a:extLst>
          </p:cNvPr>
          <p:cNvSpPr>
            <a:spLocks noGrp="1"/>
          </p:cNvSpPr>
          <p:nvPr>
            <p:ph type="body" sz="quarter" idx="14" hasCustomPrompt="1"/>
          </p:nvPr>
        </p:nvSpPr>
        <p:spPr>
          <a:xfrm>
            <a:off x="8124825" y="295201"/>
            <a:ext cx="3778251" cy="876375"/>
          </a:xfrm>
        </p:spPr>
        <p:txBody>
          <a:bodyPr/>
          <a:lstStyle>
            <a:lvl1pPr>
              <a:defRPr sz="1401">
                <a:solidFill>
                  <a:schemeClr val="bg1"/>
                </a:solidFill>
              </a:defRPr>
            </a:lvl1pPr>
            <a:lvl2pPr>
              <a:defRPr sz="1401">
                <a:solidFill>
                  <a:schemeClr val="bg1"/>
                </a:solidFill>
              </a:defRPr>
            </a:lvl2pPr>
            <a:lvl3pPr>
              <a:defRPr sz="1200">
                <a:solidFill>
                  <a:schemeClr val="bg1"/>
                </a:solidFill>
              </a:defRPr>
            </a:lvl3pPr>
          </a:lstStyle>
          <a:p>
            <a:pPr lvl="0"/>
            <a:r>
              <a:rPr lang="en-GB"/>
              <a:t>Click to add text. Delete if not required. </a:t>
            </a:r>
          </a:p>
          <a:p>
            <a:pPr lvl="1"/>
            <a:r>
              <a:rPr lang="en-GB"/>
              <a:t>Second level</a:t>
            </a:r>
          </a:p>
          <a:p>
            <a:pPr lvl="2"/>
            <a:r>
              <a:rPr lang="en-GB"/>
              <a:t>Third level</a:t>
            </a:r>
          </a:p>
        </p:txBody>
      </p:sp>
      <p:sp>
        <p:nvSpPr>
          <p:cNvPr id="6" name="Footer Placeholder 4">
            <a:extLst>
              <a:ext uri="{FF2B5EF4-FFF2-40B4-BE49-F238E27FC236}">
                <a16:creationId xmlns:a16="http://schemas.microsoft.com/office/drawing/2014/main" id="{6BEC8F6E-46BB-F39D-C0DC-751CB89132B6}"/>
              </a:ext>
            </a:extLst>
          </p:cNvPr>
          <p:cNvSpPr>
            <a:spLocks noGrp="1"/>
          </p:cNvSpPr>
          <p:nvPr>
            <p:ph type="ftr" sz="quarter" idx="3"/>
          </p:nvPr>
        </p:nvSpPr>
        <p:spPr>
          <a:xfrm>
            <a:off x="288260" y="5966467"/>
            <a:ext cx="5733129"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52047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7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F421F-0A8B-9E9B-92F4-BAC2F7E4211E}"/>
              </a:ext>
            </a:extLst>
          </p:cNvPr>
          <p:cNvPicPr>
            <a:picLocks noChangeAspect="1"/>
          </p:cNvPicPr>
          <p:nvPr userDrawn="1"/>
        </p:nvPicPr>
        <p:blipFill>
          <a:blip r:embed="rId2"/>
          <a:srcRect/>
          <a:stretch/>
        </p:blipFill>
        <p:spPr>
          <a:xfrm>
            <a:off x="12703" y="1"/>
            <a:ext cx="12166597" cy="6857999"/>
          </a:xfrm>
          <a:prstGeom prst="rect">
            <a:avLst/>
          </a:prstGeom>
        </p:spPr>
      </p:pic>
      <p:sp>
        <p:nvSpPr>
          <p:cNvPr id="18" name="Graphic 3">
            <a:extLst>
              <a:ext uri="{FF2B5EF4-FFF2-40B4-BE49-F238E27FC236}">
                <a16:creationId xmlns:a16="http://schemas.microsoft.com/office/drawing/2014/main" id="{B9982858-CD50-EB97-4866-F079A47A1791}"/>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11" eaLnBrk="1" fontAlgn="auto" latinLnBrk="0" hangingPunct="1">
              <a:lnSpc>
                <a:spcPct val="100000"/>
              </a:lnSpc>
              <a:spcBef>
                <a:spcPts val="0"/>
              </a:spcBef>
              <a:spcAft>
                <a:spcPts val="0"/>
              </a:spcAft>
              <a:buClrTx/>
              <a:buSzTx/>
              <a:buFontTx/>
              <a:buNone/>
              <a:tabLst/>
              <a:defRPr/>
            </a:pPr>
            <a:endParaRPr kumimoji="0" lang="en-GB" sz="1801" b="0" i="0" u="none" strike="noStrike" kern="0" cap="none" spc="0" normalizeH="0" baseline="0" noProof="0">
              <a:ln>
                <a:noFill/>
              </a:ln>
              <a:solidFill>
                <a:schemeClr val="bg1"/>
              </a:solidFill>
              <a:effectLst/>
              <a:uLnTx/>
              <a:uFillTx/>
            </a:endParaRPr>
          </a:p>
        </p:txBody>
      </p:sp>
      <p:sp>
        <p:nvSpPr>
          <p:cNvPr id="7" name="Text Placeholder 31">
            <a:extLst>
              <a:ext uri="{FF2B5EF4-FFF2-40B4-BE49-F238E27FC236}">
                <a16:creationId xmlns:a16="http://schemas.microsoft.com/office/drawing/2014/main" id="{92C25103-1EBA-F362-3ACE-DD40EACA29FE}"/>
              </a:ext>
            </a:extLst>
          </p:cNvPr>
          <p:cNvSpPr>
            <a:spLocks noGrp="1"/>
          </p:cNvSpPr>
          <p:nvPr>
            <p:ph type="body" sz="quarter" idx="13" hasCustomPrompt="1"/>
          </p:nvPr>
        </p:nvSpPr>
        <p:spPr>
          <a:xfrm>
            <a:off x="8132877" y="5774874"/>
            <a:ext cx="3764795" cy="813645"/>
          </a:xfrm>
        </p:spPr>
        <p:txBody>
          <a:bodyPr anchor="t"/>
          <a:lstStyle>
            <a:lvl1pPr algn="r">
              <a:lnSpc>
                <a:spcPct val="100000"/>
              </a:lnSpc>
              <a:spcBef>
                <a:spcPts val="0"/>
              </a:spcBef>
              <a:spcAft>
                <a:spcPts val="0"/>
              </a:spcAft>
              <a:defRPr sz="1600" b="0" i="0">
                <a:solidFill>
                  <a:schemeClr val="bg1"/>
                </a:solidFill>
              </a:defRPr>
            </a:lvl1pPr>
          </a:lstStyle>
          <a:p>
            <a:r>
              <a:rPr lang="en-US" noProof="0"/>
              <a:t>Speaker Title</a:t>
            </a:r>
            <a:br>
              <a:rPr lang="en-US" noProof="0"/>
            </a:br>
            <a:r>
              <a:rPr lang="en-US" noProof="0"/>
              <a:t>Global Development, Function/Org</a:t>
            </a:r>
          </a:p>
          <a:p>
            <a:r>
              <a:rPr lang="en-US" noProof="0"/>
              <a:t>Date</a:t>
            </a:r>
          </a:p>
        </p:txBody>
      </p:sp>
      <p:sp>
        <p:nvSpPr>
          <p:cNvPr id="8" name="Text Placeholder 31">
            <a:extLst>
              <a:ext uri="{FF2B5EF4-FFF2-40B4-BE49-F238E27FC236}">
                <a16:creationId xmlns:a16="http://schemas.microsoft.com/office/drawing/2014/main" id="{1D20C59F-287A-3B1B-2DD5-BA26635933C5}"/>
              </a:ext>
            </a:extLst>
          </p:cNvPr>
          <p:cNvSpPr>
            <a:spLocks noGrp="1"/>
          </p:cNvSpPr>
          <p:nvPr>
            <p:ph type="body" sz="quarter" idx="16" hasCustomPrompt="1"/>
          </p:nvPr>
        </p:nvSpPr>
        <p:spPr>
          <a:xfrm>
            <a:off x="8132877" y="5360294"/>
            <a:ext cx="3764795" cy="371860"/>
          </a:xfrm>
        </p:spPr>
        <p:txBody>
          <a:bodyPr anchor="b"/>
          <a:lstStyle>
            <a:lvl1pPr algn="r">
              <a:lnSpc>
                <a:spcPct val="100000"/>
              </a:lnSpc>
              <a:spcBef>
                <a:spcPts val="0"/>
              </a:spcBef>
              <a:spcAft>
                <a:spcPts val="0"/>
              </a:spcAft>
              <a:defRPr sz="1600" b="1" i="0">
                <a:solidFill>
                  <a:schemeClr val="bg1"/>
                </a:solidFill>
              </a:defRPr>
            </a:lvl1pPr>
          </a:lstStyle>
          <a:p>
            <a:r>
              <a:rPr lang="en-US" noProof="0" err="1"/>
              <a:t>Firstname</a:t>
            </a:r>
            <a:r>
              <a:rPr lang="en-US" noProof="0"/>
              <a:t> </a:t>
            </a:r>
            <a:r>
              <a:rPr lang="en-US" noProof="0" err="1"/>
              <a:t>Lastname</a:t>
            </a:r>
            <a:r>
              <a:rPr lang="en-US" noProof="0"/>
              <a:t> </a:t>
            </a:r>
          </a:p>
        </p:txBody>
      </p:sp>
      <p:sp>
        <p:nvSpPr>
          <p:cNvPr id="9" name="Text Placeholder 31">
            <a:extLst>
              <a:ext uri="{FF2B5EF4-FFF2-40B4-BE49-F238E27FC236}">
                <a16:creationId xmlns:a16="http://schemas.microsoft.com/office/drawing/2014/main" id="{87CF6FC0-E7D0-93FE-BA0C-A44C97F76D10}"/>
              </a:ext>
            </a:extLst>
          </p:cNvPr>
          <p:cNvSpPr>
            <a:spLocks noGrp="1"/>
          </p:cNvSpPr>
          <p:nvPr>
            <p:ph type="body" sz="quarter" idx="18" hasCustomPrompt="1"/>
          </p:nvPr>
        </p:nvSpPr>
        <p:spPr>
          <a:xfrm>
            <a:off x="292100" y="3894336"/>
            <a:ext cx="5499100" cy="908900"/>
          </a:xfrm>
        </p:spPr>
        <p:txBody>
          <a:bodyPr anchor="t"/>
          <a:lstStyle>
            <a:lvl1pPr algn="l">
              <a:lnSpc>
                <a:spcPct val="100000"/>
              </a:lnSpc>
              <a:spcBef>
                <a:spcPts val="0"/>
              </a:spcBef>
              <a:spcAft>
                <a:spcPts val="0"/>
              </a:spcAft>
              <a:defRPr sz="4000" b="1" i="0">
                <a:solidFill>
                  <a:schemeClr val="tx1"/>
                </a:solidFill>
              </a:defRPr>
            </a:lvl1pPr>
          </a:lstStyle>
          <a:p>
            <a:r>
              <a:rPr lang="en-US" noProof="0"/>
              <a:t>Click to add title text</a:t>
            </a:r>
          </a:p>
        </p:txBody>
      </p:sp>
      <p:sp>
        <p:nvSpPr>
          <p:cNvPr id="10" name="Title 1">
            <a:extLst>
              <a:ext uri="{FF2B5EF4-FFF2-40B4-BE49-F238E27FC236}">
                <a16:creationId xmlns:a16="http://schemas.microsoft.com/office/drawing/2014/main" id="{4F56C941-7853-890E-483F-F249DA69BDF1}"/>
              </a:ext>
            </a:extLst>
          </p:cNvPr>
          <p:cNvSpPr>
            <a:spLocks noGrp="1"/>
          </p:cNvSpPr>
          <p:nvPr>
            <p:ph type="ctrTitle" hasCustomPrompt="1"/>
          </p:nvPr>
        </p:nvSpPr>
        <p:spPr>
          <a:xfrm>
            <a:off x="292100" y="2820478"/>
            <a:ext cx="6366933" cy="1230314"/>
          </a:xfrm>
        </p:spPr>
        <p:txBody>
          <a:bodyPr wrap="none" anchor="b">
            <a:noAutofit/>
          </a:bodyPr>
          <a:lstStyle>
            <a:lvl1pPr algn="l" defTabSz="914411" rtl="0" eaLnBrk="1" latinLnBrk="0" hangingPunct="1">
              <a:lnSpc>
                <a:spcPct val="75000"/>
              </a:lnSpc>
              <a:spcBef>
                <a:spcPts val="601"/>
              </a:spcBef>
              <a:spcAft>
                <a:spcPts val="601"/>
              </a:spcAft>
              <a:buNone/>
              <a:defRPr lang="en-GB" sz="8000" b="1" i="0" kern="1200" spc="-100" baseline="0" dirty="0">
                <a:solidFill>
                  <a:schemeClr val="tx2"/>
                </a:solidFill>
                <a:latin typeface="+mj-lt"/>
                <a:ea typeface="+mj-ea"/>
                <a:cs typeface="+mj-cs"/>
              </a:defRPr>
            </a:lvl1pPr>
          </a:lstStyle>
          <a:p>
            <a:r>
              <a:rPr lang="en-US"/>
              <a:t>Click to edit </a:t>
            </a:r>
            <a:br>
              <a:rPr lang="en-US"/>
            </a:br>
            <a:r>
              <a:rPr lang="en-US"/>
              <a:t>title text</a:t>
            </a:r>
            <a:endParaRPr lang="en-GB"/>
          </a:p>
        </p:txBody>
      </p:sp>
    </p:spTree>
    <p:extLst>
      <p:ext uri="{BB962C8B-B14F-4D97-AF65-F5344CB8AC3E}">
        <p14:creationId xmlns:p14="http://schemas.microsoft.com/office/powerpoint/2010/main" val="3260041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Accessible Versio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lvl1pPr>
              <a:defRPr>
                <a:solidFill>
                  <a:schemeClr val="tx1"/>
                </a:solidFill>
              </a:defRPr>
            </a:lvl1pPr>
          </a:lstStyle>
          <a:p>
            <a:fld id="{AEC8D767-5246-2244-A4A3-B8AFB218393C}" type="slidenum">
              <a:rPr lang="en-GB" smtClean="0"/>
              <a:pPr/>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8"/>
            <a:ext cx="5733084" cy="3427412"/>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8" name="Title 7">
            <a:extLst>
              <a:ext uri="{FF2B5EF4-FFF2-40B4-BE49-F238E27FC236}">
                <a16:creationId xmlns:a16="http://schemas.microsoft.com/office/drawing/2014/main" id="{A4141273-8612-0373-5CE1-A74C8304F40A}"/>
              </a:ext>
            </a:extLst>
          </p:cNvPr>
          <p:cNvSpPr>
            <a:spLocks noGrp="1"/>
          </p:cNvSpPr>
          <p:nvPr>
            <p:ph type="title" hasCustomPrompt="1"/>
          </p:nvPr>
        </p:nvSpPr>
        <p:spPr>
          <a:xfrm>
            <a:off x="288302" y="262801"/>
            <a:ext cx="5733084" cy="468590"/>
          </a:xfrm>
        </p:spPr>
        <p:txBody>
          <a:bodyPr/>
          <a:lstStyle/>
          <a:p>
            <a:r>
              <a:rPr lang="en-US"/>
              <a:t>Master title style</a:t>
            </a:r>
            <a:endParaRPr lang="en-GB"/>
          </a:p>
        </p:txBody>
      </p:sp>
      <p:sp>
        <p:nvSpPr>
          <p:cNvPr id="7" name="Subtitle 2">
            <a:extLst>
              <a:ext uri="{FF2B5EF4-FFF2-40B4-BE49-F238E27FC236}">
                <a16:creationId xmlns:a16="http://schemas.microsoft.com/office/drawing/2014/main" id="{460EC19D-5C44-4557-54CE-FA6CE565E479}"/>
              </a:ext>
            </a:extLst>
          </p:cNvPr>
          <p:cNvSpPr>
            <a:spLocks noGrp="1"/>
          </p:cNvSpPr>
          <p:nvPr>
            <p:ph type="subTitle" idx="19" hasCustomPrompt="1"/>
          </p:nvPr>
        </p:nvSpPr>
        <p:spPr>
          <a:xfrm>
            <a:off x="288302" y="713621"/>
            <a:ext cx="5733084"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13" name="Text Placeholder 12">
            <a:extLst>
              <a:ext uri="{FF2B5EF4-FFF2-40B4-BE49-F238E27FC236}">
                <a16:creationId xmlns:a16="http://schemas.microsoft.com/office/drawing/2014/main" id="{2D949BE1-5181-CCD9-89D9-3FDED96843C5}"/>
              </a:ext>
            </a:extLst>
          </p:cNvPr>
          <p:cNvSpPr>
            <a:spLocks noGrp="1"/>
          </p:cNvSpPr>
          <p:nvPr>
            <p:ph type="body" sz="quarter" idx="20" hasCustomPrompt="1"/>
          </p:nvPr>
        </p:nvSpPr>
        <p:spPr>
          <a:xfrm>
            <a:off x="7145338" y="2338388"/>
            <a:ext cx="4757737" cy="3427412"/>
          </a:xfrm>
        </p:spPr>
        <p:txBody>
          <a:bodyPr/>
          <a:lstStyle>
            <a:lvl1pPr>
              <a:lnSpc>
                <a:spcPct val="80000"/>
              </a:lnSpc>
              <a:defRPr sz="5401" i="0">
                <a:solidFill>
                  <a:schemeClr val="accent1"/>
                </a:solidFill>
                <a:latin typeface="+mj-lt"/>
              </a:defRPr>
            </a:lvl1pPr>
            <a:lvl2pPr>
              <a:defRPr lang="en-GB" dirty="0" smtClean="0">
                <a:solidFill>
                  <a:schemeClr val="tx1"/>
                </a:solidFill>
              </a:defRPr>
            </a:lvl2pPr>
            <a:lvl3pPr>
              <a:defRPr lang="en-GB" dirty="0" smtClean="0">
                <a:solidFill>
                  <a:schemeClr val="tx1"/>
                </a:solidFill>
              </a:defRPr>
            </a:lvl3pPr>
            <a:lvl4pPr>
              <a:defRPr lang="en-GB" dirty="0" smtClean="0">
                <a:solidFill>
                  <a:schemeClr val="tx1"/>
                </a:solidFill>
              </a:defRPr>
            </a:lvl4pPr>
            <a:lvl5pPr>
              <a:defRPr lang="en-US" dirty="0">
                <a:solidFill>
                  <a:schemeClr val="tx1"/>
                </a:solidFill>
              </a:defRPr>
            </a:lvl5pPr>
          </a:lstStyle>
          <a:p>
            <a:pPr lvl="0"/>
            <a:r>
              <a:rPr lang="en-GB"/>
              <a:t>“Quote goes here. Delete speech marks if not required.”</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7">
            <a:extLst>
              <a:ext uri="{FF2B5EF4-FFF2-40B4-BE49-F238E27FC236}">
                <a16:creationId xmlns:a16="http://schemas.microsoft.com/office/drawing/2014/main" id="{262EBE26-5504-780B-C8F1-AFCE93039485}"/>
              </a:ext>
            </a:extLst>
          </p:cNvPr>
          <p:cNvSpPr>
            <a:spLocks noGrp="1"/>
          </p:cNvSpPr>
          <p:nvPr>
            <p:ph type="body" sz="quarter" idx="14" hasCustomPrompt="1"/>
          </p:nvPr>
        </p:nvSpPr>
        <p:spPr>
          <a:xfrm>
            <a:off x="8124825" y="295201"/>
            <a:ext cx="3778251"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6" name="Footer Placeholder 4">
            <a:extLst>
              <a:ext uri="{FF2B5EF4-FFF2-40B4-BE49-F238E27FC236}">
                <a16:creationId xmlns:a16="http://schemas.microsoft.com/office/drawing/2014/main" id="{FF5227C2-8D93-ABD3-A0D2-E4BD40BC778D}"/>
              </a:ext>
            </a:extLst>
          </p:cNvPr>
          <p:cNvSpPr>
            <a:spLocks noGrp="1"/>
          </p:cNvSpPr>
          <p:nvPr>
            <p:ph type="ftr" sz="quarter" idx="3"/>
          </p:nvPr>
        </p:nvSpPr>
        <p:spPr>
          <a:xfrm>
            <a:off x="288260" y="5966467"/>
            <a:ext cx="5733084"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397501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Right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6F6140-34D9-F6B3-6BCD-3A50DD37FE45}"/>
              </a:ext>
            </a:extLst>
          </p:cNvPr>
          <p:cNvSpPr>
            <a:spLocks noGrp="1"/>
          </p:cNvSpPr>
          <p:nvPr>
            <p:ph type="title" hasCustomPrompt="1"/>
          </p:nvPr>
        </p:nvSpPr>
        <p:spPr>
          <a:xfrm>
            <a:off x="288302" y="262267"/>
            <a:ext cx="5733084" cy="468590"/>
          </a:xfrm>
        </p:spPr>
        <p:txBody>
          <a:bodyPr/>
          <a:lstStyle/>
          <a:p>
            <a:r>
              <a:rPr lang="en-GB"/>
              <a:t>Master title style</a:t>
            </a:r>
          </a:p>
        </p:txBody>
      </p:sp>
      <p:sp>
        <p:nvSpPr>
          <p:cNvPr id="7" name="Content Placeholder 6">
            <a:extLst>
              <a:ext uri="{FF2B5EF4-FFF2-40B4-BE49-F238E27FC236}">
                <a16:creationId xmlns:a16="http://schemas.microsoft.com/office/drawing/2014/main" id="{BA7EE611-EA9F-2CB5-2ACF-EF4D756FF28C}"/>
              </a:ext>
            </a:extLst>
          </p:cNvPr>
          <p:cNvSpPr>
            <a:spLocks noGrp="1"/>
          </p:cNvSpPr>
          <p:nvPr>
            <p:ph sz="quarter" idx="14"/>
          </p:nvPr>
        </p:nvSpPr>
        <p:spPr>
          <a:xfrm>
            <a:off x="6166801" y="270000"/>
            <a:ext cx="5737225" cy="5495800"/>
          </a:xfrm>
        </p:spPr>
        <p:txBody>
          <a:bodyPr/>
          <a:lstStyle>
            <a:lvl1pPr>
              <a:defRPr sz="1801"/>
            </a:lvl1pPr>
            <a:lvl2pPr>
              <a:defRPr sz="1801"/>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9781BB63-AF6A-9F70-47D8-BF333C16188A}"/>
              </a:ext>
            </a:extLst>
          </p:cNvPr>
          <p:cNvSpPr>
            <a:spLocks noGrp="1"/>
          </p:cNvSpPr>
          <p:nvPr>
            <p:ph type="body" sz="quarter" idx="15" hasCustomPrompt="1"/>
          </p:nvPr>
        </p:nvSpPr>
        <p:spPr>
          <a:xfrm>
            <a:off x="288924" y="3867150"/>
            <a:ext cx="3778251" cy="1816002"/>
          </a:xfrm>
        </p:spPr>
        <p:txBody>
          <a:bodyPr/>
          <a:lstStyle/>
          <a:p>
            <a:pPr lvl="0"/>
            <a:r>
              <a:rPr lang="en-GB"/>
              <a:t>Click to add text. Delete if not required.</a:t>
            </a:r>
          </a:p>
          <a:p>
            <a:pPr lvl="1"/>
            <a:r>
              <a:rPr lang="en-GB"/>
              <a:t>Second level</a:t>
            </a:r>
          </a:p>
          <a:p>
            <a:pPr lvl="2"/>
            <a:r>
              <a:rPr lang="en-GB"/>
              <a:t>Third level</a:t>
            </a:r>
          </a:p>
        </p:txBody>
      </p:sp>
      <p:sp>
        <p:nvSpPr>
          <p:cNvPr id="6" name="Slide Number Placeholder 5">
            <a:extLst>
              <a:ext uri="{FF2B5EF4-FFF2-40B4-BE49-F238E27FC236}">
                <a16:creationId xmlns:a16="http://schemas.microsoft.com/office/drawing/2014/main" id="{3FB68AB9-3222-3CF5-BF4D-DB291E974D21}"/>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8" name="Subtitle 2">
            <a:extLst>
              <a:ext uri="{FF2B5EF4-FFF2-40B4-BE49-F238E27FC236}">
                <a16:creationId xmlns:a16="http://schemas.microsoft.com/office/drawing/2014/main" id="{7093E36D-AA36-08D5-DD80-6469123BEA1A}"/>
              </a:ext>
            </a:extLst>
          </p:cNvPr>
          <p:cNvSpPr>
            <a:spLocks noGrp="1"/>
          </p:cNvSpPr>
          <p:nvPr>
            <p:ph type="subTitle" idx="1" hasCustomPrompt="1"/>
          </p:nvPr>
        </p:nvSpPr>
        <p:spPr>
          <a:xfrm>
            <a:off x="288303" y="713621"/>
            <a:ext cx="5733083" cy="293094"/>
          </a:xfrm>
        </p:spPr>
        <p:txBody>
          <a:bodyPr wrap="square" anchor="t">
            <a:spAutoFit/>
          </a:bodyPr>
          <a:lstStyle>
            <a:lvl1pPr marL="0" indent="0" algn="l">
              <a:lnSpc>
                <a:spcPct val="110000"/>
              </a:lnSpc>
              <a:spcBef>
                <a:spcPts val="0"/>
              </a:spcBef>
              <a:spcAft>
                <a:spcPts val="0"/>
              </a:spcAft>
              <a:buNone/>
              <a:tabLst/>
              <a:defRPr lang="en-GB" sz="1801"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Subtitle. Delete if not required.</a:t>
            </a:r>
          </a:p>
        </p:txBody>
      </p:sp>
      <p:sp>
        <p:nvSpPr>
          <p:cNvPr id="4" name="Footer Placeholder 4">
            <a:extLst>
              <a:ext uri="{FF2B5EF4-FFF2-40B4-BE49-F238E27FC236}">
                <a16:creationId xmlns:a16="http://schemas.microsoft.com/office/drawing/2014/main" id="{09011399-EA78-1501-D5C3-39F7E534C30C}"/>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5162965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a:extLst>
              <a:ext uri="{FF2B5EF4-FFF2-40B4-BE49-F238E27FC236}">
                <a16:creationId xmlns:a16="http://schemas.microsoft.com/office/drawing/2014/main" id="{65B587F7-0E47-48EC-A5BC-5623F62D615C}"/>
              </a:ext>
            </a:extLst>
          </p:cNvPr>
          <p:cNvSpPr>
            <a:spLocks noGrp="1"/>
          </p:cNvSpPr>
          <p:nvPr>
            <p:ph type="body" sz="quarter" idx="14" hasCustomPrompt="1"/>
          </p:nvPr>
        </p:nvSpPr>
        <p:spPr>
          <a:xfrm>
            <a:off x="8124825" y="295201"/>
            <a:ext cx="3778251"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6" name="Slide Number Placeholder 5">
            <a:extLst>
              <a:ext uri="{FF2B5EF4-FFF2-40B4-BE49-F238E27FC236}">
                <a16:creationId xmlns:a16="http://schemas.microsoft.com/office/drawing/2014/main" id="{3FB68AB9-3222-3CF5-BF4D-DB291E974D21}"/>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Subtitle 2">
            <a:extLst>
              <a:ext uri="{FF2B5EF4-FFF2-40B4-BE49-F238E27FC236}">
                <a16:creationId xmlns:a16="http://schemas.microsoft.com/office/drawing/2014/main" id="{443DEE11-107C-6B66-46B9-BE5E88B65B71}"/>
              </a:ext>
            </a:extLst>
          </p:cNvPr>
          <p:cNvSpPr>
            <a:spLocks noGrp="1"/>
          </p:cNvSpPr>
          <p:nvPr>
            <p:ph type="subTitle" idx="15" hasCustomPrompt="1"/>
          </p:nvPr>
        </p:nvSpPr>
        <p:spPr>
          <a:xfrm>
            <a:off x="288303" y="713621"/>
            <a:ext cx="5733083" cy="293094"/>
          </a:xfrm>
        </p:spPr>
        <p:txBody>
          <a:bodyPr wrap="square" anchor="t">
            <a:spAutoFit/>
          </a:bodyPr>
          <a:lstStyle>
            <a:lvl1pPr marL="0" indent="0" algn="l">
              <a:lnSpc>
                <a:spcPct val="110000"/>
              </a:lnSpc>
              <a:spcBef>
                <a:spcPts val="0"/>
              </a:spcBef>
              <a:spcAft>
                <a:spcPts val="0"/>
              </a:spcAft>
              <a:buNone/>
              <a:tabLst/>
              <a:defRPr lang="en-GB" sz="1801" b="1" dirty="0" smtClean="0">
                <a:solidFill>
                  <a:schemeClr val="tx1"/>
                </a:solidFill>
                <a:latin typeface="+mn-lt"/>
              </a:defRPr>
            </a:lvl1pPr>
            <a:lvl2pPr marL="0" indent="0" algn="l">
              <a:lnSpc>
                <a:spcPct val="110000"/>
              </a:lnSpc>
              <a:spcBef>
                <a:spcPts val="0"/>
              </a:spcBef>
              <a:spcAft>
                <a:spcPts val="0"/>
              </a:spcAft>
              <a:buNone/>
              <a:tabLst/>
              <a:defRPr lang="en-GB" sz="1801" dirty="0" smtClean="0">
                <a:solidFill>
                  <a:schemeClr val="tx1"/>
                </a:solidFill>
                <a:latin typeface="+mn-lt"/>
              </a:defRPr>
            </a:lvl2pPr>
            <a:lvl3pPr marL="0" indent="0" algn="l">
              <a:lnSpc>
                <a:spcPct val="110000"/>
              </a:lnSpc>
              <a:spcBef>
                <a:spcPts val="0"/>
              </a:spcBef>
              <a:spcAft>
                <a:spcPts val="0"/>
              </a:spcAft>
              <a:buNone/>
              <a:tabLst/>
              <a:defRPr lang="en-GB" sz="1801" dirty="0" smtClean="0">
                <a:solidFill>
                  <a:schemeClr val="tx1"/>
                </a:solidFill>
                <a:latin typeface="+mn-lt"/>
              </a:defRPr>
            </a:lvl3pPr>
            <a:lvl4pPr marL="0" indent="0" algn="l">
              <a:lnSpc>
                <a:spcPct val="110000"/>
              </a:lnSpc>
              <a:spcBef>
                <a:spcPts val="0"/>
              </a:spcBef>
              <a:spcAft>
                <a:spcPts val="0"/>
              </a:spcAft>
              <a:buNone/>
              <a:tabLst/>
              <a:defRPr lang="en-GB" sz="1801" dirty="0" smtClean="0">
                <a:solidFill>
                  <a:schemeClr val="tx1"/>
                </a:solidFill>
                <a:latin typeface="+mn-lt"/>
              </a:defRPr>
            </a:lvl4pPr>
            <a:lvl5pPr marL="0" indent="0" algn="l">
              <a:lnSpc>
                <a:spcPct val="110000"/>
              </a:lnSpc>
              <a:spcBef>
                <a:spcPts val="0"/>
              </a:spcBef>
              <a:spcAft>
                <a:spcPts val="0"/>
              </a:spcAft>
              <a:buNone/>
              <a:tabLst/>
              <a:defRPr lang="en-GB" sz="1801" dirty="0" smtClean="0">
                <a:solidFill>
                  <a:schemeClr val="tx1"/>
                </a:solidFill>
                <a:latin typeface="+mn-lt"/>
              </a:defRPr>
            </a:lvl5pPr>
            <a:lvl6pPr marL="0" indent="0" algn="l">
              <a:lnSpc>
                <a:spcPct val="110000"/>
              </a:lnSpc>
              <a:spcBef>
                <a:spcPts val="0"/>
              </a:spcBef>
              <a:spcAft>
                <a:spcPts val="0"/>
              </a:spcAft>
              <a:buNone/>
              <a:tabLst/>
              <a:defRPr lang="en-GB" sz="1801" dirty="0" smtClean="0">
                <a:solidFill>
                  <a:schemeClr val="tx1"/>
                </a:solidFill>
                <a:latin typeface="+mn-lt"/>
              </a:defRPr>
            </a:lvl6pPr>
            <a:lvl7pPr marL="0" indent="0" algn="l">
              <a:lnSpc>
                <a:spcPct val="110000"/>
              </a:lnSpc>
              <a:spcBef>
                <a:spcPts val="0"/>
              </a:spcBef>
              <a:spcAft>
                <a:spcPts val="0"/>
              </a:spcAft>
              <a:buNone/>
              <a:tabLst/>
              <a:defRPr lang="en-GB" sz="1801" dirty="0" smtClean="0">
                <a:solidFill>
                  <a:schemeClr val="tx1"/>
                </a:solidFill>
                <a:latin typeface="+mn-lt"/>
              </a:defRPr>
            </a:lvl7pPr>
            <a:lvl8pPr marL="0" indent="0" algn="l">
              <a:lnSpc>
                <a:spcPct val="110000"/>
              </a:lnSpc>
              <a:spcBef>
                <a:spcPts val="0"/>
              </a:spcBef>
              <a:spcAft>
                <a:spcPts val="0"/>
              </a:spcAft>
              <a:buNone/>
              <a:tabLst/>
              <a:defRPr lang="en-GB" sz="1801" dirty="0" smtClean="0">
                <a:solidFill>
                  <a:schemeClr val="tx1"/>
                </a:solidFill>
                <a:latin typeface="+mn-lt"/>
              </a:defRPr>
            </a:lvl8pPr>
            <a:lvl9pPr marL="0" indent="0" algn="l">
              <a:lnSpc>
                <a:spcPct val="110000"/>
              </a:lnSpc>
              <a:spcBef>
                <a:spcPts val="0"/>
              </a:spcBef>
              <a:spcAft>
                <a:spcPts val="0"/>
              </a:spcAft>
              <a:buNone/>
              <a:tabLst/>
              <a:defRPr lang="en-GB" sz="1801" dirty="0">
                <a:solidFill>
                  <a:schemeClr val="tx1"/>
                </a:solidFill>
                <a:latin typeface="+mn-lt"/>
              </a:defRPr>
            </a:lvl9pPr>
          </a:lstStyle>
          <a:p>
            <a:pPr lvl="0"/>
            <a:r>
              <a:rPr lang="en-GB"/>
              <a:t>Subtitle. Delete if not required.</a:t>
            </a:r>
          </a:p>
        </p:txBody>
      </p:sp>
      <p:sp>
        <p:nvSpPr>
          <p:cNvPr id="8" name="Footer Placeholder 4">
            <a:extLst>
              <a:ext uri="{FF2B5EF4-FFF2-40B4-BE49-F238E27FC236}">
                <a16:creationId xmlns:a16="http://schemas.microsoft.com/office/drawing/2014/main" id="{7234E43D-E2A8-6090-A515-BA67D1DC031F}"/>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120035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4D7FB2-B0CA-4C96-0E9E-CB4BA9057AF8}"/>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5" y="1822449"/>
            <a:ext cx="5732004" cy="394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1" y="1822450"/>
            <a:ext cx="573405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a:extLst>
              <a:ext uri="{FF2B5EF4-FFF2-40B4-BE49-F238E27FC236}">
                <a16:creationId xmlns:a16="http://schemas.microsoft.com/office/drawing/2014/main" id="{F80BC13B-177D-A0D3-7A97-8F3C3A8E7391}"/>
              </a:ext>
            </a:extLst>
          </p:cNvPr>
          <p:cNvSpPr>
            <a:spLocks noGrp="1"/>
          </p:cNvSpPr>
          <p:nvPr>
            <p:ph type="body" sz="quarter" idx="14" hasCustomPrompt="1"/>
          </p:nvPr>
        </p:nvSpPr>
        <p:spPr>
          <a:xfrm>
            <a:off x="8124825" y="295201"/>
            <a:ext cx="3778251"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Subtitle 2">
            <a:extLst>
              <a:ext uri="{FF2B5EF4-FFF2-40B4-BE49-F238E27FC236}">
                <a16:creationId xmlns:a16="http://schemas.microsoft.com/office/drawing/2014/main" id="{56361D27-85D4-45EB-31D3-6D805D2E106E}"/>
              </a:ext>
            </a:extLst>
          </p:cNvPr>
          <p:cNvSpPr>
            <a:spLocks noGrp="1"/>
          </p:cNvSpPr>
          <p:nvPr>
            <p:ph type="subTitle" idx="15"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5" name="Footer Placeholder 4">
            <a:extLst>
              <a:ext uri="{FF2B5EF4-FFF2-40B4-BE49-F238E27FC236}">
                <a16:creationId xmlns:a16="http://schemas.microsoft.com/office/drawing/2014/main" id="{22BA91C6-E980-9240-DC55-BBA4867CB9FE}"/>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4335757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C8828CA-7D5C-3E61-D35B-06A376A834B0}"/>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6" y="1822452"/>
            <a:ext cx="3773029" cy="3943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4208922" y="1822452"/>
            <a:ext cx="3773028" cy="3943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D07DFA4-9148-416B-352F-29E5676A6A00}"/>
              </a:ext>
            </a:extLst>
          </p:cNvPr>
          <p:cNvSpPr>
            <a:spLocks noGrp="1"/>
          </p:cNvSpPr>
          <p:nvPr>
            <p:ph idx="14"/>
          </p:nvPr>
        </p:nvSpPr>
        <p:spPr>
          <a:xfrm>
            <a:off x="8129587" y="1822452"/>
            <a:ext cx="3773028" cy="3943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7">
            <a:extLst>
              <a:ext uri="{FF2B5EF4-FFF2-40B4-BE49-F238E27FC236}">
                <a16:creationId xmlns:a16="http://schemas.microsoft.com/office/drawing/2014/main" id="{66A26018-CD47-11D0-838D-A1A2D71C4DE9}"/>
              </a:ext>
            </a:extLst>
          </p:cNvPr>
          <p:cNvSpPr>
            <a:spLocks noGrp="1"/>
          </p:cNvSpPr>
          <p:nvPr>
            <p:ph type="body" sz="quarter" idx="15" hasCustomPrompt="1"/>
          </p:nvPr>
        </p:nvSpPr>
        <p:spPr>
          <a:xfrm>
            <a:off x="8125201" y="295201"/>
            <a:ext cx="3773488"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5" name="Subtitle 2">
            <a:extLst>
              <a:ext uri="{FF2B5EF4-FFF2-40B4-BE49-F238E27FC236}">
                <a16:creationId xmlns:a16="http://schemas.microsoft.com/office/drawing/2014/main" id="{D960C6BF-F9C7-01C8-7601-5B209FAE017D}"/>
              </a:ext>
            </a:extLst>
          </p:cNvPr>
          <p:cNvSpPr>
            <a:spLocks noGrp="1"/>
          </p:cNvSpPr>
          <p:nvPr>
            <p:ph type="subTitle" idx="16"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67699C8C-E675-503A-24B2-BFCC24CE49A7}"/>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2233010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s and Tex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D914B4A-06B9-EB7A-743E-14A6560485EF}"/>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A2903A13-6903-3CAB-953B-86997724B440}"/>
              </a:ext>
            </a:extLst>
          </p:cNvPr>
          <p:cNvSpPr>
            <a:spLocks noGrp="1"/>
          </p:cNvSpPr>
          <p:nvPr>
            <p:ph type="pic" sz="quarter" idx="15" hasCustomPrompt="1"/>
          </p:nvPr>
        </p:nvSpPr>
        <p:spPr>
          <a:xfrm>
            <a:off x="292099" y="1306514"/>
            <a:ext cx="3770315" cy="1908174"/>
          </a:xfrm>
          <a:solidFill>
            <a:schemeClr val="tx2"/>
          </a:solidFill>
        </p:spPr>
        <p:txBody>
          <a:bodyPr vert="horz" lIns="0" tIns="0" rIns="0" bIns="0" rtlCol="0">
            <a:noAutofit/>
          </a:bodyPr>
          <a:lstStyle>
            <a:lvl1pPr>
              <a:defRPr lang="en-GB" dirty="0">
                <a:solidFill>
                  <a:schemeClr val="tx1"/>
                </a:solidFill>
              </a:defRPr>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0" name="Picture Placeholder 3">
            <a:extLst>
              <a:ext uri="{FF2B5EF4-FFF2-40B4-BE49-F238E27FC236}">
                <a16:creationId xmlns:a16="http://schemas.microsoft.com/office/drawing/2014/main" id="{1B5E5492-00A8-B509-4464-956D8959E92C}"/>
              </a:ext>
            </a:extLst>
          </p:cNvPr>
          <p:cNvSpPr>
            <a:spLocks noGrp="1"/>
          </p:cNvSpPr>
          <p:nvPr>
            <p:ph type="pic" sz="quarter" idx="16" hasCustomPrompt="1"/>
          </p:nvPr>
        </p:nvSpPr>
        <p:spPr>
          <a:xfrm>
            <a:off x="4206876" y="1306514"/>
            <a:ext cx="3775076" cy="1908174"/>
          </a:xfrm>
          <a:solidFill>
            <a:schemeClr val="tx2"/>
          </a:solidFill>
        </p:spPr>
        <p:txBody>
          <a:bodyPr vert="horz" lIns="0" tIns="0" rIns="0" bIns="0" rtlCol="0">
            <a:noAutofit/>
          </a:bodyPr>
          <a:lstStyle>
            <a:lvl1pPr>
              <a:defRPr lang="en-GB"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1" name="Picture Placeholder 3">
            <a:extLst>
              <a:ext uri="{FF2B5EF4-FFF2-40B4-BE49-F238E27FC236}">
                <a16:creationId xmlns:a16="http://schemas.microsoft.com/office/drawing/2014/main" id="{5230A832-8B14-0097-7902-DB48A4A889E3}"/>
              </a:ext>
            </a:extLst>
          </p:cNvPr>
          <p:cNvSpPr>
            <a:spLocks noGrp="1"/>
          </p:cNvSpPr>
          <p:nvPr>
            <p:ph type="pic" sz="quarter" idx="17" hasCustomPrompt="1"/>
          </p:nvPr>
        </p:nvSpPr>
        <p:spPr>
          <a:xfrm>
            <a:off x="8124825" y="1306514"/>
            <a:ext cx="3775076" cy="1908174"/>
          </a:xfrm>
          <a:solidFill>
            <a:schemeClr val="tx2"/>
          </a:solidFill>
        </p:spPr>
        <p:txBody>
          <a:bodyPr vert="horz" lIns="0" tIns="0" rIns="0" bIns="0" rtlCol="0">
            <a:noAutofit/>
          </a:bodyPr>
          <a:lstStyle>
            <a:lvl1pPr>
              <a:defRPr lang="en-GB"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3" name="Text Placeholder 7">
            <a:extLst>
              <a:ext uri="{FF2B5EF4-FFF2-40B4-BE49-F238E27FC236}">
                <a16:creationId xmlns:a16="http://schemas.microsoft.com/office/drawing/2014/main" id="{8C00D127-E34B-E7AD-7F27-D3CB55135083}"/>
              </a:ext>
            </a:extLst>
          </p:cNvPr>
          <p:cNvSpPr>
            <a:spLocks noGrp="1"/>
          </p:cNvSpPr>
          <p:nvPr>
            <p:ph type="body" sz="quarter" idx="18" hasCustomPrompt="1"/>
          </p:nvPr>
        </p:nvSpPr>
        <p:spPr>
          <a:xfrm>
            <a:off x="8124206" y="295201"/>
            <a:ext cx="3778869"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Subtitle 2">
            <a:extLst>
              <a:ext uri="{FF2B5EF4-FFF2-40B4-BE49-F238E27FC236}">
                <a16:creationId xmlns:a16="http://schemas.microsoft.com/office/drawing/2014/main" id="{A957F58C-3461-45A3-5C7B-FEC0AE9787AA}"/>
              </a:ext>
            </a:extLst>
          </p:cNvPr>
          <p:cNvSpPr>
            <a:spLocks noGrp="1"/>
          </p:cNvSpPr>
          <p:nvPr>
            <p:ph type="subTitle" idx="19"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12" name="Text Placeholder 11">
            <a:extLst>
              <a:ext uri="{FF2B5EF4-FFF2-40B4-BE49-F238E27FC236}">
                <a16:creationId xmlns:a16="http://schemas.microsoft.com/office/drawing/2014/main" id="{C0E54879-16D3-D32C-7096-C2022A52D2DF}"/>
              </a:ext>
            </a:extLst>
          </p:cNvPr>
          <p:cNvSpPr>
            <a:spLocks noGrp="1"/>
          </p:cNvSpPr>
          <p:nvPr>
            <p:ph type="body" sz="quarter" idx="20"/>
          </p:nvPr>
        </p:nvSpPr>
        <p:spPr>
          <a:xfrm>
            <a:off x="288925" y="3357564"/>
            <a:ext cx="3769200"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1">
            <a:extLst>
              <a:ext uri="{FF2B5EF4-FFF2-40B4-BE49-F238E27FC236}">
                <a16:creationId xmlns:a16="http://schemas.microsoft.com/office/drawing/2014/main" id="{111B2AEB-EC1B-D6B6-2A0C-C42A73F419DD}"/>
              </a:ext>
            </a:extLst>
          </p:cNvPr>
          <p:cNvSpPr>
            <a:spLocks noGrp="1"/>
          </p:cNvSpPr>
          <p:nvPr>
            <p:ph type="body" sz="quarter" idx="21"/>
          </p:nvPr>
        </p:nvSpPr>
        <p:spPr>
          <a:xfrm>
            <a:off x="4206877" y="3357564"/>
            <a:ext cx="3776400"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1">
            <a:extLst>
              <a:ext uri="{FF2B5EF4-FFF2-40B4-BE49-F238E27FC236}">
                <a16:creationId xmlns:a16="http://schemas.microsoft.com/office/drawing/2014/main" id="{604DF7D6-F323-CF70-9E5E-634416CD4FA3}"/>
              </a:ext>
            </a:extLst>
          </p:cNvPr>
          <p:cNvSpPr>
            <a:spLocks noGrp="1"/>
          </p:cNvSpPr>
          <p:nvPr>
            <p:ph type="body" sz="quarter" idx="22"/>
          </p:nvPr>
        </p:nvSpPr>
        <p:spPr>
          <a:xfrm>
            <a:off x="8124826" y="3357564"/>
            <a:ext cx="3776400"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4">
            <a:extLst>
              <a:ext uri="{FF2B5EF4-FFF2-40B4-BE49-F238E27FC236}">
                <a16:creationId xmlns:a16="http://schemas.microsoft.com/office/drawing/2014/main" id="{A50A90C1-8224-5C16-1EC9-D3E24C8CF223}"/>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3427600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7510D54-8AF6-FB56-756F-08A956F574D9}"/>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6" y="1822449"/>
            <a:ext cx="2793541" cy="394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3" y="1822450"/>
            <a:ext cx="2795586"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73E966BC-48D6-0237-3D83-9F8CB77DC975}"/>
              </a:ext>
            </a:extLst>
          </p:cNvPr>
          <p:cNvSpPr>
            <a:spLocks noGrp="1"/>
          </p:cNvSpPr>
          <p:nvPr>
            <p:ph idx="14"/>
          </p:nvPr>
        </p:nvSpPr>
        <p:spPr>
          <a:xfrm>
            <a:off x="3225802" y="1822450"/>
            <a:ext cx="2793541"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48B10B95-D320-4FA6-98CE-883417C5DC22}"/>
              </a:ext>
            </a:extLst>
          </p:cNvPr>
          <p:cNvSpPr>
            <a:spLocks noGrp="1"/>
          </p:cNvSpPr>
          <p:nvPr>
            <p:ph idx="15"/>
          </p:nvPr>
        </p:nvSpPr>
        <p:spPr>
          <a:xfrm>
            <a:off x="9104313" y="1822450"/>
            <a:ext cx="2795588"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7">
            <a:extLst>
              <a:ext uri="{FF2B5EF4-FFF2-40B4-BE49-F238E27FC236}">
                <a16:creationId xmlns:a16="http://schemas.microsoft.com/office/drawing/2014/main" id="{E3C7D5F1-8B5D-5312-7A0B-9754F64800D3}"/>
              </a:ext>
            </a:extLst>
          </p:cNvPr>
          <p:cNvSpPr>
            <a:spLocks noGrp="1"/>
          </p:cNvSpPr>
          <p:nvPr>
            <p:ph type="body" sz="quarter" idx="16" hasCustomPrompt="1"/>
          </p:nvPr>
        </p:nvSpPr>
        <p:spPr>
          <a:xfrm>
            <a:off x="8124206" y="295201"/>
            <a:ext cx="3778869"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Subtitle 2">
            <a:extLst>
              <a:ext uri="{FF2B5EF4-FFF2-40B4-BE49-F238E27FC236}">
                <a16:creationId xmlns:a16="http://schemas.microsoft.com/office/drawing/2014/main" id="{722B44CB-D9B7-ACB7-EC09-74A55C85B1AA}"/>
              </a:ext>
            </a:extLst>
          </p:cNvPr>
          <p:cNvSpPr>
            <a:spLocks noGrp="1"/>
          </p:cNvSpPr>
          <p:nvPr>
            <p:ph type="subTitle" idx="17"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10" name="Footer Placeholder 4">
            <a:extLst>
              <a:ext uri="{FF2B5EF4-FFF2-40B4-BE49-F238E27FC236}">
                <a16:creationId xmlns:a16="http://schemas.microsoft.com/office/drawing/2014/main" id="{2FD518FF-79D2-C6D5-01D5-64DFE231209A}"/>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558559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Content with Images">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EFD4EAF-3D60-DC5D-9020-CF7FB8FB51D2}"/>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10" name="Picture Placeholder 3">
            <a:extLst>
              <a:ext uri="{FF2B5EF4-FFF2-40B4-BE49-F238E27FC236}">
                <a16:creationId xmlns:a16="http://schemas.microsoft.com/office/drawing/2014/main" id="{4E9C5E07-6992-3F19-1B3D-971FA4CAA6E9}"/>
              </a:ext>
            </a:extLst>
          </p:cNvPr>
          <p:cNvSpPr>
            <a:spLocks noGrp="1"/>
          </p:cNvSpPr>
          <p:nvPr>
            <p:ph type="pic" sz="quarter" idx="16" hasCustomPrompt="1"/>
          </p:nvPr>
        </p:nvSpPr>
        <p:spPr>
          <a:xfrm>
            <a:off x="292102" y="1306514"/>
            <a:ext cx="2790825" cy="1908174"/>
          </a:xfrm>
          <a:solidFill>
            <a:schemeClr val="tx2"/>
          </a:solidFill>
        </p:spPr>
        <p:txBody>
          <a:bodyPr vert="horz" lIns="0" tIns="0" rIns="0" bIns="0" rtlCol="0">
            <a:noAutofit/>
          </a:bodyPr>
          <a:lstStyle>
            <a:lvl1pPr>
              <a:defRPr lang="en-GB">
                <a:solidFill>
                  <a:schemeClr val="tx1"/>
                </a:solidFill>
                <a:latin typeface="+mn-lt"/>
              </a:defRPr>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11" name="Picture Placeholder 3">
            <a:extLst>
              <a:ext uri="{FF2B5EF4-FFF2-40B4-BE49-F238E27FC236}">
                <a16:creationId xmlns:a16="http://schemas.microsoft.com/office/drawing/2014/main" id="{1DFC9CD2-F9F0-5542-03DE-0F1FE57839DE}"/>
              </a:ext>
            </a:extLst>
          </p:cNvPr>
          <p:cNvSpPr>
            <a:spLocks noGrp="1"/>
          </p:cNvSpPr>
          <p:nvPr>
            <p:ph type="pic" sz="quarter" idx="17" hasCustomPrompt="1"/>
          </p:nvPr>
        </p:nvSpPr>
        <p:spPr>
          <a:xfrm>
            <a:off x="3225801" y="1306515"/>
            <a:ext cx="2795588" cy="1906586"/>
          </a:xfrm>
          <a:solidFill>
            <a:schemeClr val="tx2"/>
          </a:solidFill>
        </p:spPr>
        <p:txBody>
          <a:bodyPr vert="horz" lIns="0" tIns="0" rIns="0" bIns="0" rtlCol="0">
            <a:noAutofit/>
          </a:bodyPr>
          <a:lstStyle>
            <a:lvl1pPr>
              <a:defRPr lang="en-GB" dirty="0">
                <a:solidFill>
                  <a:schemeClr val="tx1"/>
                </a:solidFill>
                <a:latin typeface="+mn-lt"/>
              </a:defRPr>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12" name="Picture Placeholder 3">
            <a:extLst>
              <a:ext uri="{FF2B5EF4-FFF2-40B4-BE49-F238E27FC236}">
                <a16:creationId xmlns:a16="http://schemas.microsoft.com/office/drawing/2014/main" id="{D5E872F4-C139-6D56-50F9-7D21C3B1C8C0}"/>
              </a:ext>
            </a:extLst>
          </p:cNvPr>
          <p:cNvSpPr>
            <a:spLocks noGrp="1"/>
          </p:cNvSpPr>
          <p:nvPr>
            <p:ph type="pic" sz="quarter" idx="18" hasCustomPrompt="1"/>
          </p:nvPr>
        </p:nvSpPr>
        <p:spPr>
          <a:xfrm>
            <a:off x="6165850" y="1306514"/>
            <a:ext cx="2795588" cy="1908175"/>
          </a:xfrm>
          <a:solidFill>
            <a:schemeClr val="tx2"/>
          </a:solidFill>
        </p:spPr>
        <p:txBody>
          <a:bodyPr vert="horz" lIns="0" tIns="0" rIns="0" bIns="0" rtlCol="0">
            <a:noAutofit/>
          </a:bodyPr>
          <a:lstStyle>
            <a:lvl1pPr>
              <a:defRPr lang="en-GB">
                <a:solidFill>
                  <a:schemeClr val="tx1"/>
                </a:solidFill>
                <a:latin typeface="+mn-lt"/>
              </a:defRPr>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13" name="Picture Placeholder 3">
            <a:extLst>
              <a:ext uri="{FF2B5EF4-FFF2-40B4-BE49-F238E27FC236}">
                <a16:creationId xmlns:a16="http://schemas.microsoft.com/office/drawing/2014/main" id="{84712E5D-D603-F9AE-3C3A-D37795F75238}"/>
              </a:ext>
            </a:extLst>
          </p:cNvPr>
          <p:cNvSpPr>
            <a:spLocks noGrp="1"/>
          </p:cNvSpPr>
          <p:nvPr>
            <p:ph type="pic" sz="quarter" idx="19" hasCustomPrompt="1"/>
          </p:nvPr>
        </p:nvSpPr>
        <p:spPr>
          <a:xfrm>
            <a:off x="9104313" y="1306513"/>
            <a:ext cx="2799890" cy="1906588"/>
          </a:xfrm>
          <a:solidFill>
            <a:schemeClr val="tx2"/>
          </a:solidFill>
        </p:spPr>
        <p:txBody>
          <a:bodyPr vert="horz" lIns="0" tIns="0" rIns="0" bIns="0" rtlCol="0">
            <a:noAutofit/>
          </a:bodyPr>
          <a:lstStyle>
            <a:lvl1pPr>
              <a:defRPr lang="en-GB" dirty="0">
                <a:solidFill>
                  <a:schemeClr val="tx1"/>
                </a:solidFill>
                <a:latin typeface="+mn-lt"/>
              </a:defRPr>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r>
              <a:rPr lang="en-GB"/>
              <a:t> Delete if not required.</a:t>
            </a:r>
            <a:endParaRPr lang="en-US"/>
          </a:p>
        </p:txBody>
      </p:sp>
      <p:sp>
        <p:nvSpPr>
          <p:cNvPr id="5" name="Text Placeholder 7">
            <a:extLst>
              <a:ext uri="{FF2B5EF4-FFF2-40B4-BE49-F238E27FC236}">
                <a16:creationId xmlns:a16="http://schemas.microsoft.com/office/drawing/2014/main" id="{19D9921F-F7C4-B7B7-7BFB-FFFA54F89ACB}"/>
              </a:ext>
            </a:extLst>
          </p:cNvPr>
          <p:cNvSpPr>
            <a:spLocks noGrp="1"/>
          </p:cNvSpPr>
          <p:nvPr>
            <p:ph type="body" sz="quarter" idx="20" hasCustomPrompt="1"/>
          </p:nvPr>
        </p:nvSpPr>
        <p:spPr>
          <a:xfrm>
            <a:off x="8124206" y="295201"/>
            <a:ext cx="3778869"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2" name="Subtitle 2">
            <a:extLst>
              <a:ext uri="{FF2B5EF4-FFF2-40B4-BE49-F238E27FC236}">
                <a16:creationId xmlns:a16="http://schemas.microsoft.com/office/drawing/2014/main" id="{A6811233-C261-B7A8-9BF5-E6DBD474B2D8}"/>
              </a:ext>
            </a:extLst>
          </p:cNvPr>
          <p:cNvSpPr>
            <a:spLocks noGrp="1"/>
          </p:cNvSpPr>
          <p:nvPr>
            <p:ph type="subTitle" idx="21"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14" name="Text Placeholder 11">
            <a:extLst>
              <a:ext uri="{FF2B5EF4-FFF2-40B4-BE49-F238E27FC236}">
                <a16:creationId xmlns:a16="http://schemas.microsoft.com/office/drawing/2014/main" id="{AB473CBC-7605-D3E8-783C-F925B286C464}"/>
              </a:ext>
            </a:extLst>
          </p:cNvPr>
          <p:cNvSpPr>
            <a:spLocks noGrp="1"/>
          </p:cNvSpPr>
          <p:nvPr>
            <p:ph type="body" sz="quarter" idx="22"/>
          </p:nvPr>
        </p:nvSpPr>
        <p:spPr>
          <a:xfrm>
            <a:off x="288927" y="3357564"/>
            <a:ext cx="2790825"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1">
            <a:extLst>
              <a:ext uri="{FF2B5EF4-FFF2-40B4-BE49-F238E27FC236}">
                <a16:creationId xmlns:a16="http://schemas.microsoft.com/office/drawing/2014/main" id="{D5F5363E-BC98-62D0-50C8-BB47491FC9D2}"/>
              </a:ext>
            </a:extLst>
          </p:cNvPr>
          <p:cNvSpPr>
            <a:spLocks noGrp="1"/>
          </p:cNvSpPr>
          <p:nvPr>
            <p:ph type="body" sz="quarter" idx="23"/>
          </p:nvPr>
        </p:nvSpPr>
        <p:spPr>
          <a:xfrm>
            <a:off x="3233115" y="3357564"/>
            <a:ext cx="2796156"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2CFDC76E-CB6A-2A48-41EF-35223633C7FE}"/>
              </a:ext>
            </a:extLst>
          </p:cNvPr>
          <p:cNvSpPr>
            <a:spLocks noGrp="1"/>
          </p:cNvSpPr>
          <p:nvPr>
            <p:ph type="body" sz="quarter" idx="24"/>
          </p:nvPr>
        </p:nvSpPr>
        <p:spPr>
          <a:xfrm>
            <a:off x="6175321" y="3357564"/>
            <a:ext cx="2796156"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1">
            <a:extLst>
              <a:ext uri="{FF2B5EF4-FFF2-40B4-BE49-F238E27FC236}">
                <a16:creationId xmlns:a16="http://schemas.microsoft.com/office/drawing/2014/main" id="{12E56C66-93E1-5486-DC8D-DDF4C1E184CC}"/>
              </a:ext>
            </a:extLst>
          </p:cNvPr>
          <p:cNvSpPr>
            <a:spLocks noGrp="1"/>
          </p:cNvSpPr>
          <p:nvPr>
            <p:ph type="body" sz="quarter" idx="25"/>
          </p:nvPr>
        </p:nvSpPr>
        <p:spPr>
          <a:xfrm>
            <a:off x="9104313" y="3357564"/>
            <a:ext cx="2800800"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4">
            <a:extLst>
              <a:ext uri="{FF2B5EF4-FFF2-40B4-BE49-F238E27FC236}">
                <a16:creationId xmlns:a16="http://schemas.microsoft.com/office/drawing/2014/main" id="{9DCAB8AB-4C0B-7253-B5CE-B910AD2A2752}"/>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3008775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6" y="1821600"/>
            <a:ext cx="2793541" cy="1902675"/>
          </a:xfrm>
        </p:spPr>
        <p:txBody>
          <a:bodyPr/>
          <a:lstStyle>
            <a:lvl1pPr>
              <a:defRPr lang="en-GB" sz="1401" dirty="0" smtClean="0"/>
            </a:lvl1pPr>
            <a:lvl2pPr>
              <a:defRPr lang="en-GB" sz="1401" dirty="0" smtClean="0"/>
            </a:lvl2pPr>
            <a:lvl3pPr>
              <a:defRPr lang="en-GB" sz="1200" dirty="0" smtClean="0"/>
            </a:lvl3pPr>
            <a:lvl4pPr>
              <a:defRPr lang="en-GB" sz="1200" dirty="0" smtClean="0"/>
            </a:lvl4pPr>
            <a:lvl5pPr>
              <a:defRPr lang="en-GB" sz="8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C843A736-3CCC-0374-4B82-29356E6E54DC}"/>
              </a:ext>
            </a:extLst>
          </p:cNvPr>
          <p:cNvSpPr>
            <a:spLocks noGrp="1"/>
          </p:cNvSpPr>
          <p:nvPr>
            <p:ph idx="13"/>
          </p:nvPr>
        </p:nvSpPr>
        <p:spPr>
          <a:xfrm>
            <a:off x="6165854" y="1821600"/>
            <a:ext cx="2793541" cy="1902675"/>
          </a:xfrm>
        </p:spPr>
        <p:txBody>
          <a:bodyPr/>
          <a:lstStyle>
            <a:lvl1pPr>
              <a:defRPr lang="en-GB" sz="1401" smtClean="0"/>
            </a:lvl1pPr>
            <a:lvl2pPr>
              <a:defRPr lang="en-GB" sz="1401"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73E966BC-48D6-0237-3D83-9F8CB77DC975}"/>
              </a:ext>
            </a:extLst>
          </p:cNvPr>
          <p:cNvSpPr>
            <a:spLocks noGrp="1"/>
          </p:cNvSpPr>
          <p:nvPr>
            <p:ph idx="14"/>
          </p:nvPr>
        </p:nvSpPr>
        <p:spPr>
          <a:xfrm>
            <a:off x="3225802" y="1821600"/>
            <a:ext cx="2803525" cy="1902675"/>
          </a:xfrm>
        </p:spPr>
        <p:txBody>
          <a:bodyPr/>
          <a:lstStyle>
            <a:lvl1pPr>
              <a:defRPr lang="en-GB" sz="1401" smtClean="0"/>
            </a:lvl1pPr>
            <a:lvl2pPr>
              <a:defRPr lang="en-GB" sz="1401"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48B10B95-D320-4FA6-98CE-883417C5DC22}"/>
              </a:ext>
            </a:extLst>
          </p:cNvPr>
          <p:cNvSpPr>
            <a:spLocks noGrp="1"/>
          </p:cNvSpPr>
          <p:nvPr>
            <p:ph idx="15"/>
          </p:nvPr>
        </p:nvSpPr>
        <p:spPr>
          <a:xfrm>
            <a:off x="9105905" y="1821600"/>
            <a:ext cx="2793996" cy="1902675"/>
          </a:xfrm>
        </p:spPr>
        <p:txBody>
          <a:bodyPr/>
          <a:lstStyle>
            <a:lvl1pPr>
              <a:defRPr lang="en-GB" sz="1401" smtClean="0"/>
            </a:lvl1pPr>
            <a:lvl2pPr>
              <a:defRPr lang="en-GB" sz="1401"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F837F62A-0DBC-5C4E-10B1-0A4CD4ADF81F}"/>
              </a:ext>
            </a:extLst>
          </p:cNvPr>
          <p:cNvSpPr>
            <a:spLocks noGrp="1"/>
          </p:cNvSpPr>
          <p:nvPr>
            <p:ph idx="16"/>
          </p:nvPr>
        </p:nvSpPr>
        <p:spPr>
          <a:xfrm>
            <a:off x="289386" y="3871913"/>
            <a:ext cx="2793541" cy="1902673"/>
          </a:xfrm>
        </p:spPr>
        <p:txBody>
          <a:bodyPr/>
          <a:lstStyle>
            <a:lvl1pPr>
              <a:defRPr lang="en-GB" sz="1401" smtClean="0"/>
            </a:lvl1pPr>
            <a:lvl2pPr>
              <a:defRPr lang="en-GB" sz="1401"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D19C36C2-D521-FEE7-A6AC-5710B0CDB350}"/>
              </a:ext>
            </a:extLst>
          </p:cNvPr>
          <p:cNvSpPr>
            <a:spLocks noGrp="1"/>
          </p:cNvSpPr>
          <p:nvPr>
            <p:ph idx="17"/>
          </p:nvPr>
        </p:nvSpPr>
        <p:spPr>
          <a:xfrm>
            <a:off x="6165850" y="3871912"/>
            <a:ext cx="2795588" cy="1902674"/>
          </a:xfrm>
        </p:spPr>
        <p:txBody>
          <a:bodyPr/>
          <a:lstStyle>
            <a:lvl1pPr>
              <a:defRPr lang="en-GB" sz="1401" smtClean="0"/>
            </a:lvl1pPr>
            <a:lvl2pPr>
              <a:defRPr lang="en-GB" sz="1401"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FB6994DE-2295-D9C1-5B16-D2099A816416}"/>
              </a:ext>
            </a:extLst>
          </p:cNvPr>
          <p:cNvSpPr>
            <a:spLocks noGrp="1"/>
          </p:cNvSpPr>
          <p:nvPr>
            <p:ph idx="18"/>
          </p:nvPr>
        </p:nvSpPr>
        <p:spPr>
          <a:xfrm>
            <a:off x="3225801" y="3871913"/>
            <a:ext cx="2795588" cy="1902673"/>
          </a:xfrm>
        </p:spPr>
        <p:txBody>
          <a:bodyPr/>
          <a:lstStyle>
            <a:lvl1pPr>
              <a:defRPr lang="en-GB" sz="1401" smtClean="0"/>
            </a:lvl1pPr>
            <a:lvl2pPr>
              <a:defRPr lang="en-GB" sz="1401"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35D14BC0-5573-6189-1430-BDA9443B2652}"/>
              </a:ext>
            </a:extLst>
          </p:cNvPr>
          <p:cNvSpPr>
            <a:spLocks noGrp="1"/>
          </p:cNvSpPr>
          <p:nvPr>
            <p:ph idx="19"/>
          </p:nvPr>
        </p:nvSpPr>
        <p:spPr>
          <a:xfrm>
            <a:off x="9104313" y="3871912"/>
            <a:ext cx="2795588" cy="1902674"/>
          </a:xfrm>
        </p:spPr>
        <p:txBody>
          <a:bodyPr/>
          <a:lstStyle>
            <a:lvl1pPr>
              <a:defRPr lang="en-GB" sz="1401" smtClean="0"/>
            </a:lvl1pPr>
            <a:lvl2pPr>
              <a:defRPr lang="en-GB" sz="1401" smtClean="0"/>
            </a:lvl2pPr>
            <a:lvl3pPr>
              <a:defRPr lang="en-GB" sz="1200" smtClean="0"/>
            </a:lvl3pPr>
            <a:lvl4pPr>
              <a:defRPr lang="en-GB" sz="1200" smtClean="0"/>
            </a:lvl4pPr>
            <a:lvl5pPr>
              <a:defRPr lang="en-GB" sz="800" b="0" i="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7">
            <a:extLst>
              <a:ext uri="{FF2B5EF4-FFF2-40B4-BE49-F238E27FC236}">
                <a16:creationId xmlns:a16="http://schemas.microsoft.com/office/drawing/2014/main" id="{18166EB3-B625-A7A5-5E35-6D81B2C4EAAA}"/>
              </a:ext>
            </a:extLst>
          </p:cNvPr>
          <p:cNvSpPr>
            <a:spLocks noGrp="1"/>
          </p:cNvSpPr>
          <p:nvPr>
            <p:ph type="body" sz="quarter" idx="20" hasCustomPrompt="1"/>
          </p:nvPr>
        </p:nvSpPr>
        <p:spPr>
          <a:xfrm>
            <a:off x="8124206" y="295201"/>
            <a:ext cx="3778869" cy="876375"/>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15" name="Title 14">
            <a:extLst>
              <a:ext uri="{FF2B5EF4-FFF2-40B4-BE49-F238E27FC236}">
                <a16:creationId xmlns:a16="http://schemas.microsoft.com/office/drawing/2014/main" id="{EC560DE3-3204-EFCC-1AF1-2D91CA826E4F}"/>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2" name="Subtitle 2">
            <a:extLst>
              <a:ext uri="{FF2B5EF4-FFF2-40B4-BE49-F238E27FC236}">
                <a16:creationId xmlns:a16="http://schemas.microsoft.com/office/drawing/2014/main" id="{09115CA6-F35D-BB63-6BE4-D7293F65797E}"/>
              </a:ext>
            </a:extLst>
          </p:cNvPr>
          <p:cNvSpPr>
            <a:spLocks noGrp="1"/>
          </p:cNvSpPr>
          <p:nvPr>
            <p:ph type="subTitle" idx="21"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14" name="Footer Placeholder 4">
            <a:extLst>
              <a:ext uri="{FF2B5EF4-FFF2-40B4-BE49-F238E27FC236}">
                <a16:creationId xmlns:a16="http://schemas.microsoft.com/office/drawing/2014/main" id="{E13B6904-8EEB-8C52-41B0-27C88B555178}"/>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30837651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tx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8" name="Content Placeholder 2">
            <a:extLst>
              <a:ext uri="{FF2B5EF4-FFF2-40B4-BE49-F238E27FC236}">
                <a16:creationId xmlns:a16="http://schemas.microsoft.com/office/drawing/2014/main" id="{56A9A479-5865-E7E2-91F8-228379565FE9}"/>
              </a:ext>
            </a:extLst>
          </p:cNvPr>
          <p:cNvSpPr>
            <a:spLocks noGrp="1"/>
          </p:cNvSpPr>
          <p:nvPr>
            <p:ph idx="1"/>
          </p:nvPr>
        </p:nvSpPr>
        <p:spPr>
          <a:xfrm>
            <a:off x="289385" y="1306514"/>
            <a:ext cx="5732004" cy="4459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a:extLst>
              <a:ext uri="{FF2B5EF4-FFF2-40B4-BE49-F238E27FC236}">
                <a16:creationId xmlns:a16="http://schemas.microsoft.com/office/drawing/2014/main" id="{538B81BC-7790-A8A7-F32D-C3F126E7C5D3}"/>
              </a:ext>
            </a:extLst>
          </p:cNvPr>
          <p:cNvSpPr>
            <a:spLocks noGrp="1"/>
          </p:cNvSpPr>
          <p:nvPr>
            <p:ph type="chart" sz="quarter" idx="15"/>
          </p:nvPr>
        </p:nvSpPr>
        <p:spPr>
          <a:xfrm>
            <a:off x="6165852" y="1306513"/>
            <a:ext cx="5737225" cy="4964112"/>
          </a:xfrm>
          <a:solidFill>
            <a:schemeClr val="bg1"/>
          </a:solidFill>
        </p:spPr>
        <p:txBody>
          <a:bodyPr/>
          <a:lstStyle/>
          <a:p>
            <a:r>
              <a:rPr lang="en-US"/>
              <a:t>Click icon to add chart</a:t>
            </a:r>
          </a:p>
        </p:txBody>
      </p:sp>
      <p:sp>
        <p:nvSpPr>
          <p:cNvPr id="11" name="Text Placeholder 3">
            <a:extLst>
              <a:ext uri="{FF2B5EF4-FFF2-40B4-BE49-F238E27FC236}">
                <a16:creationId xmlns:a16="http://schemas.microsoft.com/office/drawing/2014/main" id="{58257768-4CDB-6207-FCBD-946306C93DAD}"/>
              </a:ext>
            </a:extLst>
          </p:cNvPr>
          <p:cNvSpPr>
            <a:spLocks noGrp="1"/>
          </p:cNvSpPr>
          <p:nvPr>
            <p:ph type="body" sz="quarter" idx="14" hasCustomPrompt="1"/>
          </p:nvPr>
        </p:nvSpPr>
        <p:spPr>
          <a:xfrm>
            <a:off x="10083801" y="330199"/>
            <a:ext cx="1816100" cy="841376"/>
          </a:xfrm>
        </p:spPr>
        <p:txBody>
          <a:bodyPr/>
          <a:lstStyle>
            <a:lvl1pPr>
              <a:spcBef>
                <a:spcPts val="0"/>
              </a:spcBef>
              <a:spcAft>
                <a:spcPts val="300"/>
              </a:spcAft>
              <a:defRPr sz="800" b="0" i="0">
                <a:latin typeface="+mn-lt"/>
              </a:defRPr>
            </a:lvl1pPr>
            <a:lvl2pPr marL="93663" indent="-93663">
              <a:spcBef>
                <a:spcPts val="0"/>
              </a:spcBef>
              <a:spcAft>
                <a:spcPts val="300"/>
              </a:spcAft>
              <a:tabLst/>
              <a:defRPr sz="800" b="0" i="0">
                <a:latin typeface="+mn-lt"/>
              </a:defRPr>
            </a:lvl2pPr>
            <a:lvl3pPr marL="179391" indent="-85726">
              <a:spcBef>
                <a:spcPts val="0"/>
              </a:spcBef>
              <a:spcAft>
                <a:spcPts val="300"/>
              </a:spcAft>
              <a:tabLst/>
              <a:defRPr sz="800" b="0" i="0">
                <a:latin typeface="+mn-lt"/>
              </a:defRPr>
            </a:lvl3pPr>
            <a:lvl4pPr>
              <a:defRPr sz="1001"/>
            </a:lvl4pPr>
            <a:lvl5pPr>
              <a:defRPr sz="1001"/>
            </a:lvl5pPr>
          </a:lstStyle>
          <a:p>
            <a:pPr lvl="0"/>
            <a:r>
              <a:rPr lang="en-GB"/>
              <a:t>Click to add text. Delete if not required.</a:t>
            </a:r>
          </a:p>
          <a:p>
            <a:pPr lvl="1"/>
            <a:r>
              <a:rPr lang="en-GB"/>
              <a:t>Second level</a:t>
            </a:r>
          </a:p>
          <a:p>
            <a:pPr lvl="2"/>
            <a:r>
              <a:rPr lang="en-GB"/>
              <a:t>Third level</a:t>
            </a:r>
          </a:p>
        </p:txBody>
      </p:sp>
      <p:sp>
        <p:nvSpPr>
          <p:cNvPr id="9" name="Title 8">
            <a:extLst>
              <a:ext uri="{FF2B5EF4-FFF2-40B4-BE49-F238E27FC236}">
                <a16:creationId xmlns:a16="http://schemas.microsoft.com/office/drawing/2014/main" id="{6E77B21E-A040-7CC6-4F9B-B89C94289E89}"/>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3" name="Subtitle 2">
            <a:extLst>
              <a:ext uri="{FF2B5EF4-FFF2-40B4-BE49-F238E27FC236}">
                <a16:creationId xmlns:a16="http://schemas.microsoft.com/office/drawing/2014/main" id="{F725C5CD-1985-D608-1D27-9FBC395FE641}"/>
              </a:ext>
            </a:extLst>
          </p:cNvPr>
          <p:cNvSpPr>
            <a:spLocks noGrp="1"/>
          </p:cNvSpPr>
          <p:nvPr>
            <p:ph type="subTitle" idx="16"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14E01DA7-F0B0-D0D7-0F82-2CEA274588EC}"/>
              </a:ext>
            </a:extLst>
          </p:cNvPr>
          <p:cNvSpPr>
            <a:spLocks noGrp="1"/>
          </p:cNvSpPr>
          <p:nvPr>
            <p:ph type="ftr" sz="quarter" idx="3"/>
          </p:nvPr>
        </p:nvSpPr>
        <p:spPr>
          <a:xfrm>
            <a:off x="288260" y="5966467"/>
            <a:ext cx="5733129"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134891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4CFCD3-465F-AFBF-C8B7-862E3E4276D6}"/>
              </a:ext>
            </a:extLst>
          </p:cNvPr>
          <p:cNvPicPr>
            <a:picLocks noChangeAspect="1"/>
          </p:cNvPicPr>
          <p:nvPr userDrawn="1"/>
        </p:nvPicPr>
        <p:blipFill>
          <a:blip r:embed="rId2"/>
          <a:srcRect/>
          <a:stretch/>
        </p:blipFill>
        <p:spPr>
          <a:xfrm>
            <a:off x="0" y="0"/>
            <a:ext cx="12192000" cy="6858000"/>
          </a:xfrm>
          <a:prstGeom prst="rect">
            <a:avLst/>
          </a:prstGeom>
        </p:spPr>
      </p:pic>
      <p:sp>
        <p:nvSpPr>
          <p:cNvPr id="24" name="Graphic 3">
            <a:extLst>
              <a:ext uri="{FF2B5EF4-FFF2-40B4-BE49-F238E27FC236}">
                <a16:creationId xmlns:a16="http://schemas.microsoft.com/office/drawing/2014/main" id="{7CD5CFA6-ACC4-5858-45E7-DA9468DB6698}"/>
              </a:ext>
            </a:extLst>
          </p:cNvPr>
          <p:cNvSpPr/>
          <p:nvPr userDrawn="1"/>
        </p:nvSpPr>
        <p:spPr>
          <a:xfrm>
            <a:off x="294331" y="6157513"/>
            <a:ext cx="2132373" cy="406800"/>
          </a:xfrm>
          <a:custGeom>
            <a:avLst/>
            <a:gdLst>
              <a:gd name="connsiteX0" fmla="*/ 1397722 w 14842808"/>
              <a:gd name="connsiteY0" fmla="*/ 1202934 h 2831613"/>
              <a:gd name="connsiteX1" fmla="*/ 1182034 w 14842808"/>
              <a:gd name="connsiteY1" fmla="*/ 835550 h 2831613"/>
              <a:gd name="connsiteX2" fmla="*/ 1397722 w 14842808"/>
              <a:gd name="connsiteY2" fmla="*/ 468165 h 2831613"/>
              <a:gd name="connsiteX3" fmla="*/ 1613410 w 14842808"/>
              <a:gd name="connsiteY3" fmla="*/ 835550 h 2831613"/>
              <a:gd name="connsiteX4" fmla="*/ 1397722 w 14842808"/>
              <a:gd name="connsiteY4" fmla="*/ 1202934 h 2831613"/>
              <a:gd name="connsiteX5" fmla="*/ 1397722 w 14842808"/>
              <a:gd name="connsiteY5" fmla="*/ 369441 h 2831613"/>
              <a:gd name="connsiteX6" fmla="*/ 959388 w 14842808"/>
              <a:gd name="connsiteY6" fmla="*/ 835550 h 2831613"/>
              <a:gd name="connsiteX7" fmla="*/ 1397722 w 14842808"/>
              <a:gd name="connsiteY7" fmla="*/ 1301658 h 2831613"/>
              <a:gd name="connsiteX8" fmla="*/ 1836056 w 14842808"/>
              <a:gd name="connsiteY8" fmla="*/ 835550 h 2831613"/>
              <a:gd name="connsiteX9" fmla="*/ 1397722 w 14842808"/>
              <a:gd name="connsiteY9" fmla="*/ 369441 h 2831613"/>
              <a:gd name="connsiteX10" fmla="*/ 3357471 w 14842808"/>
              <a:gd name="connsiteY10" fmla="*/ 369441 h 2831613"/>
              <a:gd name="connsiteX11" fmla="*/ 3109571 w 14842808"/>
              <a:gd name="connsiteY11" fmla="*/ 500301 h 2831613"/>
              <a:gd name="connsiteX12" fmla="*/ 3098748 w 14842808"/>
              <a:gd name="connsiteY12" fmla="*/ 500301 h 2831613"/>
              <a:gd name="connsiteX13" fmla="*/ 3098748 w 14842808"/>
              <a:gd name="connsiteY13" fmla="*/ 387438 h 2831613"/>
              <a:gd name="connsiteX14" fmla="*/ 2886667 w 14842808"/>
              <a:gd name="connsiteY14" fmla="*/ 387438 h 2831613"/>
              <a:gd name="connsiteX15" fmla="*/ 2886667 w 14842808"/>
              <a:gd name="connsiteY15" fmla="*/ 1283661 h 2831613"/>
              <a:gd name="connsiteX16" fmla="*/ 3098748 w 14842808"/>
              <a:gd name="connsiteY16" fmla="*/ 1283661 h 2831613"/>
              <a:gd name="connsiteX17" fmla="*/ 3098748 w 14842808"/>
              <a:gd name="connsiteY17" fmla="*/ 704433 h 2831613"/>
              <a:gd name="connsiteX18" fmla="*/ 3276555 w 14842808"/>
              <a:gd name="connsiteY18" fmla="*/ 494645 h 2831613"/>
              <a:gd name="connsiteX19" fmla="*/ 3429367 w 14842808"/>
              <a:gd name="connsiteY19" fmla="*/ 670239 h 2831613"/>
              <a:gd name="connsiteX20" fmla="*/ 3429367 w 14842808"/>
              <a:gd name="connsiteY20" fmla="*/ 1283147 h 2831613"/>
              <a:gd name="connsiteX21" fmla="*/ 3641447 w 14842808"/>
              <a:gd name="connsiteY21" fmla="*/ 1283147 h 2831613"/>
              <a:gd name="connsiteX22" fmla="*/ 3641447 w 14842808"/>
              <a:gd name="connsiteY22" fmla="*/ 668697 h 2831613"/>
              <a:gd name="connsiteX23" fmla="*/ 3357471 w 14842808"/>
              <a:gd name="connsiteY23" fmla="*/ 369441 h 2831613"/>
              <a:gd name="connsiteX24" fmla="*/ 4122559 w 14842808"/>
              <a:gd name="connsiteY24" fmla="*/ 369441 h 2831613"/>
              <a:gd name="connsiteX25" fmla="*/ 3779312 w 14842808"/>
              <a:gd name="connsiteY25" fmla="*/ 627562 h 2831613"/>
              <a:gd name="connsiteX26" fmla="*/ 3996805 w 14842808"/>
              <a:gd name="connsiteY26" fmla="*/ 885683 h 2831613"/>
              <a:gd name="connsiteX27" fmla="*/ 4176416 w 14842808"/>
              <a:gd name="connsiteY27" fmla="*/ 930417 h 2831613"/>
              <a:gd name="connsiteX28" fmla="*/ 4314797 w 14842808"/>
              <a:gd name="connsiteY28" fmla="*/ 1063076 h 2831613"/>
              <a:gd name="connsiteX29" fmla="*/ 4136989 w 14842808"/>
              <a:gd name="connsiteY29" fmla="*/ 1206534 h 2831613"/>
              <a:gd name="connsiteX30" fmla="*/ 3932124 w 14842808"/>
              <a:gd name="connsiteY30" fmla="*/ 998546 h 2831613"/>
              <a:gd name="connsiteX31" fmla="*/ 3741690 w 14842808"/>
              <a:gd name="connsiteY31" fmla="*/ 1052278 h 2831613"/>
              <a:gd name="connsiteX32" fmla="*/ 4113539 w 14842808"/>
              <a:gd name="connsiteY32" fmla="*/ 1301401 h 2831613"/>
              <a:gd name="connsiteX33" fmla="*/ 4487193 w 14842808"/>
              <a:gd name="connsiteY33" fmla="*/ 1009344 h 2831613"/>
              <a:gd name="connsiteX34" fmla="*/ 4248313 w 14842808"/>
              <a:gd name="connsiteY34" fmla="*/ 740425 h 2831613"/>
              <a:gd name="connsiteX35" fmla="*/ 4075916 w 14842808"/>
              <a:gd name="connsiteY35" fmla="*/ 697491 h 2831613"/>
              <a:gd name="connsiteX36" fmla="*/ 3951966 w 14842808"/>
              <a:gd name="connsiteY36" fmla="*/ 579229 h 2831613"/>
              <a:gd name="connsiteX37" fmla="*/ 4104778 w 14842808"/>
              <a:gd name="connsiteY37" fmla="*/ 464566 h 2831613"/>
              <a:gd name="connsiteX38" fmla="*/ 4287997 w 14842808"/>
              <a:gd name="connsiteY38" fmla="*/ 636560 h 2831613"/>
              <a:gd name="connsiteX39" fmla="*/ 4467608 w 14842808"/>
              <a:gd name="connsiteY39" fmla="*/ 582828 h 2831613"/>
              <a:gd name="connsiteX40" fmla="*/ 4122559 w 14842808"/>
              <a:gd name="connsiteY40" fmla="*/ 369441 h 2831613"/>
              <a:gd name="connsiteX41" fmla="*/ 5013658 w 14842808"/>
              <a:gd name="connsiteY41" fmla="*/ 1202934 h 2831613"/>
              <a:gd name="connsiteX42" fmla="*/ 4797969 w 14842808"/>
              <a:gd name="connsiteY42" fmla="*/ 835550 h 2831613"/>
              <a:gd name="connsiteX43" fmla="*/ 5013658 w 14842808"/>
              <a:gd name="connsiteY43" fmla="*/ 468165 h 2831613"/>
              <a:gd name="connsiteX44" fmla="*/ 5229346 w 14842808"/>
              <a:gd name="connsiteY44" fmla="*/ 835550 h 2831613"/>
              <a:gd name="connsiteX45" fmla="*/ 5013658 w 14842808"/>
              <a:gd name="connsiteY45" fmla="*/ 1202934 h 2831613"/>
              <a:gd name="connsiteX46" fmla="*/ 5013658 w 14842808"/>
              <a:gd name="connsiteY46" fmla="*/ 369441 h 2831613"/>
              <a:gd name="connsiteX47" fmla="*/ 4575324 w 14842808"/>
              <a:gd name="connsiteY47" fmla="*/ 835550 h 2831613"/>
              <a:gd name="connsiteX48" fmla="*/ 5013658 w 14842808"/>
              <a:gd name="connsiteY48" fmla="*/ 1301658 h 2831613"/>
              <a:gd name="connsiteX49" fmla="*/ 5451992 w 14842808"/>
              <a:gd name="connsiteY49" fmla="*/ 835550 h 2831613"/>
              <a:gd name="connsiteX50" fmla="*/ 5013658 w 14842808"/>
              <a:gd name="connsiteY50" fmla="*/ 369441 h 2831613"/>
              <a:gd name="connsiteX51" fmla="*/ 6048292 w 14842808"/>
              <a:gd name="connsiteY51" fmla="*/ 369441 h 2831613"/>
              <a:gd name="connsiteX52" fmla="*/ 5800392 w 14842808"/>
              <a:gd name="connsiteY52" fmla="*/ 500301 h 2831613"/>
              <a:gd name="connsiteX53" fmla="*/ 5789569 w 14842808"/>
              <a:gd name="connsiteY53" fmla="*/ 500301 h 2831613"/>
              <a:gd name="connsiteX54" fmla="*/ 5789569 w 14842808"/>
              <a:gd name="connsiteY54" fmla="*/ 387438 h 2831613"/>
              <a:gd name="connsiteX55" fmla="*/ 5577488 w 14842808"/>
              <a:gd name="connsiteY55" fmla="*/ 387438 h 2831613"/>
              <a:gd name="connsiteX56" fmla="*/ 5577488 w 14842808"/>
              <a:gd name="connsiteY56" fmla="*/ 1283661 h 2831613"/>
              <a:gd name="connsiteX57" fmla="*/ 5789569 w 14842808"/>
              <a:gd name="connsiteY57" fmla="*/ 1283661 h 2831613"/>
              <a:gd name="connsiteX58" fmla="*/ 5789569 w 14842808"/>
              <a:gd name="connsiteY58" fmla="*/ 704433 h 2831613"/>
              <a:gd name="connsiteX59" fmla="*/ 5967376 w 14842808"/>
              <a:gd name="connsiteY59" fmla="*/ 494645 h 2831613"/>
              <a:gd name="connsiteX60" fmla="*/ 6120188 w 14842808"/>
              <a:gd name="connsiteY60" fmla="*/ 670239 h 2831613"/>
              <a:gd name="connsiteX61" fmla="*/ 6120188 w 14842808"/>
              <a:gd name="connsiteY61" fmla="*/ 1283147 h 2831613"/>
              <a:gd name="connsiteX62" fmla="*/ 6332269 w 14842808"/>
              <a:gd name="connsiteY62" fmla="*/ 1283147 h 2831613"/>
              <a:gd name="connsiteX63" fmla="*/ 6332269 w 14842808"/>
              <a:gd name="connsiteY63" fmla="*/ 668697 h 2831613"/>
              <a:gd name="connsiteX64" fmla="*/ 6048292 w 14842808"/>
              <a:gd name="connsiteY64" fmla="*/ 369441 h 2831613"/>
              <a:gd name="connsiteX65" fmla="*/ 9197289 w 14842808"/>
              <a:gd name="connsiteY65" fmla="*/ 1202934 h 2831613"/>
              <a:gd name="connsiteX66" fmla="*/ 8981601 w 14842808"/>
              <a:gd name="connsiteY66" fmla="*/ 835550 h 2831613"/>
              <a:gd name="connsiteX67" fmla="*/ 9197289 w 14842808"/>
              <a:gd name="connsiteY67" fmla="*/ 468165 h 2831613"/>
              <a:gd name="connsiteX68" fmla="*/ 9412978 w 14842808"/>
              <a:gd name="connsiteY68" fmla="*/ 835550 h 2831613"/>
              <a:gd name="connsiteX69" fmla="*/ 9197289 w 14842808"/>
              <a:gd name="connsiteY69" fmla="*/ 1202934 h 2831613"/>
              <a:gd name="connsiteX70" fmla="*/ 9197289 w 14842808"/>
              <a:gd name="connsiteY70" fmla="*/ 369441 h 2831613"/>
              <a:gd name="connsiteX71" fmla="*/ 8758955 w 14842808"/>
              <a:gd name="connsiteY71" fmla="*/ 835550 h 2831613"/>
              <a:gd name="connsiteX72" fmla="*/ 9197289 w 14842808"/>
              <a:gd name="connsiteY72" fmla="*/ 1301658 h 2831613"/>
              <a:gd name="connsiteX73" fmla="*/ 9635623 w 14842808"/>
              <a:gd name="connsiteY73" fmla="*/ 835550 h 2831613"/>
              <a:gd name="connsiteX74" fmla="*/ 9197289 w 14842808"/>
              <a:gd name="connsiteY74" fmla="*/ 369441 h 2831613"/>
              <a:gd name="connsiteX75" fmla="*/ 11157038 w 14842808"/>
              <a:gd name="connsiteY75" fmla="*/ 369441 h 2831613"/>
              <a:gd name="connsiteX76" fmla="*/ 10909138 w 14842808"/>
              <a:gd name="connsiteY76" fmla="*/ 500301 h 2831613"/>
              <a:gd name="connsiteX77" fmla="*/ 10898314 w 14842808"/>
              <a:gd name="connsiteY77" fmla="*/ 500301 h 2831613"/>
              <a:gd name="connsiteX78" fmla="*/ 10898314 w 14842808"/>
              <a:gd name="connsiteY78" fmla="*/ 387438 h 2831613"/>
              <a:gd name="connsiteX79" fmla="*/ 10686234 w 14842808"/>
              <a:gd name="connsiteY79" fmla="*/ 387438 h 2831613"/>
              <a:gd name="connsiteX80" fmla="*/ 10686234 w 14842808"/>
              <a:gd name="connsiteY80" fmla="*/ 1283661 h 2831613"/>
              <a:gd name="connsiteX81" fmla="*/ 10898314 w 14842808"/>
              <a:gd name="connsiteY81" fmla="*/ 1283661 h 2831613"/>
              <a:gd name="connsiteX82" fmla="*/ 10898314 w 14842808"/>
              <a:gd name="connsiteY82" fmla="*/ 704433 h 2831613"/>
              <a:gd name="connsiteX83" fmla="*/ 11076123 w 14842808"/>
              <a:gd name="connsiteY83" fmla="*/ 494645 h 2831613"/>
              <a:gd name="connsiteX84" fmla="*/ 11228934 w 14842808"/>
              <a:gd name="connsiteY84" fmla="*/ 670239 h 2831613"/>
              <a:gd name="connsiteX85" fmla="*/ 11228934 w 14842808"/>
              <a:gd name="connsiteY85" fmla="*/ 1283147 h 2831613"/>
              <a:gd name="connsiteX86" fmla="*/ 11441014 w 14842808"/>
              <a:gd name="connsiteY86" fmla="*/ 1283147 h 2831613"/>
              <a:gd name="connsiteX87" fmla="*/ 11441014 w 14842808"/>
              <a:gd name="connsiteY87" fmla="*/ 668697 h 2831613"/>
              <a:gd name="connsiteX88" fmla="*/ 11157038 w 14842808"/>
              <a:gd name="connsiteY88" fmla="*/ 369441 h 2831613"/>
              <a:gd name="connsiteX89" fmla="*/ 11922383 w 14842808"/>
              <a:gd name="connsiteY89" fmla="*/ 369441 h 2831613"/>
              <a:gd name="connsiteX90" fmla="*/ 11579137 w 14842808"/>
              <a:gd name="connsiteY90" fmla="*/ 627562 h 2831613"/>
              <a:gd name="connsiteX91" fmla="*/ 11796630 w 14842808"/>
              <a:gd name="connsiteY91" fmla="*/ 885683 h 2831613"/>
              <a:gd name="connsiteX92" fmla="*/ 11976241 w 14842808"/>
              <a:gd name="connsiteY92" fmla="*/ 930417 h 2831613"/>
              <a:gd name="connsiteX93" fmla="*/ 12114621 w 14842808"/>
              <a:gd name="connsiteY93" fmla="*/ 1063076 h 2831613"/>
              <a:gd name="connsiteX94" fmla="*/ 11936814 w 14842808"/>
              <a:gd name="connsiteY94" fmla="*/ 1206534 h 2831613"/>
              <a:gd name="connsiteX95" fmla="*/ 11731949 w 14842808"/>
              <a:gd name="connsiteY95" fmla="*/ 998546 h 2831613"/>
              <a:gd name="connsiteX96" fmla="*/ 11541514 w 14842808"/>
              <a:gd name="connsiteY96" fmla="*/ 1052278 h 2831613"/>
              <a:gd name="connsiteX97" fmla="*/ 11913364 w 14842808"/>
              <a:gd name="connsiteY97" fmla="*/ 1301401 h 2831613"/>
              <a:gd name="connsiteX98" fmla="*/ 12287018 w 14842808"/>
              <a:gd name="connsiteY98" fmla="*/ 1009344 h 2831613"/>
              <a:gd name="connsiteX99" fmla="*/ 12048137 w 14842808"/>
              <a:gd name="connsiteY99" fmla="*/ 740425 h 2831613"/>
              <a:gd name="connsiteX100" fmla="*/ 11875741 w 14842808"/>
              <a:gd name="connsiteY100" fmla="*/ 697491 h 2831613"/>
              <a:gd name="connsiteX101" fmla="*/ 11751791 w 14842808"/>
              <a:gd name="connsiteY101" fmla="*/ 579229 h 2831613"/>
              <a:gd name="connsiteX102" fmla="*/ 11904603 w 14842808"/>
              <a:gd name="connsiteY102" fmla="*/ 464566 h 2831613"/>
              <a:gd name="connsiteX103" fmla="*/ 12087821 w 14842808"/>
              <a:gd name="connsiteY103" fmla="*/ 636560 h 2831613"/>
              <a:gd name="connsiteX104" fmla="*/ 12267433 w 14842808"/>
              <a:gd name="connsiteY104" fmla="*/ 582828 h 2831613"/>
              <a:gd name="connsiteX105" fmla="*/ 11922383 w 14842808"/>
              <a:gd name="connsiteY105" fmla="*/ 369441 h 2831613"/>
              <a:gd name="connsiteX106" fmla="*/ 12813224 w 14842808"/>
              <a:gd name="connsiteY106" fmla="*/ 1202934 h 2831613"/>
              <a:gd name="connsiteX107" fmla="*/ 12597536 w 14842808"/>
              <a:gd name="connsiteY107" fmla="*/ 835550 h 2831613"/>
              <a:gd name="connsiteX108" fmla="*/ 12813224 w 14842808"/>
              <a:gd name="connsiteY108" fmla="*/ 468165 h 2831613"/>
              <a:gd name="connsiteX109" fmla="*/ 13028913 w 14842808"/>
              <a:gd name="connsiteY109" fmla="*/ 835550 h 2831613"/>
              <a:gd name="connsiteX110" fmla="*/ 12813224 w 14842808"/>
              <a:gd name="connsiteY110" fmla="*/ 1202934 h 2831613"/>
              <a:gd name="connsiteX111" fmla="*/ 12813224 w 14842808"/>
              <a:gd name="connsiteY111" fmla="*/ 369441 h 2831613"/>
              <a:gd name="connsiteX112" fmla="*/ 12374891 w 14842808"/>
              <a:gd name="connsiteY112" fmla="*/ 835550 h 2831613"/>
              <a:gd name="connsiteX113" fmla="*/ 12813224 w 14842808"/>
              <a:gd name="connsiteY113" fmla="*/ 1301658 h 2831613"/>
              <a:gd name="connsiteX114" fmla="*/ 13251560 w 14842808"/>
              <a:gd name="connsiteY114" fmla="*/ 835550 h 2831613"/>
              <a:gd name="connsiteX115" fmla="*/ 12813224 w 14842808"/>
              <a:gd name="connsiteY115" fmla="*/ 369441 h 2831613"/>
              <a:gd name="connsiteX116" fmla="*/ 13847858 w 14842808"/>
              <a:gd name="connsiteY116" fmla="*/ 369441 h 2831613"/>
              <a:gd name="connsiteX117" fmla="*/ 13599958 w 14842808"/>
              <a:gd name="connsiteY117" fmla="*/ 500301 h 2831613"/>
              <a:gd name="connsiteX118" fmla="*/ 13589136 w 14842808"/>
              <a:gd name="connsiteY118" fmla="*/ 500301 h 2831613"/>
              <a:gd name="connsiteX119" fmla="*/ 13589136 w 14842808"/>
              <a:gd name="connsiteY119" fmla="*/ 387438 h 2831613"/>
              <a:gd name="connsiteX120" fmla="*/ 13377056 w 14842808"/>
              <a:gd name="connsiteY120" fmla="*/ 387438 h 2831613"/>
              <a:gd name="connsiteX121" fmla="*/ 13377056 w 14842808"/>
              <a:gd name="connsiteY121" fmla="*/ 1283661 h 2831613"/>
              <a:gd name="connsiteX122" fmla="*/ 13589136 w 14842808"/>
              <a:gd name="connsiteY122" fmla="*/ 1283661 h 2831613"/>
              <a:gd name="connsiteX123" fmla="*/ 13589136 w 14842808"/>
              <a:gd name="connsiteY123" fmla="*/ 704433 h 2831613"/>
              <a:gd name="connsiteX124" fmla="*/ 13766944 w 14842808"/>
              <a:gd name="connsiteY124" fmla="*/ 494645 h 2831613"/>
              <a:gd name="connsiteX125" fmla="*/ 13919755 w 14842808"/>
              <a:gd name="connsiteY125" fmla="*/ 670239 h 2831613"/>
              <a:gd name="connsiteX126" fmla="*/ 13919755 w 14842808"/>
              <a:gd name="connsiteY126" fmla="*/ 1283147 h 2831613"/>
              <a:gd name="connsiteX127" fmla="*/ 14131835 w 14842808"/>
              <a:gd name="connsiteY127" fmla="*/ 1283147 h 2831613"/>
              <a:gd name="connsiteX128" fmla="*/ 14131835 w 14842808"/>
              <a:gd name="connsiteY128" fmla="*/ 668697 h 2831613"/>
              <a:gd name="connsiteX129" fmla="*/ 13847858 w 14842808"/>
              <a:gd name="connsiteY129" fmla="*/ 369441 h 2831613"/>
              <a:gd name="connsiteX130" fmla="*/ 833634 w 14842808"/>
              <a:gd name="connsiteY130" fmla="*/ 28794 h 2831613"/>
              <a:gd name="connsiteX131" fmla="*/ 610730 w 14842808"/>
              <a:gd name="connsiteY131" fmla="*/ 28794 h 2831613"/>
              <a:gd name="connsiteX132" fmla="*/ 610730 w 14842808"/>
              <a:gd name="connsiteY132" fmla="*/ 955355 h 2831613"/>
              <a:gd name="connsiteX133" fmla="*/ 416688 w 14842808"/>
              <a:gd name="connsiteY133" fmla="*/ 1195479 h 2831613"/>
              <a:gd name="connsiteX134" fmla="*/ 222646 w 14842808"/>
              <a:gd name="connsiteY134" fmla="*/ 937358 h 2831613"/>
              <a:gd name="connsiteX135" fmla="*/ 222646 w 14842808"/>
              <a:gd name="connsiteY135" fmla="*/ 765363 h 2831613"/>
              <a:gd name="connsiteX136" fmla="*/ 0 w 14842808"/>
              <a:gd name="connsiteY136" fmla="*/ 821152 h 2831613"/>
              <a:gd name="connsiteX137" fmla="*/ 0 w 14842808"/>
              <a:gd name="connsiteY137" fmla="*/ 898280 h 2831613"/>
              <a:gd name="connsiteX138" fmla="*/ 416946 w 14842808"/>
              <a:gd name="connsiteY138" fmla="*/ 1312456 h 2831613"/>
              <a:gd name="connsiteX139" fmla="*/ 833634 w 14842808"/>
              <a:gd name="connsiteY139" fmla="*/ 898280 h 2831613"/>
              <a:gd name="connsiteX140" fmla="*/ 833634 w 14842808"/>
              <a:gd name="connsiteY140" fmla="*/ 28794 h 2831613"/>
              <a:gd name="connsiteX141" fmla="*/ 2173633 w 14842808"/>
              <a:gd name="connsiteY141" fmla="*/ 28794 h 2831613"/>
              <a:gd name="connsiteX142" fmla="*/ 1961552 w 14842808"/>
              <a:gd name="connsiteY142" fmla="*/ 28794 h 2831613"/>
              <a:gd name="connsiteX143" fmla="*/ 1961552 w 14842808"/>
              <a:gd name="connsiteY143" fmla="*/ 1283404 h 2831613"/>
              <a:gd name="connsiteX144" fmla="*/ 2173633 w 14842808"/>
              <a:gd name="connsiteY144" fmla="*/ 1283404 h 2831613"/>
              <a:gd name="connsiteX145" fmla="*/ 2173633 w 14842808"/>
              <a:gd name="connsiteY145" fmla="*/ 704433 h 2831613"/>
              <a:gd name="connsiteX146" fmla="*/ 2351441 w 14842808"/>
              <a:gd name="connsiteY146" fmla="*/ 494645 h 2831613"/>
              <a:gd name="connsiteX147" fmla="*/ 2504252 w 14842808"/>
              <a:gd name="connsiteY147" fmla="*/ 670239 h 2831613"/>
              <a:gd name="connsiteX148" fmla="*/ 2504252 w 14842808"/>
              <a:gd name="connsiteY148" fmla="*/ 1283147 h 2831613"/>
              <a:gd name="connsiteX149" fmla="*/ 2716075 w 14842808"/>
              <a:gd name="connsiteY149" fmla="*/ 1283147 h 2831613"/>
              <a:gd name="connsiteX150" fmla="*/ 2716075 w 14842808"/>
              <a:gd name="connsiteY150" fmla="*/ 668697 h 2831613"/>
              <a:gd name="connsiteX151" fmla="*/ 2432098 w 14842808"/>
              <a:gd name="connsiteY151" fmla="*/ 369441 h 2831613"/>
              <a:gd name="connsiteX152" fmla="*/ 2184198 w 14842808"/>
              <a:gd name="connsiteY152" fmla="*/ 500301 h 2831613"/>
              <a:gd name="connsiteX153" fmla="*/ 2173375 w 14842808"/>
              <a:gd name="connsiteY153" fmla="*/ 500301 h 2831613"/>
              <a:gd name="connsiteX154" fmla="*/ 2173375 w 14842808"/>
              <a:gd name="connsiteY154" fmla="*/ 28794 h 2831613"/>
              <a:gd name="connsiteX155" fmla="*/ 8633201 w 14842808"/>
              <a:gd name="connsiteY155" fmla="*/ 28794 h 2831613"/>
              <a:gd name="connsiteX156" fmla="*/ 8410555 w 14842808"/>
              <a:gd name="connsiteY156" fmla="*/ 28794 h 2831613"/>
              <a:gd name="connsiteX157" fmla="*/ 8410555 w 14842808"/>
              <a:gd name="connsiteY157" fmla="*/ 955355 h 2831613"/>
              <a:gd name="connsiteX158" fmla="*/ 8216513 w 14842808"/>
              <a:gd name="connsiteY158" fmla="*/ 1195479 h 2831613"/>
              <a:gd name="connsiteX159" fmla="*/ 8022471 w 14842808"/>
              <a:gd name="connsiteY159" fmla="*/ 937358 h 2831613"/>
              <a:gd name="connsiteX160" fmla="*/ 8022471 w 14842808"/>
              <a:gd name="connsiteY160" fmla="*/ 765363 h 2831613"/>
              <a:gd name="connsiteX161" fmla="*/ 7799825 w 14842808"/>
              <a:gd name="connsiteY161" fmla="*/ 820895 h 2831613"/>
              <a:gd name="connsiteX162" fmla="*/ 7799825 w 14842808"/>
              <a:gd name="connsiteY162" fmla="*/ 898023 h 2831613"/>
              <a:gd name="connsiteX163" fmla="*/ 8216771 w 14842808"/>
              <a:gd name="connsiteY163" fmla="*/ 1312199 h 2831613"/>
              <a:gd name="connsiteX164" fmla="*/ 8633459 w 14842808"/>
              <a:gd name="connsiteY164" fmla="*/ 898023 h 2831613"/>
              <a:gd name="connsiteX165" fmla="*/ 8633459 w 14842808"/>
              <a:gd name="connsiteY165" fmla="*/ 28794 h 2831613"/>
              <a:gd name="connsiteX166" fmla="*/ 9973200 w 14842808"/>
              <a:gd name="connsiteY166" fmla="*/ 28794 h 2831613"/>
              <a:gd name="connsiteX167" fmla="*/ 9761120 w 14842808"/>
              <a:gd name="connsiteY167" fmla="*/ 28794 h 2831613"/>
              <a:gd name="connsiteX168" fmla="*/ 9761120 w 14842808"/>
              <a:gd name="connsiteY168" fmla="*/ 1283404 h 2831613"/>
              <a:gd name="connsiteX169" fmla="*/ 9973200 w 14842808"/>
              <a:gd name="connsiteY169" fmla="*/ 1283404 h 2831613"/>
              <a:gd name="connsiteX170" fmla="*/ 9973200 w 14842808"/>
              <a:gd name="connsiteY170" fmla="*/ 704433 h 2831613"/>
              <a:gd name="connsiteX171" fmla="*/ 10151007 w 14842808"/>
              <a:gd name="connsiteY171" fmla="*/ 494645 h 2831613"/>
              <a:gd name="connsiteX172" fmla="*/ 10303819 w 14842808"/>
              <a:gd name="connsiteY172" fmla="*/ 670239 h 2831613"/>
              <a:gd name="connsiteX173" fmla="*/ 10303819 w 14842808"/>
              <a:gd name="connsiteY173" fmla="*/ 1283147 h 2831613"/>
              <a:gd name="connsiteX174" fmla="*/ 10515899 w 14842808"/>
              <a:gd name="connsiteY174" fmla="*/ 1283147 h 2831613"/>
              <a:gd name="connsiteX175" fmla="*/ 10515899 w 14842808"/>
              <a:gd name="connsiteY175" fmla="*/ 668697 h 2831613"/>
              <a:gd name="connsiteX176" fmla="*/ 10231923 w 14842808"/>
              <a:gd name="connsiteY176" fmla="*/ 369441 h 2831613"/>
              <a:gd name="connsiteX177" fmla="*/ 9984023 w 14842808"/>
              <a:gd name="connsiteY177" fmla="*/ 500301 h 2831613"/>
              <a:gd name="connsiteX178" fmla="*/ 9973200 w 14842808"/>
              <a:gd name="connsiteY178" fmla="*/ 500301 h 2831613"/>
              <a:gd name="connsiteX179" fmla="*/ 9973200 w 14842808"/>
              <a:gd name="connsiteY179" fmla="*/ 28794 h 2831613"/>
              <a:gd name="connsiteX180" fmla="*/ 7030872 w 14842808"/>
              <a:gd name="connsiteY180" fmla="*/ 1181339 h 2831613"/>
              <a:gd name="connsiteX181" fmla="*/ 6752307 w 14842808"/>
              <a:gd name="connsiteY181" fmla="*/ 892624 h 2831613"/>
              <a:gd name="connsiteX182" fmla="*/ 6861826 w 14842808"/>
              <a:gd name="connsiteY182" fmla="*/ 665097 h 2831613"/>
              <a:gd name="connsiteX183" fmla="*/ 7267949 w 14842808"/>
              <a:gd name="connsiteY183" fmla="*/ 1107810 h 2831613"/>
              <a:gd name="connsiteX184" fmla="*/ 7030872 w 14842808"/>
              <a:gd name="connsiteY184" fmla="*/ 1181339 h 2831613"/>
              <a:gd name="connsiteX185" fmla="*/ 7426171 w 14842808"/>
              <a:gd name="connsiteY185" fmla="*/ 960754 h 2831613"/>
              <a:gd name="connsiteX186" fmla="*/ 7074164 w 14842808"/>
              <a:gd name="connsiteY186" fmla="*/ 573573 h 2831613"/>
              <a:gd name="connsiteX187" fmla="*/ 7248364 w 14842808"/>
              <a:gd name="connsiteY187" fmla="*/ 539637 h 2831613"/>
              <a:gd name="connsiteX188" fmla="*/ 7483637 w 14842808"/>
              <a:gd name="connsiteY188" fmla="*/ 768963 h 2831613"/>
              <a:gd name="connsiteX189" fmla="*/ 7426171 w 14842808"/>
              <a:gd name="connsiteY189" fmla="*/ 960754 h 2831613"/>
              <a:gd name="connsiteX190" fmla="*/ 7025461 w 14842808"/>
              <a:gd name="connsiteY190" fmla="*/ 521640 h 2831613"/>
              <a:gd name="connsiteX191" fmla="*/ 6948153 w 14842808"/>
              <a:gd name="connsiteY191" fmla="*/ 435514 h 2831613"/>
              <a:gd name="connsiteX192" fmla="*/ 6860022 w 14842808"/>
              <a:gd name="connsiteY192" fmla="*/ 258121 h 2831613"/>
              <a:gd name="connsiteX193" fmla="*/ 7030614 w 14842808"/>
              <a:gd name="connsiteY193" fmla="*/ 95124 h 2831613"/>
              <a:gd name="connsiteX194" fmla="*/ 7199403 w 14842808"/>
              <a:gd name="connsiteY194" fmla="*/ 267119 h 2831613"/>
              <a:gd name="connsiteX195" fmla="*/ 7025461 w 14842808"/>
              <a:gd name="connsiteY195" fmla="*/ 521640 h 2831613"/>
              <a:gd name="connsiteX196" fmla="*/ 7036283 w 14842808"/>
              <a:gd name="connsiteY196" fmla="*/ 0 h 2831613"/>
              <a:gd name="connsiteX197" fmla="*/ 6666238 w 14842808"/>
              <a:gd name="connsiteY197" fmla="*/ 310053 h 2831613"/>
              <a:gd name="connsiteX198" fmla="*/ 6810030 w 14842808"/>
              <a:gd name="connsiteY198" fmla="*/ 609308 h 2831613"/>
              <a:gd name="connsiteX199" fmla="*/ 6811834 w 14842808"/>
              <a:gd name="connsiteY199" fmla="*/ 612908 h 2831613"/>
              <a:gd name="connsiteX200" fmla="*/ 6554914 w 14842808"/>
              <a:gd name="connsiteY200" fmla="*/ 973094 h 2831613"/>
              <a:gd name="connsiteX201" fmla="*/ 6915941 w 14842808"/>
              <a:gd name="connsiteY201" fmla="*/ 1311941 h 2831613"/>
              <a:gd name="connsiteX202" fmla="*/ 7322064 w 14842808"/>
              <a:gd name="connsiteY202" fmla="*/ 1166684 h 2831613"/>
              <a:gd name="connsiteX203" fmla="*/ 7429780 w 14842808"/>
              <a:gd name="connsiteY203" fmla="*/ 1283147 h 2831613"/>
              <a:gd name="connsiteX204" fmla="*/ 7711952 w 14842808"/>
              <a:gd name="connsiteY204" fmla="*/ 1283147 h 2831613"/>
              <a:gd name="connsiteX205" fmla="*/ 7711952 w 14842808"/>
              <a:gd name="connsiteY205" fmla="*/ 1274406 h 2831613"/>
              <a:gd name="connsiteX206" fmla="*/ 7482091 w 14842808"/>
              <a:gd name="connsiteY206" fmla="*/ 1021684 h 2831613"/>
              <a:gd name="connsiteX207" fmla="*/ 7634902 w 14842808"/>
              <a:gd name="connsiteY207" fmla="*/ 672039 h 2831613"/>
              <a:gd name="connsiteX208" fmla="*/ 7399629 w 14842808"/>
              <a:gd name="connsiteY208" fmla="*/ 444512 h 2831613"/>
              <a:gd name="connsiteX209" fmla="*/ 7183941 w 14842808"/>
              <a:gd name="connsiteY209" fmla="*/ 487447 h 2831613"/>
              <a:gd name="connsiteX210" fmla="*/ 7180333 w 14842808"/>
              <a:gd name="connsiteY210" fmla="*/ 480248 h 2831613"/>
              <a:gd name="connsiteX211" fmla="*/ 7374375 w 14842808"/>
              <a:gd name="connsiteY211" fmla="*/ 243723 h 2831613"/>
              <a:gd name="connsiteX212" fmla="*/ 7036283 w 14842808"/>
              <a:gd name="connsiteY212" fmla="*/ 0 h 2831613"/>
              <a:gd name="connsiteX213" fmla="*/ 3908932 w 14842808"/>
              <a:gd name="connsiteY213" fmla="*/ 1917394 h 2831613"/>
              <a:gd name="connsiteX214" fmla="*/ 3756120 w 14842808"/>
              <a:gd name="connsiteY214" fmla="*/ 1917394 h 2831613"/>
              <a:gd name="connsiteX215" fmla="*/ 3526259 w 14842808"/>
              <a:gd name="connsiteY215" fmla="*/ 2641622 h 2831613"/>
              <a:gd name="connsiteX216" fmla="*/ 3294594 w 14842808"/>
              <a:gd name="connsiteY216" fmla="*/ 1917394 h 2831613"/>
              <a:gd name="connsiteX217" fmla="*/ 3136371 w 14842808"/>
              <a:gd name="connsiteY217" fmla="*/ 1917394 h 2831613"/>
              <a:gd name="connsiteX218" fmla="*/ 3429109 w 14842808"/>
              <a:gd name="connsiteY218" fmla="*/ 2813617 h 2831613"/>
              <a:gd name="connsiteX219" fmla="*/ 3615936 w 14842808"/>
              <a:gd name="connsiteY219" fmla="*/ 2813617 h 2831613"/>
              <a:gd name="connsiteX220" fmla="*/ 3908932 w 14842808"/>
              <a:gd name="connsiteY220" fmla="*/ 1917394 h 2831613"/>
              <a:gd name="connsiteX221" fmla="*/ 5785961 w 14842808"/>
              <a:gd name="connsiteY221" fmla="*/ 1917394 h 2831613"/>
              <a:gd name="connsiteX222" fmla="*/ 5636757 w 14842808"/>
              <a:gd name="connsiteY222" fmla="*/ 1917394 h 2831613"/>
              <a:gd name="connsiteX223" fmla="*/ 5636757 w 14842808"/>
              <a:gd name="connsiteY223" fmla="*/ 2813617 h 2831613"/>
              <a:gd name="connsiteX224" fmla="*/ 5785961 w 14842808"/>
              <a:gd name="connsiteY224" fmla="*/ 2813617 h 2831613"/>
              <a:gd name="connsiteX225" fmla="*/ 5785961 w 14842808"/>
              <a:gd name="connsiteY225" fmla="*/ 1917394 h 2831613"/>
              <a:gd name="connsiteX226" fmla="*/ 6702056 w 14842808"/>
              <a:gd name="connsiteY226" fmla="*/ 1917394 h 2831613"/>
              <a:gd name="connsiteX227" fmla="*/ 6549245 w 14842808"/>
              <a:gd name="connsiteY227" fmla="*/ 1917394 h 2831613"/>
              <a:gd name="connsiteX228" fmla="*/ 6319384 w 14842808"/>
              <a:gd name="connsiteY228" fmla="*/ 2641622 h 2831613"/>
              <a:gd name="connsiteX229" fmla="*/ 6087719 w 14842808"/>
              <a:gd name="connsiteY229" fmla="*/ 1917394 h 2831613"/>
              <a:gd name="connsiteX230" fmla="*/ 5929754 w 14842808"/>
              <a:gd name="connsiteY230" fmla="*/ 1917394 h 2831613"/>
              <a:gd name="connsiteX231" fmla="*/ 6222492 w 14842808"/>
              <a:gd name="connsiteY231" fmla="*/ 2813617 h 2831613"/>
              <a:gd name="connsiteX232" fmla="*/ 6409319 w 14842808"/>
              <a:gd name="connsiteY232" fmla="*/ 2813617 h 2831613"/>
              <a:gd name="connsiteX233" fmla="*/ 6702056 w 14842808"/>
              <a:gd name="connsiteY233" fmla="*/ 1917394 h 2831613"/>
              <a:gd name="connsiteX234" fmla="*/ 11697676 w 14842808"/>
              <a:gd name="connsiteY234" fmla="*/ 1917394 h 2831613"/>
              <a:gd name="connsiteX235" fmla="*/ 11548472 w 14842808"/>
              <a:gd name="connsiteY235" fmla="*/ 1917394 h 2831613"/>
              <a:gd name="connsiteX236" fmla="*/ 11548472 w 14842808"/>
              <a:gd name="connsiteY236" fmla="*/ 2813617 h 2831613"/>
              <a:gd name="connsiteX237" fmla="*/ 11697676 w 14842808"/>
              <a:gd name="connsiteY237" fmla="*/ 2813617 h 2831613"/>
              <a:gd name="connsiteX238" fmla="*/ 11697676 w 14842808"/>
              <a:gd name="connsiteY238" fmla="*/ 1917394 h 2831613"/>
              <a:gd name="connsiteX239" fmla="*/ 12980209 w 14842808"/>
              <a:gd name="connsiteY239" fmla="*/ 1917394 h 2831613"/>
              <a:gd name="connsiteX240" fmla="*/ 12831005 w 14842808"/>
              <a:gd name="connsiteY240" fmla="*/ 1917394 h 2831613"/>
              <a:gd name="connsiteX241" fmla="*/ 12831005 w 14842808"/>
              <a:gd name="connsiteY241" fmla="*/ 2813617 h 2831613"/>
              <a:gd name="connsiteX242" fmla="*/ 12980209 w 14842808"/>
              <a:gd name="connsiteY242" fmla="*/ 2813617 h 2831613"/>
              <a:gd name="connsiteX243" fmla="*/ 12980209 w 14842808"/>
              <a:gd name="connsiteY243" fmla="*/ 1917394 h 2831613"/>
              <a:gd name="connsiteX244" fmla="*/ 853219 w 14842808"/>
              <a:gd name="connsiteY244" fmla="*/ 1899397 h 2831613"/>
              <a:gd name="connsiteX245" fmla="*/ 601711 w 14842808"/>
              <a:gd name="connsiteY245" fmla="*/ 2055452 h 2831613"/>
              <a:gd name="connsiteX246" fmla="*/ 601711 w 14842808"/>
              <a:gd name="connsiteY246" fmla="*/ 1917394 h 2831613"/>
              <a:gd name="connsiteX247" fmla="*/ 452507 w 14842808"/>
              <a:gd name="connsiteY247" fmla="*/ 1917394 h 2831613"/>
              <a:gd name="connsiteX248" fmla="*/ 452507 w 14842808"/>
              <a:gd name="connsiteY248" fmla="*/ 2813617 h 2831613"/>
              <a:gd name="connsiteX249" fmla="*/ 601711 w 14842808"/>
              <a:gd name="connsiteY249" fmla="*/ 2813617 h 2831613"/>
              <a:gd name="connsiteX250" fmla="*/ 601711 w 14842808"/>
              <a:gd name="connsiteY250" fmla="*/ 2223847 h 2831613"/>
              <a:gd name="connsiteX251" fmla="*/ 797557 w 14842808"/>
              <a:gd name="connsiteY251" fmla="*/ 2014060 h 2831613"/>
              <a:gd name="connsiteX252" fmla="*/ 991599 w 14842808"/>
              <a:gd name="connsiteY252" fmla="*/ 2223847 h 2831613"/>
              <a:gd name="connsiteX253" fmla="*/ 991599 w 14842808"/>
              <a:gd name="connsiteY253" fmla="*/ 2813617 h 2831613"/>
              <a:gd name="connsiteX254" fmla="*/ 1140803 w 14842808"/>
              <a:gd name="connsiteY254" fmla="*/ 2813617 h 2831613"/>
              <a:gd name="connsiteX255" fmla="*/ 1140803 w 14842808"/>
              <a:gd name="connsiteY255" fmla="*/ 2193511 h 2831613"/>
              <a:gd name="connsiteX256" fmla="*/ 853219 w 14842808"/>
              <a:gd name="connsiteY256" fmla="*/ 1899397 h 2831613"/>
              <a:gd name="connsiteX257" fmla="*/ 1756945 w 14842808"/>
              <a:gd name="connsiteY257" fmla="*/ 1899397 h 2831613"/>
              <a:gd name="connsiteX258" fmla="*/ 1505437 w 14842808"/>
              <a:gd name="connsiteY258" fmla="*/ 2055452 h 2831613"/>
              <a:gd name="connsiteX259" fmla="*/ 1505437 w 14842808"/>
              <a:gd name="connsiteY259" fmla="*/ 1917394 h 2831613"/>
              <a:gd name="connsiteX260" fmla="*/ 1356234 w 14842808"/>
              <a:gd name="connsiteY260" fmla="*/ 1917394 h 2831613"/>
              <a:gd name="connsiteX261" fmla="*/ 1356234 w 14842808"/>
              <a:gd name="connsiteY261" fmla="*/ 2813617 h 2831613"/>
              <a:gd name="connsiteX262" fmla="*/ 1505437 w 14842808"/>
              <a:gd name="connsiteY262" fmla="*/ 2813617 h 2831613"/>
              <a:gd name="connsiteX263" fmla="*/ 1505437 w 14842808"/>
              <a:gd name="connsiteY263" fmla="*/ 2223847 h 2831613"/>
              <a:gd name="connsiteX264" fmla="*/ 1701283 w 14842808"/>
              <a:gd name="connsiteY264" fmla="*/ 2014060 h 2831613"/>
              <a:gd name="connsiteX265" fmla="*/ 1895326 w 14842808"/>
              <a:gd name="connsiteY265" fmla="*/ 2223847 h 2831613"/>
              <a:gd name="connsiteX266" fmla="*/ 1895326 w 14842808"/>
              <a:gd name="connsiteY266" fmla="*/ 2813617 h 2831613"/>
              <a:gd name="connsiteX267" fmla="*/ 2044529 w 14842808"/>
              <a:gd name="connsiteY267" fmla="*/ 2813617 h 2831613"/>
              <a:gd name="connsiteX268" fmla="*/ 2044529 w 14842808"/>
              <a:gd name="connsiteY268" fmla="*/ 2193511 h 2831613"/>
              <a:gd name="connsiteX269" fmla="*/ 1756945 w 14842808"/>
              <a:gd name="connsiteY269" fmla="*/ 1899397 h 2831613"/>
              <a:gd name="connsiteX270" fmla="*/ 2644179 w 14842808"/>
              <a:gd name="connsiteY270" fmla="*/ 2704353 h 2831613"/>
              <a:gd name="connsiteX271" fmla="*/ 2389064 w 14842808"/>
              <a:gd name="connsiteY271" fmla="*/ 2365505 h 2831613"/>
              <a:gd name="connsiteX272" fmla="*/ 2644179 w 14842808"/>
              <a:gd name="connsiteY272" fmla="*/ 2026658 h 2831613"/>
              <a:gd name="connsiteX273" fmla="*/ 2899294 w 14842808"/>
              <a:gd name="connsiteY273" fmla="*/ 2365505 h 2831613"/>
              <a:gd name="connsiteX274" fmla="*/ 2644179 w 14842808"/>
              <a:gd name="connsiteY274" fmla="*/ 2704353 h 2831613"/>
              <a:gd name="connsiteX275" fmla="*/ 2651394 w 14842808"/>
              <a:gd name="connsiteY275" fmla="*/ 1899397 h 2831613"/>
              <a:gd name="connsiteX276" fmla="*/ 2232902 w 14842808"/>
              <a:gd name="connsiteY276" fmla="*/ 2376303 h 2831613"/>
              <a:gd name="connsiteX277" fmla="*/ 2637221 w 14842808"/>
              <a:gd name="connsiteY277" fmla="*/ 2831613 h 2831613"/>
              <a:gd name="connsiteX278" fmla="*/ 3055971 w 14842808"/>
              <a:gd name="connsiteY278" fmla="*/ 2354707 h 2831613"/>
              <a:gd name="connsiteX279" fmla="*/ 2651394 w 14842808"/>
              <a:gd name="connsiteY279" fmla="*/ 1899397 h 2831613"/>
              <a:gd name="connsiteX280" fmla="*/ 4365047 w 14842808"/>
              <a:gd name="connsiteY280" fmla="*/ 2723892 h 2831613"/>
              <a:gd name="connsiteX281" fmla="*/ 4192651 w 14842808"/>
              <a:gd name="connsiteY281" fmla="*/ 2566294 h 2831613"/>
              <a:gd name="connsiteX282" fmla="*/ 4343659 w 14842808"/>
              <a:gd name="connsiteY282" fmla="*/ 2415638 h 2831613"/>
              <a:gd name="connsiteX283" fmla="*/ 4453178 w 14842808"/>
              <a:gd name="connsiteY283" fmla="*/ 2388644 h 2831613"/>
              <a:gd name="connsiteX284" fmla="*/ 4573520 w 14842808"/>
              <a:gd name="connsiteY284" fmla="*/ 2349309 h 2831613"/>
              <a:gd name="connsiteX285" fmla="*/ 4573520 w 14842808"/>
              <a:gd name="connsiteY285" fmla="*/ 2523103 h 2831613"/>
              <a:gd name="connsiteX286" fmla="*/ 4365047 w 14842808"/>
              <a:gd name="connsiteY286" fmla="*/ 2723892 h 2831613"/>
              <a:gd name="connsiteX287" fmla="*/ 4411947 w 14842808"/>
              <a:gd name="connsiteY287" fmla="*/ 1899397 h 2831613"/>
              <a:gd name="connsiteX288" fmla="*/ 4049116 w 14842808"/>
              <a:gd name="connsiteY288" fmla="*/ 2186312 h 2831613"/>
              <a:gd name="connsiteX289" fmla="*/ 4187497 w 14842808"/>
              <a:gd name="connsiteY289" fmla="*/ 2215106 h 2831613"/>
              <a:gd name="connsiteX290" fmla="*/ 4401381 w 14842808"/>
              <a:gd name="connsiteY290" fmla="*/ 2014317 h 2831613"/>
              <a:gd name="connsiteX291" fmla="*/ 4573777 w 14842808"/>
              <a:gd name="connsiteY291" fmla="*/ 2180913 h 2831613"/>
              <a:gd name="connsiteX292" fmla="*/ 4573777 w 14842808"/>
              <a:gd name="connsiteY292" fmla="*/ 2186312 h 2831613"/>
              <a:gd name="connsiteX293" fmla="*/ 4521724 w 14842808"/>
              <a:gd name="connsiteY293" fmla="*/ 2258041 h 2831613"/>
              <a:gd name="connsiteX294" fmla="*/ 4263001 w 14842808"/>
              <a:gd name="connsiteY294" fmla="*/ 2322571 h 2831613"/>
              <a:gd name="connsiteX295" fmla="*/ 4043705 w 14842808"/>
              <a:gd name="connsiteY295" fmla="*/ 2577092 h 2831613"/>
              <a:gd name="connsiteX296" fmla="*/ 4324074 w 14842808"/>
              <a:gd name="connsiteY296" fmla="*/ 2831613 h 2831613"/>
              <a:gd name="connsiteX297" fmla="*/ 4573777 w 14842808"/>
              <a:gd name="connsiteY297" fmla="*/ 2677358 h 2831613"/>
              <a:gd name="connsiteX298" fmla="*/ 4591816 w 14842808"/>
              <a:gd name="connsiteY298" fmla="*/ 2813617 h 2831613"/>
              <a:gd name="connsiteX299" fmla="*/ 4744627 w 14842808"/>
              <a:gd name="connsiteY299" fmla="*/ 2813617 h 2831613"/>
              <a:gd name="connsiteX300" fmla="*/ 4721177 w 14842808"/>
              <a:gd name="connsiteY300" fmla="*/ 2627225 h 2831613"/>
              <a:gd name="connsiteX301" fmla="*/ 4721177 w 14842808"/>
              <a:gd name="connsiteY301" fmla="*/ 2171915 h 2831613"/>
              <a:gd name="connsiteX302" fmla="*/ 4411947 w 14842808"/>
              <a:gd name="connsiteY302" fmla="*/ 1899397 h 2831613"/>
              <a:gd name="connsiteX303" fmla="*/ 6942741 w 14842808"/>
              <a:gd name="connsiteY303" fmla="*/ 2268581 h 2831613"/>
              <a:gd name="connsiteX304" fmla="*/ 7185229 w 14842808"/>
              <a:gd name="connsiteY304" fmla="*/ 2021259 h 2831613"/>
              <a:gd name="connsiteX305" fmla="*/ 7402721 w 14842808"/>
              <a:gd name="connsiteY305" fmla="*/ 2268581 h 2831613"/>
              <a:gd name="connsiteX306" fmla="*/ 6942741 w 14842808"/>
              <a:gd name="connsiteY306" fmla="*/ 2268581 h 2831613"/>
              <a:gd name="connsiteX307" fmla="*/ 7185229 w 14842808"/>
              <a:gd name="connsiteY307" fmla="*/ 1899397 h 2831613"/>
              <a:gd name="connsiteX308" fmla="*/ 6782714 w 14842808"/>
              <a:gd name="connsiteY308" fmla="*/ 2372704 h 2831613"/>
              <a:gd name="connsiteX309" fmla="*/ 7185229 w 14842808"/>
              <a:gd name="connsiteY309" fmla="*/ 2831613 h 2831613"/>
              <a:gd name="connsiteX310" fmla="*/ 7551667 w 14842808"/>
              <a:gd name="connsiteY310" fmla="*/ 2539557 h 2831613"/>
              <a:gd name="connsiteX311" fmla="*/ 7415091 w 14842808"/>
              <a:gd name="connsiteY311" fmla="*/ 2503821 h 2831613"/>
              <a:gd name="connsiteX312" fmla="*/ 7199403 w 14842808"/>
              <a:gd name="connsiteY312" fmla="*/ 2706410 h 2831613"/>
              <a:gd name="connsiteX313" fmla="*/ 6937072 w 14842808"/>
              <a:gd name="connsiteY313" fmla="*/ 2374761 h 2831613"/>
              <a:gd name="connsiteX314" fmla="*/ 7553213 w 14842808"/>
              <a:gd name="connsiteY314" fmla="*/ 2374761 h 2831613"/>
              <a:gd name="connsiteX315" fmla="*/ 7553213 w 14842808"/>
              <a:gd name="connsiteY315" fmla="*/ 2324627 h 2831613"/>
              <a:gd name="connsiteX316" fmla="*/ 7185229 w 14842808"/>
              <a:gd name="connsiteY316" fmla="*/ 1899397 h 2831613"/>
              <a:gd name="connsiteX317" fmla="*/ 9777354 w 14842808"/>
              <a:gd name="connsiteY317" fmla="*/ 2268581 h 2831613"/>
              <a:gd name="connsiteX318" fmla="*/ 10019842 w 14842808"/>
              <a:gd name="connsiteY318" fmla="*/ 2021259 h 2831613"/>
              <a:gd name="connsiteX319" fmla="*/ 10237334 w 14842808"/>
              <a:gd name="connsiteY319" fmla="*/ 2268581 h 2831613"/>
              <a:gd name="connsiteX320" fmla="*/ 9777354 w 14842808"/>
              <a:gd name="connsiteY320" fmla="*/ 2268581 h 2831613"/>
              <a:gd name="connsiteX321" fmla="*/ 10019842 w 14842808"/>
              <a:gd name="connsiteY321" fmla="*/ 1899397 h 2831613"/>
              <a:gd name="connsiteX322" fmla="*/ 9617327 w 14842808"/>
              <a:gd name="connsiteY322" fmla="*/ 2372704 h 2831613"/>
              <a:gd name="connsiteX323" fmla="*/ 10019842 w 14842808"/>
              <a:gd name="connsiteY323" fmla="*/ 2831613 h 2831613"/>
              <a:gd name="connsiteX324" fmla="*/ 10386280 w 14842808"/>
              <a:gd name="connsiteY324" fmla="*/ 2539557 h 2831613"/>
              <a:gd name="connsiteX325" fmla="*/ 10249704 w 14842808"/>
              <a:gd name="connsiteY325" fmla="*/ 2503821 h 2831613"/>
              <a:gd name="connsiteX326" fmla="*/ 10034016 w 14842808"/>
              <a:gd name="connsiteY326" fmla="*/ 2706410 h 2831613"/>
              <a:gd name="connsiteX327" fmla="*/ 9771684 w 14842808"/>
              <a:gd name="connsiteY327" fmla="*/ 2374761 h 2831613"/>
              <a:gd name="connsiteX328" fmla="*/ 10387826 w 14842808"/>
              <a:gd name="connsiteY328" fmla="*/ 2374761 h 2831613"/>
              <a:gd name="connsiteX329" fmla="*/ 10387826 w 14842808"/>
              <a:gd name="connsiteY329" fmla="*/ 2324627 h 2831613"/>
              <a:gd name="connsiteX330" fmla="*/ 10019842 w 14842808"/>
              <a:gd name="connsiteY330" fmla="*/ 1899397 h 2831613"/>
              <a:gd name="connsiteX331" fmla="*/ 12299387 w 14842808"/>
              <a:gd name="connsiteY331" fmla="*/ 1899397 h 2831613"/>
              <a:gd name="connsiteX332" fmla="*/ 11886049 w 14842808"/>
              <a:gd name="connsiteY332" fmla="*/ 2374503 h 2831613"/>
              <a:gd name="connsiteX333" fmla="*/ 12292171 w 14842808"/>
              <a:gd name="connsiteY333" fmla="*/ 2831613 h 2831613"/>
              <a:gd name="connsiteX334" fmla="*/ 12660413 w 14842808"/>
              <a:gd name="connsiteY334" fmla="*/ 2512562 h 2831613"/>
              <a:gd name="connsiteX335" fmla="*/ 12518425 w 14842808"/>
              <a:gd name="connsiteY335" fmla="*/ 2478369 h 2831613"/>
              <a:gd name="connsiteX336" fmla="*/ 12302736 w 14842808"/>
              <a:gd name="connsiteY336" fmla="*/ 2704353 h 2831613"/>
              <a:gd name="connsiteX337" fmla="*/ 12042210 w 14842808"/>
              <a:gd name="connsiteY337" fmla="*/ 2363706 h 2831613"/>
              <a:gd name="connsiteX338" fmla="*/ 12295521 w 14842808"/>
              <a:gd name="connsiteY338" fmla="*/ 2026658 h 2831613"/>
              <a:gd name="connsiteX339" fmla="*/ 12518167 w 14842808"/>
              <a:gd name="connsiteY339" fmla="*/ 2241844 h 2831613"/>
              <a:gd name="connsiteX340" fmla="*/ 12660156 w 14842808"/>
              <a:gd name="connsiteY340" fmla="*/ 2207908 h 2831613"/>
              <a:gd name="connsiteX341" fmla="*/ 12299387 w 14842808"/>
              <a:gd name="connsiteY341" fmla="*/ 1899397 h 2831613"/>
              <a:gd name="connsiteX342" fmla="*/ 13596350 w 14842808"/>
              <a:gd name="connsiteY342" fmla="*/ 1899397 h 2831613"/>
              <a:gd name="connsiteX343" fmla="*/ 13344844 w 14842808"/>
              <a:gd name="connsiteY343" fmla="*/ 2055452 h 2831613"/>
              <a:gd name="connsiteX344" fmla="*/ 13344844 w 14842808"/>
              <a:gd name="connsiteY344" fmla="*/ 1917394 h 2831613"/>
              <a:gd name="connsiteX345" fmla="*/ 13195639 w 14842808"/>
              <a:gd name="connsiteY345" fmla="*/ 1917394 h 2831613"/>
              <a:gd name="connsiteX346" fmla="*/ 13195639 w 14842808"/>
              <a:gd name="connsiteY346" fmla="*/ 2813617 h 2831613"/>
              <a:gd name="connsiteX347" fmla="*/ 13344844 w 14842808"/>
              <a:gd name="connsiteY347" fmla="*/ 2813617 h 2831613"/>
              <a:gd name="connsiteX348" fmla="*/ 13344844 w 14842808"/>
              <a:gd name="connsiteY348" fmla="*/ 2223847 h 2831613"/>
              <a:gd name="connsiteX349" fmla="*/ 13540690 w 14842808"/>
              <a:gd name="connsiteY349" fmla="*/ 2014060 h 2831613"/>
              <a:gd name="connsiteX350" fmla="*/ 13734732 w 14842808"/>
              <a:gd name="connsiteY350" fmla="*/ 2223847 h 2831613"/>
              <a:gd name="connsiteX351" fmla="*/ 13734732 w 14842808"/>
              <a:gd name="connsiteY351" fmla="*/ 2813617 h 2831613"/>
              <a:gd name="connsiteX352" fmla="*/ 13883936 w 14842808"/>
              <a:gd name="connsiteY352" fmla="*/ 2813617 h 2831613"/>
              <a:gd name="connsiteX353" fmla="*/ 13883936 w 14842808"/>
              <a:gd name="connsiteY353" fmla="*/ 2193511 h 2831613"/>
              <a:gd name="connsiteX354" fmla="*/ 13596350 w 14842808"/>
              <a:gd name="connsiteY354" fmla="*/ 1899397 h 2831613"/>
              <a:gd name="connsiteX355" fmla="*/ 14232336 w 14842808"/>
              <a:gd name="connsiteY355" fmla="*/ 2268581 h 2831613"/>
              <a:gd name="connsiteX356" fmla="*/ 14474823 w 14842808"/>
              <a:gd name="connsiteY356" fmla="*/ 2021259 h 2831613"/>
              <a:gd name="connsiteX357" fmla="*/ 14692316 w 14842808"/>
              <a:gd name="connsiteY357" fmla="*/ 2268581 h 2831613"/>
              <a:gd name="connsiteX358" fmla="*/ 14232336 w 14842808"/>
              <a:gd name="connsiteY358" fmla="*/ 2268581 h 2831613"/>
              <a:gd name="connsiteX359" fmla="*/ 14474823 w 14842808"/>
              <a:gd name="connsiteY359" fmla="*/ 1899397 h 2831613"/>
              <a:gd name="connsiteX360" fmla="*/ 14072308 w 14842808"/>
              <a:gd name="connsiteY360" fmla="*/ 2372704 h 2831613"/>
              <a:gd name="connsiteX361" fmla="*/ 14474823 w 14842808"/>
              <a:gd name="connsiteY361" fmla="*/ 2831613 h 2831613"/>
              <a:gd name="connsiteX362" fmla="*/ 14841262 w 14842808"/>
              <a:gd name="connsiteY362" fmla="*/ 2539557 h 2831613"/>
              <a:gd name="connsiteX363" fmla="*/ 14704684 w 14842808"/>
              <a:gd name="connsiteY363" fmla="*/ 2503821 h 2831613"/>
              <a:gd name="connsiteX364" fmla="*/ 14488996 w 14842808"/>
              <a:gd name="connsiteY364" fmla="*/ 2706410 h 2831613"/>
              <a:gd name="connsiteX365" fmla="*/ 14226666 w 14842808"/>
              <a:gd name="connsiteY365" fmla="*/ 2374761 h 2831613"/>
              <a:gd name="connsiteX366" fmla="*/ 14842809 w 14842808"/>
              <a:gd name="connsiteY366" fmla="*/ 2374761 h 2831613"/>
              <a:gd name="connsiteX367" fmla="*/ 14842809 w 14842808"/>
              <a:gd name="connsiteY367" fmla="*/ 2324627 h 2831613"/>
              <a:gd name="connsiteX368" fmla="*/ 14474823 w 14842808"/>
              <a:gd name="connsiteY368" fmla="*/ 1899397 h 2831613"/>
              <a:gd name="connsiteX369" fmla="*/ 5204092 w 14842808"/>
              <a:gd name="connsiteY369" fmla="*/ 1666471 h 2831613"/>
              <a:gd name="connsiteX370" fmla="*/ 5054889 w 14842808"/>
              <a:gd name="connsiteY370" fmla="*/ 1702207 h 2831613"/>
              <a:gd name="connsiteX371" fmla="*/ 5054889 w 14842808"/>
              <a:gd name="connsiteY371" fmla="*/ 1917394 h 2831613"/>
              <a:gd name="connsiteX372" fmla="*/ 4882493 w 14842808"/>
              <a:gd name="connsiteY372" fmla="*/ 1917394 h 2831613"/>
              <a:gd name="connsiteX373" fmla="*/ 4882493 w 14842808"/>
              <a:gd name="connsiteY373" fmla="*/ 2032057 h 2831613"/>
              <a:gd name="connsiteX374" fmla="*/ 5054889 w 14842808"/>
              <a:gd name="connsiteY374" fmla="*/ 2032057 h 2831613"/>
              <a:gd name="connsiteX375" fmla="*/ 5054889 w 14842808"/>
              <a:gd name="connsiteY375" fmla="*/ 2580434 h 2831613"/>
              <a:gd name="connsiteX376" fmla="*/ 5300985 w 14842808"/>
              <a:gd name="connsiteY376" fmla="*/ 2831356 h 2831613"/>
              <a:gd name="connsiteX377" fmla="*/ 5493223 w 14842808"/>
              <a:gd name="connsiteY377" fmla="*/ 2775824 h 2831613"/>
              <a:gd name="connsiteX378" fmla="*/ 5451992 w 14842808"/>
              <a:gd name="connsiteY378" fmla="*/ 2668360 h 2831613"/>
              <a:gd name="connsiteX379" fmla="*/ 5320827 w 14842808"/>
              <a:gd name="connsiteY379" fmla="*/ 2705895 h 2831613"/>
              <a:gd name="connsiteX380" fmla="*/ 5204092 w 14842808"/>
              <a:gd name="connsiteY380" fmla="*/ 2557039 h 2831613"/>
              <a:gd name="connsiteX381" fmla="*/ 5204092 w 14842808"/>
              <a:gd name="connsiteY381" fmla="*/ 2032057 h 2831613"/>
              <a:gd name="connsiteX382" fmla="*/ 5470031 w 14842808"/>
              <a:gd name="connsiteY382" fmla="*/ 2032057 h 2831613"/>
              <a:gd name="connsiteX383" fmla="*/ 5470031 w 14842808"/>
              <a:gd name="connsiteY383" fmla="*/ 1917394 h 2831613"/>
              <a:gd name="connsiteX384" fmla="*/ 5204092 w 14842808"/>
              <a:gd name="connsiteY384" fmla="*/ 1917394 h 2831613"/>
              <a:gd name="connsiteX385" fmla="*/ 5204092 w 14842808"/>
              <a:gd name="connsiteY385" fmla="*/ 1666471 h 2831613"/>
              <a:gd name="connsiteX386" fmla="*/ 219296 w 14842808"/>
              <a:gd name="connsiteY386" fmla="*/ 1558750 h 2831613"/>
              <a:gd name="connsiteX387" fmla="*/ 62877 w 14842808"/>
              <a:gd name="connsiteY387" fmla="*/ 1558750 h 2831613"/>
              <a:gd name="connsiteX388" fmla="*/ 62877 w 14842808"/>
              <a:gd name="connsiteY388" fmla="*/ 2813360 h 2831613"/>
              <a:gd name="connsiteX389" fmla="*/ 219296 w 14842808"/>
              <a:gd name="connsiteY389" fmla="*/ 2813360 h 2831613"/>
              <a:gd name="connsiteX390" fmla="*/ 219296 w 14842808"/>
              <a:gd name="connsiteY390" fmla="*/ 1558750 h 2831613"/>
              <a:gd name="connsiteX391" fmla="*/ 9411173 w 14842808"/>
              <a:gd name="connsiteY391" fmla="*/ 1558750 h 2831613"/>
              <a:gd name="connsiteX392" fmla="*/ 9174096 w 14842808"/>
              <a:gd name="connsiteY392" fmla="*/ 1558750 h 2831613"/>
              <a:gd name="connsiteX393" fmla="*/ 8802247 w 14842808"/>
              <a:gd name="connsiteY393" fmla="*/ 2569636 h 2831613"/>
              <a:gd name="connsiteX394" fmla="*/ 8428593 w 14842808"/>
              <a:gd name="connsiteY394" fmla="*/ 1558750 h 2831613"/>
              <a:gd name="connsiteX395" fmla="*/ 8180694 w 14842808"/>
              <a:gd name="connsiteY395" fmla="*/ 1558750 h 2831613"/>
              <a:gd name="connsiteX396" fmla="*/ 8180694 w 14842808"/>
              <a:gd name="connsiteY396" fmla="*/ 2813360 h 2831613"/>
              <a:gd name="connsiteX397" fmla="*/ 8337113 w 14842808"/>
              <a:gd name="connsiteY397" fmla="*/ 2813360 h 2831613"/>
              <a:gd name="connsiteX398" fmla="*/ 8337113 w 14842808"/>
              <a:gd name="connsiteY398" fmla="*/ 1732801 h 2831613"/>
              <a:gd name="connsiteX399" fmla="*/ 8737824 w 14842808"/>
              <a:gd name="connsiteY399" fmla="*/ 2813617 h 2831613"/>
              <a:gd name="connsiteX400" fmla="*/ 8858166 w 14842808"/>
              <a:gd name="connsiteY400" fmla="*/ 2813617 h 2831613"/>
              <a:gd name="connsiteX401" fmla="*/ 9255270 w 14842808"/>
              <a:gd name="connsiteY401" fmla="*/ 1731002 h 2831613"/>
              <a:gd name="connsiteX402" fmla="*/ 9255270 w 14842808"/>
              <a:gd name="connsiteY402" fmla="*/ 2813617 h 2831613"/>
              <a:gd name="connsiteX403" fmla="*/ 9411431 w 14842808"/>
              <a:gd name="connsiteY403" fmla="*/ 2813617 h 2831613"/>
              <a:gd name="connsiteX404" fmla="*/ 9411431 w 14842808"/>
              <a:gd name="connsiteY404" fmla="*/ 1558750 h 2831613"/>
              <a:gd name="connsiteX405" fmla="*/ 10941349 w 14842808"/>
              <a:gd name="connsiteY405" fmla="*/ 2704353 h 2831613"/>
              <a:gd name="connsiteX406" fmla="*/ 10695254 w 14842808"/>
              <a:gd name="connsiteY406" fmla="*/ 2365505 h 2831613"/>
              <a:gd name="connsiteX407" fmla="*/ 10941349 w 14842808"/>
              <a:gd name="connsiteY407" fmla="*/ 2026658 h 2831613"/>
              <a:gd name="connsiteX408" fmla="*/ 11187445 w 14842808"/>
              <a:gd name="connsiteY408" fmla="*/ 2365505 h 2831613"/>
              <a:gd name="connsiteX409" fmla="*/ 10941349 w 14842808"/>
              <a:gd name="connsiteY409" fmla="*/ 2704353 h 2831613"/>
              <a:gd name="connsiteX410" fmla="*/ 11333042 w 14842808"/>
              <a:gd name="connsiteY410" fmla="*/ 1558750 h 2831613"/>
              <a:gd name="connsiteX411" fmla="*/ 11183838 w 14842808"/>
              <a:gd name="connsiteY411" fmla="*/ 1558750 h 2831613"/>
              <a:gd name="connsiteX412" fmla="*/ 11183838 w 14842808"/>
              <a:gd name="connsiteY412" fmla="*/ 2089388 h 2831613"/>
              <a:gd name="connsiteX413" fmla="*/ 10916095 w 14842808"/>
              <a:gd name="connsiteY413" fmla="*/ 1899397 h 2831613"/>
              <a:gd name="connsiteX414" fmla="*/ 10538834 w 14842808"/>
              <a:gd name="connsiteY414" fmla="*/ 2370904 h 2831613"/>
              <a:gd name="connsiteX415" fmla="*/ 10903469 w 14842808"/>
              <a:gd name="connsiteY415" fmla="*/ 2831613 h 2831613"/>
              <a:gd name="connsiteX416" fmla="*/ 11183838 w 14842808"/>
              <a:gd name="connsiteY416" fmla="*/ 2632624 h 2831613"/>
              <a:gd name="connsiteX417" fmla="*/ 11183838 w 14842808"/>
              <a:gd name="connsiteY417" fmla="*/ 2700753 h 2831613"/>
              <a:gd name="connsiteX418" fmla="*/ 11192857 w 14842808"/>
              <a:gd name="connsiteY418" fmla="*/ 2813617 h 2831613"/>
              <a:gd name="connsiteX419" fmla="*/ 11343864 w 14842808"/>
              <a:gd name="connsiteY419" fmla="*/ 2813617 h 2831613"/>
              <a:gd name="connsiteX420" fmla="*/ 11333042 w 14842808"/>
              <a:gd name="connsiteY420" fmla="*/ 2627225 h 2831613"/>
              <a:gd name="connsiteX421" fmla="*/ 11333042 w 14842808"/>
              <a:gd name="connsiteY421" fmla="*/ 1558750 h 2831613"/>
              <a:gd name="connsiteX422" fmla="*/ 5712261 w 14842808"/>
              <a:gd name="connsiteY422" fmla="*/ 1532012 h 2831613"/>
              <a:gd name="connsiteX423" fmla="*/ 5606350 w 14842808"/>
              <a:gd name="connsiteY423" fmla="*/ 1637677 h 2831613"/>
              <a:gd name="connsiteX424" fmla="*/ 5712261 w 14842808"/>
              <a:gd name="connsiteY424" fmla="*/ 1741542 h 2831613"/>
              <a:gd name="connsiteX425" fmla="*/ 5816369 w 14842808"/>
              <a:gd name="connsiteY425" fmla="*/ 1637677 h 2831613"/>
              <a:gd name="connsiteX426" fmla="*/ 5712261 w 14842808"/>
              <a:gd name="connsiteY426" fmla="*/ 1532012 h 2831613"/>
              <a:gd name="connsiteX427" fmla="*/ 11623976 w 14842808"/>
              <a:gd name="connsiteY427" fmla="*/ 1532012 h 2831613"/>
              <a:gd name="connsiteX428" fmla="*/ 11518064 w 14842808"/>
              <a:gd name="connsiteY428" fmla="*/ 1637677 h 2831613"/>
              <a:gd name="connsiteX429" fmla="*/ 11623976 w 14842808"/>
              <a:gd name="connsiteY429" fmla="*/ 1741542 h 2831613"/>
              <a:gd name="connsiteX430" fmla="*/ 11728083 w 14842808"/>
              <a:gd name="connsiteY430" fmla="*/ 1637677 h 2831613"/>
              <a:gd name="connsiteX431" fmla="*/ 11623976 w 14842808"/>
              <a:gd name="connsiteY431" fmla="*/ 1532012 h 2831613"/>
              <a:gd name="connsiteX432" fmla="*/ 12906510 w 14842808"/>
              <a:gd name="connsiteY432" fmla="*/ 1532012 h 2831613"/>
              <a:gd name="connsiteX433" fmla="*/ 12800598 w 14842808"/>
              <a:gd name="connsiteY433" fmla="*/ 1637677 h 2831613"/>
              <a:gd name="connsiteX434" fmla="*/ 12906510 w 14842808"/>
              <a:gd name="connsiteY434" fmla="*/ 1741542 h 2831613"/>
              <a:gd name="connsiteX435" fmla="*/ 13010617 w 14842808"/>
              <a:gd name="connsiteY435" fmla="*/ 1637677 h 2831613"/>
              <a:gd name="connsiteX436" fmla="*/ 12906510 w 14842808"/>
              <a:gd name="connsiteY436" fmla="*/ 1532012 h 283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14842808" h="2831613">
                <a:moveTo>
                  <a:pt x="1397722" y="1202934"/>
                </a:moveTo>
                <a:cubicBezTo>
                  <a:pt x="1259341" y="1202934"/>
                  <a:pt x="1182034" y="1072074"/>
                  <a:pt x="1182034" y="835550"/>
                </a:cubicBezTo>
                <a:cubicBezTo>
                  <a:pt x="1182034" y="595426"/>
                  <a:pt x="1259341" y="468165"/>
                  <a:pt x="1397722" y="468165"/>
                </a:cubicBezTo>
                <a:cubicBezTo>
                  <a:pt x="1536103" y="468165"/>
                  <a:pt x="1613410" y="597225"/>
                  <a:pt x="1613410" y="835550"/>
                </a:cubicBezTo>
                <a:cubicBezTo>
                  <a:pt x="1613153" y="1075674"/>
                  <a:pt x="1535845" y="1202934"/>
                  <a:pt x="1397722" y="1202934"/>
                </a:cubicBezTo>
                <a:moveTo>
                  <a:pt x="1397722" y="369441"/>
                </a:moveTo>
                <a:cubicBezTo>
                  <a:pt x="1115549" y="369441"/>
                  <a:pt x="959388" y="579229"/>
                  <a:pt x="959388" y="835550"/>
                </a:cubicBezTo>
                <a:cubicBezTo>
                  <a:pt x="959388" y="1091871"/>
                  <a:pt x="1115807" y="1301658"/>
                  <a:pt x="1397722" y="1301658"/>
                </a:cubicBezTo>
                <a:cubicBezTo>
                  <a:pt x="1679895" y="1301658"/>
                  <a:pt x="1836056" y="1091871"/>
                  <a:pt x="1836056" y="835550"/>
                </a:cubicBezTo>
                <a:cubicBezTo>
                  <a:pt x="1836056" y="578972"/>
                  <a:pt x="1679637" y="369441"/>
                  <a:pt x="1397722" y="369441"/>
                </a:cubicBezTo>
                <a:moveTo>
                  <a:pt x="3357471" y="369441"/>
                </a:moveTo>
                <a:cubicBezTo>
                  <a:pt x="3224501" y="369441"/>
                  <a:pt x="3150802" y="426773"/>
                  <a:pt x="3109571" y="500301"/>
                </a:cubicBezTo>
                <a:lnTo>
                  <a:pt x="3098748" y="500301"/>
                </a:lnTo>
                <a:lnTo>
                  <a:pt x="3098748" y="387438"/>
                </a:lnTo>
                <a:lnTo>
                  <a:pt x="2886667" y="387438"/>
                </a:lnTo>
                <a:lnTo>
                  <a:pt x="2886667" y="1283661"/>
                </a:lnTo>
                <a:lnTo>
                  <a:pt x="3098748" y="1283661"/>
                </a:lnTo>
                <a:lnTo>
                  <a:pt x="3098748" y="704433"/>
                </a:lnTo>
                <a:cubicBezTo>
                  <a:pt x="3098748" y="571773"/>
                  <a:pt x="3167036" y="494645"/>
                  <a:pt x="3276555" y="494645"/>
                </a:cubicBezTo>
                <a:cubicBezTo>
                  <a:pt x="3382467" y="494645"/>
                  <a:pt x="3429367" y="564574"/>
                  <a:pt x="3429367" y="670239"/>
                </a:cubicBezTo>
                <a:lnTo>
                  <a:pt x="3429367" y="1283147"/>
                </a:lnTo>
                <a:lnTo>
                  <a:pt x="3641447" y="1283147"/>
                </a:lnTo>
                <a:lnTo>
                  <a:pt x="3641447" y="668697"/>
                </a:lnTo>
                <a:cubicBezTo>
                  <a:pt x="3641189" y="484105"/>
                  <a:pt x="3544297" y="369441"/>
                  <a:pt x="3357471" y="369441"/>
                </a:cubicBezTo>
                <a:moveTo>
                  <a:pt x="4122559" y="369441"/>
                </a:moveTo>
                <a:cubicBezTo>
                  <a:pt x="3926712" y="369441"/>
                  <a:pt x="3779312" y="451968"/>
                  <a:pt x="3779312" y="627562"/>
                </a:cubicBezTo>
                <a:cubicBezTo>
                  <a:pt x="3779312" y="776418"/>
                  <a:pt x="3881616" y="856888"/>
                  <a:pt x="3996805" y="885683"/>
                </a:cubicBezTo>
                <a:lnTo>
                  <a:pt x="4176416" y="930417"/>
                </a:lnTo>
                <a:cubicBezTo>
                  <a:pt x="4271762" y="953812"/>
                  <a:pt x="4314797" y="987748"/>
                  <a:pt x="4314797" y="1063076"/>
                </a:cubicBezTo>
                <a:cubicBezTo>
                  <a:pt x="4314797" y="1154601"/>
                  <a:pt x="4250116" y="1206534"/>
                  <a:pt x="4136989" y="1206534"/>
                </a:cubicBezTo>
                <a:cubicBezTo>
                  <a:pt x="4014843" y="1206534"/>
                  <a:pt x="3951966" y="1147402"/>
                  <a:pt x="3932124" y="998546"/>
                </a:cubicBezTo>
                <a:lnTo>
                  <a:pt x="3741690" y="1052278"/>
                </a:lnTo>
                <a:cubicBezTo>
                  <a:pt x="3752513" y="1206534"/>
                  <a:pt x="3896305" y="1301401"/>
                  <a:pt x="4113539" y="1301401"/>
                </a:cubicBezTo>
                <a:cubicBezTo>
                  <a:pt x="4356028" y="1301401"/>
                  <a:pt x="4487193" y="1188537"/>
                  <a:pt x="4487193" y="1009344"/>
                </a:cubicBezTo>
                <a:cubicBezTo>
                  <a:pt x="4487193" y="840949"/>
                  <a:pt x="4370458" y="771019"/>
                  <a:pt x="4248313" y="740425"/>
                </a:cubicBezTo>
                <a:lnTo>
                  <a:pt x="4075916" y="697491"/>
                </a:lnTo>
                <a:cubicBezTo>
                  <a:pt x="3989589" y="675895"/>
                  <a:pt x="3951966" y="636560"/>
                  <a:pt x="3951966" y="579229"/>
                </a:cubicBezTo>
                <a:cubicBezTo>
                  <a:pt x="3951966" y="507500"/>
                  <a:pt x="4013039" y="464566"/>
                  <a:pt x="4104778" y="464566"/>
                </a:cubicBezTo>
                <a:cubicBezTo>
                  <a:pt x="4212493" y="464566"/>
                  <a:pt x="4278978" y="523697"/>
                  <a:pt x="4287997" y="636560"/>
                </a:cubicBezTo>
                <a:lnTo>
                  <a:pt x="4467608" y="582828"/>
                </a:lnTo>
                <a:cubicBezTo>
                  <a:pt x="4445962" y="457110"/>
                  <a:pt x="4322013" y="369441"/>
                  <a:pt x="4122559" y="369441"/>
                </a:cubicBezTo>
                <a:moveTo>
                  <a:pt x="5013658" y="1202934"/>
                </a:moveTo>
                <a:cubicBezTo>
                  <a:pt x="4875277" y="1202934"/>
                  <a:pt x="4797969" y="1072074"/>
                  <a:pt x="4797969" y="835550"/>
                </a:cubicBezTo>
                <a:cubicBezTo>
                  <a:pt x="4797969" y="595426"/>
                  <a:pt x="4875277" y="468165"/>
                  <a:pt x="5013658" y="468165"/>
                </a:cubicBezTo>
                <a:cubicBezTo>
                  <a:pt x="5152039" y="468165"/>
                  <a:pt x="5229346" y="597225"/>
                  <a:pt x="5229346" y="835550"/>
                </a:cubicBezTo>
                <a:cubicBezTo>
                  <a:pt x="5229089" y="1075674"/>
                  <a:pt x="5152039" y="1202934"/>
                  <a:pt x="5013658" y="1202934"/>
                </a:cubicBezTo>
                <a:moveTo>
                  <a:pt x="5013658" y="369441"/>
                </a:moveTo>
                <a:cubicBezTo>
                  <a:pt x="4731485" y="369441"/>
                  <a:pt x="4575324" y="579229"/>
                  <a:pt x="4575324" y="835550"/>
                </a:cubicBezTo>
                <a:cubicBezTo>
                  <a:pt x="4575324" y="1091871"/>
                  <a:pt x="4731743" y="1301658"/>
                  <a:pt x="5013658" y="1301658"/>
                </a:cubicBezTo>
                <a:cubicBezTo>
                  <a:pt x="5295831" y="1301658"/>
                  <a:pt x="5451992" y="1091871"/>
                  <a:pt x="5451992" y="835550"/>
                </a:cubicBezTo>
                <a:cubicBezTo>
                  <a:pt x="5451992" y="578972"/>
                  <a:pt x="5295573" y="369441"/>
                  <a:pt x="5013658" y="369441"/>
                </a:cubicBezTo>
                <a:moveTo>
                  <a:pt x="6048292" y="369441"/>
                </a:moveTo>
                <a:cubicBezTo>
                  <a:pt x="5915322" y="369441"/>
                  <a:pt x="5841623" y="426773"/>
                  <a:pt x="5800392" y="500301"/>
                </a:cubicBezTo>
                <a:lnTo>
                  <a:pt x="5789569" y="500301"/>
                </a:lnTo>
                <a:lnTo>
                  <a:pt x="5789569" y="387438"/>
                </a:lnTo>
                <a:lnTo>
                  <a:pt x="5577488" y="387438"/>
                </a:lnTo>
                <a:lnTo>
                  <a:pt x="5577488" y="1283661"/>
                </a:lnTo>
                <a:lnTo>
                  <a:pt x="5789569" y="1283661"/>
                </a:lnTo>
                <a:lnTo>
                  <a:pt x="5789569" y="704433"/>
                </a:lnTo>
                <a:cubicBezTo>
                  <a:pt x="5789569" y="571773"/>
                  <a:pt x="5857857" y="494645"/>
                  <a:pt x="5967376" y="494645"/>
                </a:cubicBezTo>
                <a:cubicBezTo>
                  <a:pt x="6073288" y="494645"/>
                  <a:pt x="6120188" y="564574"/>
                  <a:pt x="6120188" y="670239"/>
                </a:cubicBezTo>
                <a:lnTo>
                  <a:pt x="6120188" y="1283147"/>
                </a:lnTo>
                <a:lnTo>
                  <a:pt x="6332269" y="1283147"/>
                </a:lnTo>
                <a:lnTo>
                  <a:pt x="6332269" y="668697"/>
                </a:lnTo>
                <a:cubicBezTo>
                  <a:pt x="6332269" y="484105"/>
                  <a:pt x="6235118" y="369441"/>
                  <a:pt x="6048292" y="369441"/>
                </a:cubicBezTo>
                <a:moveTo>
                  <a:pt x="9197289" y="1202934"/>
                </a:moveTo>
                <a:cubicBezTo>
                  <a:pt x="9058909" y="1202934"/>
                  <a:pt x="8981601" y="1072074"/>
                  <a:pt x="8981601" y="835550"/>
                </a:cubicBezTo>
                <a:cubicBezTo>
                  <a:pt x="8981601" y="595426"/>
                  <a:pt x="9058909" y="468165"/>
                  <a:pt x="9197289" y="468165"/>
                </a:cubicBezTo>
                <a:cubicBezTo>
                  <a:pt x="9335670" y="468165"/>
                  <a:pt x="9412978" y="597225"/>
                  <a:pt x="9412978" y="835550"/>
                </a:cubicBezTo>
                <a:cubicBezTo>
                  <a:pt x="9412978" y="1075674"/>
                  <a:pt x="9335670" y="1202934"/>
                  <a:pt x="9197289" y="1202934"/>
                </a:cubicBezTo>
                <a:moveTo>
                  <a:pt x="9197289" y="369441"/>
                </a:moveTo>
                <a:cubicBezTo>
                  <a:pt x="8915116" y="369441"/>
                  <a:pt x="8758955" y="579229"/>
                  <a:pt x="8758955" y="835550"/>
                </a:cubicBezTo>
                <a:cubicBezTo>
                  <a:pt x="8758955" y="1091871"/>
                  <a:pt x="8915374" y="1301658"/>
                  <a:pt x="9197289" y="1301658"/>
                </a:cubicBezTo>
                <a:cubicBezTo>
                  <a:pt x="9479462" y="1301658"/>
                  <a:pt x="9635623" y="1091871"/>
                  <a:pt x="9635623" y="835550"/>
                </a:cubicBezTo>
                <a:cubicBezTo>
                  <a:pt x="9635623" y="578972"/>
                  <a:pt x="9479462" y="369441"/>
                  <a:pt x="9197289" y="369441"/>
                </a:cubicBezTo>
                <a:moveTo>
                  <a:pt x="11157038" y="369441"/>
                </a:moveTo>
                <a:cubicBezTo>
                  <a:pt x="11024068" y="369441"/>
                  <a:pt x="10950369" y="426773"/>
                  <a:pt x="10909138" y="500301"/>
                </a:cubicBezTo>
                <a:lnTo>
                  <a:pt x="10898314" y="500301"/>
                </a:lnTo>
                <a:lnTo>
                  <a:pt x="10898314" y="387438"/>
                </a:lnTo>
                <a:lnTo>
                  <a:pt x="10686234" y="387438"/>
                </a:lnTo>
                <a:lnTo>
                  <a:pt x="10686234" y="1283661"/>
                </a:lnTo>
                <a:lnTo>
                  <a:pt x="10898314" y="1283661"/>
                </a:lnTo>
                <a:lnTo>
                  <a:pt x="10898314" y="704433"/>
                </a:lnTo>
                <a:cubicBezTo>
                  <a:pt x="10898314" y="571773"/>
                  <a:pt x="10966603" y="494645"/>
                  <a:pt x="11076123" y="494645"/>
                </a:cubicBezTo>
                <a:cubicBezTo>
                  <a:pt x="11182034" y="494645"/>
                  <a:pt x="11228934" y="564574"/>
                  <a:pt x="11228934" y="670239"/>
                </a:cubicBezTo>
                <a:lnTo>
                  <a:pt x="11228934" y="1283147"/>
                </a:lnTo>
                <a:lnTo>
                  <a:pt x="11441014" y="1283147"/>
                </a:lnTo>
                <a:lnTo>
                  <a:pt x="11441014" y="668697"/>
                </a:lnTo>
                <a:cubicBezTo>
                  <a:pt x="11441014" y="484105"/>
                  <a:pt x="11343864" y="369441"/>
                  <a:pt x="11157038" y="369441"/>
                </a:cubicBezTo>
                <a:moveTo>
                  <a:pt x="11922383" y="369441"/>
                </a:moveTo>
                <a:cubicBezTo>
                  <a:pt x="11726537" y="369441"/>
                  <a:pt x="11579137" y="451968"/>
                  <a:pt x="11579137" y="627562"/>
                </a:cubicBezTo>
                <a:cubicBezTo>
                  <a:pt x="11579137" y="776418"/>
                  <a:pt x="11681441" y="856888"/>
                  <a:pt x="11796630" y="885683"/>
                </a:cubicBezTo>
                <a:lnTo>
                  <a:pt x="11976241" y="930417"/>
                </a:lnTo>
                <a:cubicBezTo>
                  <a:pt x="12071329" y="953812"/>
                  <a:pt x="12114621" y="987748"/>
                  <a:pt x="12114621" y="1063076"/>
                </a:cubicBezTo>
                <a:cubicBezTo>
                  <a:pt x="12114621" y="1154601"/>
                  <a:pt x="12049941" y="1206534"/>
                  <a:pt x="11936814" y="1206534"/>
                </a:cubicBezTo>
                <a:cubicBezTo>
                  <a:pt x="11814668" y="1206534"/>
                  <a:pt x="11751791" y="1147402"/>
                  <a:pt x="11731949" y="998546"/>
                </a:cubicBezTo>
                <a:lnTo>
                  <a:pt x="11541514" y="1052278"/>
                </a:lnTo>
                <a:cubicBezTo>
                  <a:pt x="11552337" y="1206534"/>
                  <a:pt x="11696130" y="1301401"/>
                  <a:pt x="11913364" y="1301401"/>
                </a:cubicBezTo>
                <a:cubicBezTo>
                  <a:pt x="12155852" y="1301401"/>
                  <a:pt x="12287018" y="1188537"/>
                  <a:pt x="12287018" y="1009344"/>
                </a:cubicBezTo>
                <a:cubicBezTo>
                  <a:pt x="12287018" y="840949"/>
                  <a:pt x="12170283" y="771019"/>
                  <a:pt x="12048137" y="740425"/>
                </a:cubicBezTo>
                <a:lnTo>
                  <a:pt x="11875741" y="697491"/>
                </a:lnTo>
                <a:cubicBezTo>
                  <a:pt x="11789414" y="675895"/>
                  <a:pt x="11751791" y="636560"/>
                  <a:pt x="11751791" y="579229"/>
                </a:cubicBezTo>
                <a:cubicBezTo>
                  <a:pt x="11751791" y="507500"/>
                  <a:pt x="11812864" y="464566"/>
                  <a:pt x="11904603" y="464566"/>
                </a:cubicBezTo>
                <a:cubicBezTo>
                  <a:pt x="12012318" y="464566"/>
                  <a:pt x="12078802" y="523697"/>
                  <a:pt x="12087821" y="636560"/>
                </a:cubicBezTo>
                <a:lnTo>
                  <a:pt x="12267433" y="582828"/>
                </a:lnTo>
                <a:cubicBezTo>
                  <a:pt x="12245787" y="457110"/>
                  <a:pt x="12121837" y="369441"/>
                  <a:pt x="11922383" y="369441"/>
                </a:cubicBezTo>
                <a:moveTo>
                  <a:pt x="12813224" y="1202934"/>
                </a:moveTo>
                <a:cubicBezTo>
                  <a:pt x="12674844" y="1202934"/>
                  <a:pt x="12597536" y="1072074"/>
                  <a:pt x="12597536" y="835550"/>
                </a:cubicBezTo>
                <a:cubicBezTo>
                  <a:pt x="12597536" y="595426"/>
                  <a:pt x="12674844" y="468165"/>
                  <a:pt x="12813224" y="468165"/>
                </a:cubicBezTo>
                <a:cubicBezTo>
                  <a:pt x="12951606" y="468165"/>
                  <a:pt x="13028913" y="597225"/>
                  <a:pt x="13028913" y="835550"/>
                </a:cubicBezTo>
                <a:cubicBezTo>
                  <a:pt x="13028913" y="1075674"/>
                  <a:pt x="12951606" y="1202934"/>
                  <a:pt x="12813224" y="1202934"/>
                </a:cubicBezTo>
                <a:moveTo>
                  <a:pt x="12813224" y="369441"/>
                </a:moveTo>
                <a:cubicBezTo>
                  <a:pt x="12531052" y="369441"/>
                  <a:pt x="12374891" y="579229"/>
                  <a:pt x="12374891" y="835550"/>
                </a:cubicBezTo>
                <a:cubicBezTo>
                  <a:pt x="12374891" y="1091871"/>
                  <a:pt x="12531310" y="1301658"/>
                  <a:pt x="12813224" y="1301658"/>
                </a:cubicBezTo>
                <a:cubicBezTo>
                  <a:pt x="13095398" y="1301658"/>
                  <a:pt x="13251560" y="1091871"/>
                  <a:pt x="13251560" y="835550"/>
                </a:cubicBezTo>
                <a:cubicBezTo>
                  <a:pt x="13251560" y="578972"/>
                  <a:pt x="13095398" y="369441"/>
                  <a:pt x="12813224" y="369441"/>
                </a:cubicBezTo>
                <a:moveTo>
                  <a:pt x="13847858" y="369441"/>
                </a:moveTo>
                <a:cubicBezTo>
                  <a:pt x="13714890" y="369441"/>
                  <a:pt x="13641190" y="426773"/>
                  <a:pt x="13599958" y="500301"/>
                </a:cubicBezTo>
                <a:lnTo>
                  <a:pt x="13589136" y="500301"/>
                </a:lnTo>
                <a:lnTo>
                  <a:pt x="13589136" y="387438"/>
                </a:lnTo>
                <a:lnTo>
                  <a:pt x="13377056" y="387438"/>
                </a:lnTo>
                <a:lnTo>
                  <a:pt x="13377056" y="1283661"/>
                </a:lnTo>
                <a:lnTo>
                  <a:pt x="13589136" y="1283661"/>
                </a:lnTo>
                <a:lnTo>
                  <a:pt x="13589136" y="704433"/>
                </a:lnTo>
                <a:cubicBezTo>
                  <a:pt x="13589136" y="571773"/>
                  <a:pt x="13657425" y="494645"/>
                  <a:pt x="13766944" y="494645"/>
                </a:cubicBezTo>
                <a:cubicBezTo>
                  <a:pt x="13872855" y="494645"/>
                  <a:pt x="13919755" y="564574"/>
                  <a:pt x="13919755" y="670239"/>
                </a:cubicBezTo>
                <a:lnTo>
                  <a:pt x="13919755" y="1283147"/>
                </a:lnTo>
                <a:lnTo>
                  <a:pt x="14131835" y="1283147"/>
                </a:lnTo>
                <a:lnTo>
                  <a:pt x="14131835" y="668697"/>
                </a:lnTo>
                <a:cubicBezTo>
                  <a:pt x="14131835" y="484105"/>
                  <a:pt x="14034943" y="369441"/>
                  <a:pt x="13847858" y="369441"/>
                </a:cubicBezTo>
                <a:moveTo>
                  <a:pt x="833634" y="28794"/>
                </a:moveTo>
                <a:lnTo>
                  <a:pt x="610730" y="28794"/>
                </a:lnTo>
                <a:lnTo>
                  <a:pt x="610730" y="955355"/>
                </a:lnTo>
                <a:cubicBezTo>
                  <a:pt x="610730" y="1106011"/>
                  <a:pt x="553265" y="1195479"/>
                  <a:pt x="416688" y="1195479"/>
                </a:cubicBezTo>
                <a:cubicBezTo>
                  <a:pt x="281915" y="1195479"/>
                  <a:pt x="222646" y="1100612"/>
                  <a:pt x="222646" y="937358"/>
                </a:cubicBezTo>
                <a:lnTo>
                  <a:pt x="222646" y="765363"/>
                </a:lnTo>
                <a:lnTo>
                  <a:pt x="0" y="821152"/>
                </a:lnTo>
                <a:lnTo>
                  <a:pt x="0" y="898280"/>
                </a:lnTo>
                <a:cubicBezTo>
                  <a:pt x="0" y="1133005"/>
                  <a:pt x="116735" y="1312456"/>
                  <a:pt x="416946" y="1312456"/>
                </a:cubicBezTo>
                <a:cubicBezTo>
                  <a:pt x="716899" y="1312456"/>
                  <a:pt x="833634" y="1133262"/>
                  <a:pt x="833634" y="898280"/>
                </a:cubicBezTo>
                <a:lnTo>
                  <a:pt x="833634" y="28794"/>
                </a:lnTo>
                <a:moveTo>
                  <a:pt x="2173633" y="28794"/>
                </a:moveTo>
                <a:lnTo>
                  <a:pt x="1961552" y="28794"/>
                </a:lnTo>
                <a:lnTo>
                  <a:pt x="1961552" y="1283404"/>
                </a:lnTo>
                <a:lnTo>
                  <a:pt x="2173633" y="1283404"/>
                </a:lnTo>
                <a:lnTo>
                  <a:pt x="2173633" y="704433"/>
                </a:lnTo>
                <a:cubicBezTo>
                  <a:pt x="2173633" y="571773"/>
                  <a:pt x="2241921" y="494645"/>
                  <a:pt x="2351441" y="494645"/>
                </a:cubicBezTo>
                <a:cubicBezTo>
                  <a:pt x="2457352" y="494645"/>
                  <a:pt x="2504252" y="564574"/>
                  <a:pt x="2504252" y="670239"/>
                </a:cubicBezTo>
                <a:lnTo>
                  <a:pt x="2504252" y="1283147"/>
                </a:lnTo>
                <a:lnTo>
                  <a:pt x="2716075" y="1283147"/>
                </a:lnTo>
                <a:lnTo>
                  <a:pt x="2716075" y="668697"/>
                </a:lnTo>
                <a:cubicBezTo>
                  <a:pt x="2716075" y="484105"/>
                  <a:pt x="2618925" y="369441"/>
                  <a:pt x="2432098" y="369441"/>
                </a:cubicBezTo>
                <a:cubicBezTo>
                  <a:pt x="2299129" y="369441"/>
                  <a:pt x="2225429" y="426773"/>
                  <a:pt x="2184198" y="500301"/>
                </a:cubicBezTo>
                <a:lnTo>
                  <a:pt x="2173375" y="500301"/>
                </a:lnTo>
                <a:lnTo>
                  <a:pt x="2173375" y="28794"/>
                </a:lnTo>
                <a:moveTo>
                  <a:pt x="8633201" y="28794"/>
                </a:moveTo>
                <a:lnTo>
                  <a:pt x="8410555" y="28794"/>
                </a:lnTo>
                <a:lnTo>
                  <a:pt x="8410555" y="955355"/>
                </a:lnTo>
                <a:cubicBezTo>
                  <a:pt x="8410555" y="1106011"/>
                  <a:pt x="8353090" y="1195479"/>
                  <a:pt x="8216513" y="1195479"/>
                </a:cubicBezTo>
                <a:cubicBezTo>
                  <a:pt x="8081740" y="1195479"/>
                  <a:pt x="8022471" y="1100612"/>
                  <a:pt x="8022471" y="937358"/>
                </a:cubicBezTo>
                <a:lnTo>
                  <a:pt x="8022471" y="765363"/>
                </a:lnTo>
                <a:lnTo>
                  <a:pt x="7799825" y="820895"/>
                </a:lnTo>
                <a:lnTo>
                  <a:pt x="7799825" y="898023"/>
                </a:lnTo>
                <a:cubicBezTo>
                  <a:pt x="7799825" y="1132748"/>
                  <a:pt x="7916559" y="1312199"/>
                  <a:pt x="8216771" y="1312199"/>
                </a:cubicBezTo>
                <a:cubicBezTo>
                  <a:pt x="8516724" y="1312199"/>
                  <a:pt x="8633459" y="1133005"/>
                  <a:pt x="8633459" y="898023"/>
                </a:cubicBezTo>
                <a:lnTo>
                  <a:pt x="8633459" y="28794"/>
                </a:lnTo>
                <a:moveTo>
                  <a:pt x="9973200" y="28794"/>
                </a:moveTo>
                <a:lnTo>
                  <a:pt x="9761120" y="28794"/>
                </a:lnTo>
                <a:lnTo>
                  <a:pt x="9761120" y="1283404"/>
                </a:lnTo>
                <a:lnTo>
                  <a:pt x="9973200" y="1283404"/>
                </a:lnTo>
                <a:lnTo>
                  <a:pt x="9973200" y="704433"/>
                </a:lnTo>
                <a:cubicBezTo>
                  <a:pt x="9973200" y="571773"/>
                  <a:pt x="10041488" y="494645"/>
                  <a:pt x="10151007" y="494645"/>
                </a:cubicBezTo>
                <a:cubicBezTo>
                  <a:pt x="10256919" y="494645"/>
                  <a:pt x="10303819" y="564574"/>
                  <a:pt x="10303819" y="670239"/>
                </a:cubicBezTo>
                <a:lnTo>
                  <a:pt x="10303819" y="1283147"/>
                </a:lnTo>
                <a:lnTo>
                  <a:pt x="10515899" y="1283147"/>
                </a:lnTo>
                <a:lnTo>
                  <a:pt x="10515899" y="668697"/>
                </a:lnTo>
                <a:cubicBezTo>
                  <a:pt x="10515899" y="484105"/>
                  <a:pt x="10419008" y="369441"/>
                  <a:pt x="10231923" y="369441"/>
                </a:cubicBezTo>
                <a:cubicBezTo>
                  <a:pt x="10098954" y="369441"/>
                  <a:pt x="10025254" y="426773"/>
                  <a:pt x="9984023" y="500301"/>
                </a:cubicBezTo>
                <a:lnTo>
                  <a:pt x="9973200" y="500301"/>
                </a:lnTo>
                <a:lnTo>
                  <a:pt x="9973200" y="28794"/>
                </a:lnTo>
                <a:moveTo>
                  <a:pt x="7030872" y="1181339"/>
                </a:moveTo>
                <a:cubicBezTo>
                  <a:pt x="6858476" y="1181339"/>
                  <a:pt x="6752307" y="1041480"/>
                  <a:pt x="6752307" y="892624"/>
                </a:cubicBezTo>
                <a:cubicBezTo>
                  <a:pt x="6752307" y="799300"/>
                  <a:pt x="6793538" y="713431"/>
                  <a:pt x="6861826" y="665097"/>
                </a:cubicBezTo>
                <a:lnTo>
                  <a:pt x="7267949" y="1107810"/>
                </a:lnTo>
                <a:cubicBezTo>
                  <a:pt x="7192702" y="1152544"/>
                  <a:pt x="7108179" y="1181339"/>
                  <a:pt x="7030872" y="1181339"/>
                </a:cubicBezTo>
                <a:moveTo>
                  <a:pt x="7426171" y="960754"/>
                </a:moveTo>
                <a:lnTo>
                  <a:pt x="7074164" y="573573"/>
                </a:lnTo>
                <a:cubicBezTo>
                  <a:pt x="7137041" y="548378"/>
                  <a:pt x="7198114" y="539637"/>
                  <a:pt x="7248364" y="539637"/>
                </a:cubicBezTo>
                <a:cubicBezTo>
                  <a:pt x="7393960" y="539637"/>
                  <a:pt x="7483637" y="623963"/>
                  <a:pt x="7483637" y="768963"/>
                </a:cubicBezTo>
                <a:cubicBezTo>
                  <a:pt x="7483637" y="833493"/>
                  <a:pt x="7465598" y="899823"/>
                  <a:pt x="7426171" y="960754"/>
                </a:cubicBezTo>
                <a:moveTo>
                  <a:pt x="7025461" y="521640"/>
                </a:moveTo>
                <a:lnTo>
                  <a:pt x="6948153" y="435514"/>
                </a:lnTo>
                <a:cubicBezTo>
                  <a:pt x="6879864" y="360186"/>
                  <a:pt x="6860022" y="313652"/>
                  <a:pt x="6860022" y="258121"/>
                </a:cubicBezTo>
                <a:cubicBezTo>
                  <a:pt x="6860022" y="154255"/>
                  <a:pt x="6926507" y="95124"/>
                  <a:pt x="7030614" y="95124"/>
                </a:cubicBezTo>
                <a:cubicBezTo>
                  <a:pt x="7136526" y="95124"/>
                  <a:pt x="7199403" y="156055"/>
                  <a:pt x="7199403" y="267119"/>
                </a:cubicBezTo>
                <a:cubicBezTo>
                  <a:pt x="7199918" y="369441"/>
                  <a:pt x="7149410" y="466108"/>
                  <a:pt x="7025461" y="521640"/>
                </a:cubicBezTo>
                <a:moveTo>
                  <a:pt x="7036283" y="0"/>
                </a:moveTo>
                <a:cubicBezTo>
                  <a:pt x="6788383" y="0"/>
                  <a:pt x="6666238" y="138059"/>
                  <a:pt x="6666238" y="310053"/>
                </a:cubicBezTo>
                <a:cubicBezTo>
                  <a:pt x="6666238" y="403121"/>
                  <a:pt x="6705665" y="496445"/>
                  <a:pt x="6810030" y="609308"/>
                </a:cubicBezTo>
                <a:lnTo>
                  <a:pt x="6811834" y="612908"/>
                </a:lnTo>
                <a:cubicBezTo>
                  <a:pt x="6635829" y="697234"/>
                  <a:pt x="6554914" y="833493"/>
                  <a:pt x="6554914" y="973094"/>
                </a:cubicBezTo>
                <a:cubicBezTo>
                  <a:pt x="6554914" y="1157686"/>
                  <a:pt x="6696903" y="1311941"/>
                  <a:pt x="6915941" y="1311941"/>
                </a:cubicBezTo>
                <a:cubicBezTo>
                  <a:pt x="7041694" y="1311941"/>
                  <a:pt x="7189094" y="1260009"/>
                  <a:pt x="7322064" y="1166684"/>
                </a:cubicBezTo>
                <a:lnTo>
                  <a:pt x="7429780" y="1283147"/>
                </a:lnTo>
                <a:lnTo>
                  <a:pt x="7711952" y="1283147"/>
                </a:lnTo>
                <a:lnTo>
                  <a:pt x="7711952" y="1274406"/>
                </a:lnTo>
                <a:lnTo>
                  <a:pt x="7482091" y="1021684"/>
                </a:lnTo>
                <a:cubicBezTo>
                  <a:pt x="7579241" y="907021"/>
                  <a:pt x="7634902" y="781560"/>
                  <a:pt x="7634902" y="672039"/>
                </a:cubicBezTo>
                <a:cubicBezTo>
                  <a:pt x="7634902" y="535780"/>
                  <a:pt x="7543164" y="444512"/>
                  <a:pt x="7399629" y="444512"/>
                </a:cubicBezTo>
                <a:cubicBezTo>
                  <a:pt x="7324126" y="444512"/>
                  <a:pt x="7239603" y="466108"/>
                  <a:pt x="7183941" y="487447"/>
                </a:cubicBezTo>
                <a:lnTo>
                  <a:pt x="7180333" y="480248"/>
                </a:lnTo>
                <a:cubicBezTo>
                  <a:pt x="7316910" y="406720"/>
                  <a:pt x="7374375" y="338590"/>
                  <a:pt x="7374375" y="243723"/>
                </a:cubicBezTo>
                <a:cubicBezTo>
                  <a:pt x="7374118" y="107722"/>
                  <a:pt x="7251971" y="0"/>
                  <a:pt x="7036283" y="0"/>
                </a:cubicBezTo>
                <a:moveTo>
                  <a:pt x="3908932" y="1917394"/>
                </a:moveTo>
                <a:lnTo>
                  <a:pt x="3756120" y="1917394"/>
                </a:lnTo>
                <a:lnTo>
                  <a:pt x="3526259" y="2641622"/>
                </a:lnTo>
                <a:lnTo>
                  <a:pt x="3294594" y="1917394"/>
                </a:lnTo>
                <a:lnTo>
                  <a:pt x="3136371" y="1917394"/>
                </a:lnTo>
                <a:lnTo>
                  <a:pt x="3429109" y="2813617"/>
                </a:lnTo>
                <a:lnTo>
                  <a:pt x="3615936" y="2813617"/>
                </a:lnTo>
                <a:lnTo>
                  <a:pt x="3908932" y="1917394"/>
                </a:lnTo>
                <a:moveTo>
                  <a:pt x="5785961" y="1917394"/>
                </a:moveTo>
                <a:lnTo>
                  <a:pt x="5636757" y="1917394"/>
                </a:lnTo>
                <a:lnTo>
                  <a:pt x="5636757" y="2813617"/>
                </a:lnTo>
                <a:lnTo>
                  <a:pt x="5785961" y="2813617"/>
                </a:lnTo>
                <a:lnTo>
                  <a:pt x="5785961" y="1917394"/>
                </a:lnTo>
                <a:close/>
                <a:moveTo>
                  <a:pt x="6702056" y="1917394"/>
                </a:moveTo>
                <a:lnTo>
                  <a:pt x="6549245" y="1917394"/>
                </a:lnTo>
                <a:lnTo>
                  <a:pt x="6319384" y="2641622"/>
                </a:lnTo>
                <a:lnTo>
                  <a:pt x="6087719" y="1917394"/>
                </a:lnTo>
                <a:lnTo>
                  <a:pt x="5929754" y="1917394"/>
                </a:lnTo>
                <a:lnTo>
                  <a:pt x="6222492" y="2813617"/>
                </a:lnTo>
                <a:lnTo>
                  <a:pt x="6409319" y="2813617"/>
                </a:lnTo>
                <a:lnTo>
                  <a:pt x="6702056" y="1917394"/>
                </a:lnTo>
                <a:moveTo>
                  <a:pt x="11697676" y="1917394"/>
                </a:moveTo>
                <a:lnTo>
                  <a:pt x="11548472" y="1917394"/>
                </a:lnTo>
                <a:lnTo>
                  <a:pt x="11548472" y="2813617"/>
                </a:lnTo>
                <a:lnTo>
                  <a:pt x="11697676" y="2813617"/>
                </a:lnTo>
                <a:lnTo>
                  <a:pt x="11697676" y="1917394"/>
                </a:lnTo>
                <a:close/>
                <a:moveTo>
                  <a:pt x="12980209" y="1917394"/>
                </a:moveTo>
                <a:lnTo>
                  <a:pt x="12831005" y="1917394"/>
                </a:lnTo>
                <a:lnTo>
                  <a:pt x="12831005" y="2813617"/>
                </a:lnTo>
                <a:lnTo>
                  <a:pt x="12980209" y="2813617"/>
                </a:lnTo>
                <a:lnTo>
                  <a:pt x="12980209" y="1917394"/>
                </a:lnTo>
                <a:close/>
                <a:moveTo>
                  <a:pt x="853219" y="1899397"/>
                </a:moveTo>
                <a:cubicBezTo>
                  <a:pt x="725661" y="1899397"/>
                  <a:pt x="637530" y="1960328"/>
                  <a:pt x="601711" y="2055452"/>
                </a:cubicBezTo>
                <a:lnTo>
                  <a:pt x="601711" y="1917394"/>
                </a:lnTo>
                <a:lnTo>
                  <a:pt x="452507" y="1917394"/>
                </a:lnTo>
                <a:lnTo>
                  <a:pt x="452507" y="2813617"/>
                </a:lnTo>
                <a:lnTo>
                  <a:pt x="601711" y="2813617"/>
                </a:lnTo>
                <a:lnTo>
                  <a:pt x="601711" y="2223847"/>
                </a:lnTo>
                <a:cubicBezTo>
                  <a:pt x="601711" y="2098386"/>
                  <a:pt x="664588" y="2014060"/>
                  <a:pt x="797557" y="2014060"/>
                </a:cubicBezTo>
                <a:cubicBezTo>
                  <a:pt x="928722" y="2014060"/>
                  <a:pt x="991599" y="2098386"/>
                  <a:pt x="991599" y="2223847"/>
                </a:cubicBezTo>
                <a:lnTo>
                  <a:pt x="991599" y="2813617"/>
                </a:lnTo>
                <a:lnTo>
                  <a:pt x="1140803" y="2813617"/>
                </a:lnTo>
                <a:lnTo>
                  <a:pt x="1140803" y="2193511"/>
                </a:lnTo>
                <a:cubicBezTo>
                  <a:pt x="1140803" y="2024858"/>
                  <a:pt x="1034892" y="1899397"/>
                  <a:pt x="853219" y="1899397"/>
                </a:cubicBezTo>
                <a:moveTo>
                  <a:pt x="1756945" y="1899397"/>
                </a:moveTo>
                <a:cubicBezTo>
                  <a:pt x="1629387" y="1899397"/>
                  <a:pt x="1541257" y="1960328"/>
                  <a:pt x="1505437" y="2055452"/>
                </a:cubicBezTo>
                <a:lnTo>
                  <a:pt x="1505437" y="1917394"/>
                </a:lnTo>
                <a:lnTo>
                  <a:pt x="1356234" y="1917394"/>
                </a:lnTo>
                <a:lnTo>
                  <a:pt x="1356234" y="2813617"/>
                </a:lnTo>
                <a:lnTo>
                  <a:pt x="1505437" y="2813617"/>
                </a:lnTo>
                <a:lnTo>
                  <a:pt x="1505437" y="2223847"/>
                </a:lnTo>
                <a:cubicBezTo>
                  <a:pt x="1505437" y="2098386"/>
                  <a:pt x="1568314" y="2014060"/>
                  <a:pt x="1701283" y="2014060"/>
                </a:cubicBezTo>
                <a:cubicBezTo>
                  <a:pt x="1832449" y="2014060"/>
                  <a:pt x="1895326" y="2098386"/>
                  <a:pt x="1895326" y="2223847"/>
                </a:cubicBezTo>
                <a:lnTo>
                  <a:pt x="1895326" y="2813617"/>
                </a:lnTo>
                <a:lnTo>
                  <a:pt x="2044529" y="2813617"/>
                </a:lnTo>
                <a:lnTo>
                  <a:pt x="2044529" y="2193511"/>
                </a:lnTo>
                <a:cubicBezTo>
                  <a:pt x="2044272" y="2024858"/>
                  <a:pt x="1938360" y="1899397"/>
                  <a:pt x="1756945" y="1899397"/>
                </a:cubicBezTo>
                <a:moveTo>
                  <a:pt x="2644179" y="2704353"/>
                </a:moveTo>
                <a:cubicBezTo>
                  <a:pt x="2493171" y="2704353"/>
                  <a:pt x="2389064" y="2596888"/>
                  <a:pt x="2389064" y="2365505"/>
                </a:cubicBezTo>
                <a:cubicBezTo>
                  <a:pt x="2389064" y="2132580"/>
                  <a:pt x="2491367" y="2026658"/>
                  <a:pt x="2644179" y="2026658"/>
                </a:cubicBezTo>
                <a:cubicBezTo>
                  <a:pt x="2795186" y="2026658"/>
                  <a:pt x="2899294" y="2132323"/>
                  <a:pt x="2899294" y="2365505"/>
                </a:cubicBezTo>
                <a:cubicBezTo>
                  <a:pt x="2899294" y="2596631"/>
                  <a:pt x="2798794" y="2704353"/>
                  <a:pt x="2644179" y="2704353"/>
                </a:cubicBezTo>
                <a:moveTo>
                  <a:pt x="2651394" y="1899397"/>
                </a:moveTo>
                <a:cubicBezTo>
                  <a:pt x="2381848" y="1899397"/>
                  <a:pt x="2232902" y="2096587"/>
                  <a:pt x="2232902" y="2376303"/>
                </a:cubicBezTo>
                <a:cubicBezTo>
                  <a:pt x="2232902" y="2659362"/>
                  <a:pt x="2385714" y="2831613"/>
                  <a:pt x="2637221" y="2831613"/>
                </a:cubicBezTo>
                <a:cubicBezTo>
                  <a:pt x="2908571" y="2831613"/>
                  <a:pt x="3055971" y="2634424"/>
                  <a:pt x="3055971" y="2354707"/>
                </a:cubicBezTo>
                <a:cubicBezTo>
                  <a:pt x="3055713" y="2071392"/>
                  <a:pt x="2904706" y="1899397"/>
                  <a:pt x="2651394" y="1899397"/>
                </a:cubicBezTo>
                <a:moveTo>
                  <a:pt x="4365047" y="2723892"/>
                </a:moveTo>
                <a:cubicBezTo>
                  <a:pt x="4262743" y="2723892"/>
                  <a:pt x="4192651" y="2666560"/>
                  <a:pt x="4192651" y="2566294"/>
                </a:cubicBezTo>
                <a:cubicBezTo>
                  <a:pt x="4192651" y="2481968"/>
                  <a:pt x="4241097" y="2440833"/>
                  <a:pt x="4343659" y="2415638"/>
                </a:cubicBezTo>
                <a:lnTo>
                  <a:pt x="4453178" y="2388644"/>
                </a:lnTo>
                <a:cubicBezTo>
                  <a:pt x="4521466" y="2372447"/>
                  <a:pt x="4559089" y="2361649"/>
                  <a:pt x="4573520" y="2349309"/>
                </a:cubicBezTo>
                <a:lnTo>
                  <a:pt x="4573520" y="2523103"/>
                </a:lnTo>
                <a:cubicBezTo>
                  <a:pt x="4573520" y="2655762"/>
                  <a:pt x="4481782" y="2723892"/>
                  <a:pt x="4365047" y="2723892"/>
                </a:cubicBezTo>
                <a:moveTo>
                  <a:pt x="4411947" y="1899397"/>
                </a:moveTo>
                <a:cubicBezTo>
                  <a:pt x="4194455" y="1899397"/>
                  <a:pt x="4059682" y="2030257"/>
                  <a:pt x="4049116" y="2186312"/>
                </a:cubicBezTo>
                <a:lnTo>
                  <a:pt x="4187497" y="2215106"/>
                </a:lnTo>
                <a:cubicBezTo>
                  <a:pt x="4194713" y="2100443"/>
                  <a:pt x="4264805" y="2014317"/>
                  <a:pt x="4401381" y="2014317"/>
                </a:cubicBezTo>
                <a:cubicBezTo>
                  <a:pt x="4516312" y="2014317"/>
                  <a:pt x="4573777" y="2077048"/>
                  <a:pt x="4573777" y="2180913"/>
                </a:cubicBezTo>
                <a:lnTo>
                  <a:pt x="4573777" y="2186312"/>
                </a:lnTo>
                <a:cubicBezTo>
                  <a:pt x="4573777" y="2229246"/>
                  <a:pt x="4561151" y="2247243"/>
                  <a:pt x="4521724" y="2258041"/>
                </a:cubicBezTo>
                <a:lnTo>
                  <a:pt x="4263001" y="2322571"/>
                </a:lnTo>
                <a:cubicBezTo>
                  <a:pt x="4124620" y="2358564"/>
                  <a:pt x="4043705" y="2449831"/>
                  <a:pt x="4043705" y="2577092"/>
                </a:cubicBezTo>
                <a:cubicBezTo>
                  <a:pt x="4043705" y="2738546"/>
                  <a:pt x="4164047" y="2831613"/>
                  <a:pt x="4324074" y="2831613"/>
                </a:cubicBezTo>
                <a:cubicBezTo>
                  <a:pt x="4458847" y="2831613"/>
                  <a:pt x="4548781" y="2767083"/>
                  <a:pt x="4573777" y="2677358"/>
                </a:cubicBezTo>
                <a:cubicBezTo>
                  <a:pt x="4577385" y="2761684"/>
                  <a:pt x="4584600" y="2797420"/>
                  <a:pt x="4591816" y="2813617"/>
                </a:cubicBezTo>
                <a:lnTo>
                  <a:pt x="4744627" y="2813617"/>
                </a:lnTo>
                <a:cubicBezTo>
                  <a:pt x="4728393" y="2767083"/>
                  <a:pt x="4721177" y="2702553"/>
                  <a:pt x="4721177" y="2627225"/>
                </a:cubicBezTo>
                <a:lnTo>
                  <a:pt x="4721177" y="2171915"/>
                </a:lnTo>
                <a:cubicBezTo>
                  <a:pt x="4720920" y="2003519"/>
                  <a:pt x="4603927" y="1899397"/>
                  <a:pt x="4411947" y="1899397"/>
                </a:cubicBezTo>
                <a:moveTo>
                  <a:pt x="6942741" y="2268581"/>
                </a:moveTo>
                <a:cubicBezTo>
                  <a:pt x="6962584" y="2110984"/>
                  <a:pt x="7043241" y="2021259"/>
                  <a:pt x="7185229" y="2021259"/>
                </a:cubicBezTo>
                <a:cubicBezTo>
                  <a:pt x="7320002" y="2021259"/>
                  <a:pt x="7399114" y="2101986"/>
                  <a:pt x="7402721" y="2268581"/>
                </a:cubicBezTo>
                <a:lnTo>
                  <a:pt x="6942741" y="2268581"/>
                </a:lnTo>
                <a:moveTo>
                  <a:pt x="7185229" y="1899397"/>
                </a:moveTo>
                <a:cubicBezTo>
                  <a:pt x="6948153" y="1899397"/>
                  <a:pt x="6782714" y="2065993"/>
                  <a:pt x="6782714" y="2372704"/>
                </a:cubicBezTo>
                <a:cubicBezTo>
                  <a:pt x="6782714" y="2666560"/>
                  <a:pt x="6935525" y="2831613"/>
                  <a:pt x="7185229" y="2831613"/>
                </a:cubicBezTo>
                <a:cubicBezTo>
                  <a:pt x="7390095" y="2831613"/>
                  <a:pt x="7519456" y="2715151"/>
                  <a:pt x="7551667" y="2539557"/>
                </a:cubicBezTo>
                <a:lnTo>
                  <a:pt x="7415091" y="2503821"/>
                </a:lnTo>
                <a:cubicBezTo>
                  <a:pt x="7391641" y="2654477"/>
                  <a:pt x="7310983" y="2706410"/>
                  <a:pt x="7199403" y="2706410"/>
                </a:cubicBezTo>
                <a:cubicBezTo>
                  <a:pt x="7021595" y="2706410"/>
                  <a:pt x="6942484" y="2575550"/>
                  <a:pt x="6937072" y="2374761"/>
                </a:cubicBezTo>
                <a:lnTo>
                  <a:pt x="7553213" y="2374761"/>
                </a:lnTo>
                <a:lnTo>
                  <a:pt x="7553213" y="2324627"/>
                </a:lnTo>
                <a:cubicBezTo>
                  <a:pt x="7553729" y="2010461"/>
                  <a:pt x="7382879" y="1899397"/>
                  <a:pt x="7185229" y="1899397"/>
                </a:cubicBezTo>
                <a:moveTo>
                  <a:pt x="9777354" y="2268581"/>
                </a:moveTo>
                <a:cubicBezTo>
                  <a:pt x="9797197" y="2110984"/>
                  <a:pt x="9877854" y="2021259"/>
                  <a:pt x="10019842" y="2021259"/>
                </a:cubicBezTo>
                <a:cubicBezTo>
                  <a:pt x="10154615" y="2021259"/>
                  <a:pt x="10233727" y="2101986"/>
                  <a:pt x="10237334" y="2268581"/>
                </a:cubicBezTo>
                <a:lnTo>
                  <a:pt x="9777354" y="2268581"/>
                </a:lnTo>
                <a:moveTo>
                  <a:pt x="10019842" y="1899397"/>
                </a:moveTo>
                <a:cubicBezTo>
                  <a:pt x="9782766" y="1899397"/>
                  <a:pt x="9617327" y="2065993"/>
                  <a:pt x="9617327" y="2372704"/>
                </a:cubicBezTo>
                <a:cubicBezTo>
                  <a:pt x="9617327" y="2666560"/>
                  <a:pt x="9770138" y="2831613"/>
                  <a:pt x="10019842" y="2831613"/>
                </a:cubicBezTo>
                <a:cubicBezTo>
                  <a:pt x="10224708" y="2831613"/>
                  <a:pt x="10354069" y="2715151"/>
                  <a:pt x="10386280" y="2539557"/>
                </a:cubicBezTo>
                <a:lnTo>
                  <a:pt x="10249704" y="2503821"/>
                </a:lnTo>
                <a:cubicBezTo>
                  <a:pt x="10226254" y="2654477"/>
                  <a:pt x="10145596" y="2706410"/>
                  <a:pt x="10034016" y="2706410"/>
                </a:cubicBezTo>
                <a:cubicBezTo>
                  <a:pt x="9856207" y="2706410"/>
                  <a:pt x="9777097" y="2575550"/>
                  <a:pt x="9771684" y="2374761"/>
                </a:cubicBezTo>
                <a:lnTo>
                  <a:pt x="10387826" y="2374761"/>
                </a:lnTo>
                <a:lnTo>
                  <a:pt x="10387826" y="2324627"/>
                </a:lnTo>
                <a:cubicBezTo>
                  <a:pt x="10388342" y="2010461"/>
                  <a:pt x="10217492" y="1899397"/>
                  <a:pt x="10019842" y="1899397"/>
                </a:cubicBezTo>
                <a:moveTo>
                  <a:pt x="12299387" y="1899397"/>
                </a:moveTo>
                <a:cubicBezTo>
                  <a:pt x="12053291" y="1899397"/>
                  <a:pt x="11886049" y="2071392"/>
                  <a:pt x="11886049" y="2374503"/>
                </a:cubicBezTo>
                <a:cubicBezTo>
                  <a:pt x="11886049" y="2671959"/>
                  <a:pt x="12049425" y="2831613"/>
                  <a:pt x="12292171" y="2831613"/>
                </a:cubicBezTo>
                <a:cubicBezTo>
                  <a:pt x="12511467" y="2831613"/>
                  <a:pt x="12635417" y="2697154"/>
                  <a:pt x="12660413" y="2512562"/>
                </a:cubicBezTo>
                <a:lnTo>
                  <a:pt x="12518425" y="2478369"/>
                </a:lnTo>
                <a:cubicBezTo>
                  <a:pt x="12493171" y="2646764"/>
                  <a:pt x="12421533" y="2704353"/>
                  <a:pt x="12302736" y="2704353"/>
                </a:cubicBezTo>
                <a:cubicBezTo>
                  <a:pt x="12130340" y="2704353"/>
                  <a:pt x="12042210" y="2578892"/>
                  <a:pt x="12042210" y="2363706"/>
                </a:cubicBezTo>
                <a:cubicBezTo>
                  <a:pt x="12042210" y="2139778"/>
                  <a:pt x="12135494" y="2026658"/>
                  <a:pt x="12295521" y="2026658"/>
                </a:cubicBezTo>
                <a:cubicBezTo>
                  <a:pt x="12408648" y="2026658"/>
                  <a:pt x="12491367" y="2082189"/>
                  <a:pt x="12518167" y="2241844"/>
                </a:cubicBezTo>
                <a:lnTo>
                  <a:pt x="12660156" y="2207908"/>
                </a:lnTo>
                <a:cubicBezTo>
                  <a:pt x="12635417" y="2024858"/>
                  <a:pt x="12511467" y="1899397"/>
                  <a:pt x="12299387" y="1899397"/>
                </a:cubicBezTo>
                <a:moveTo>
                  <a:pt x="13596350" y="1899397"/>
                </a:moveTo>
                <a:cubicBezTo>
                  <a:pt x="13468794" y="1899397"/>
                  <a:pt x="13380662" y="1960328"/>
                  <a:pt x="13344844" y="2055452"/>
                </a:cubicBezTo>
                <a:lnTo>
                  <a:pt x="13344844" y="1917394"/>
                </a:lnTo>
                <a:lnTo>
                  <a:pt x="13195639" y="1917394"/>
                </a:lnTo>
                <a:lnTo>
                  <a:pt x="13195639" y="2813617"/>
                </a:lnTo>
                <a:lnTo>
                  <a:pt x="13344844" y="2813617"/>
                </a:lnTo>
                <a:lnTo>
                  <a:pt x="13344844" y="2223847"/>
                </a:lnTo>
                <a:cubicBezTo>
                  <a:pt x="13344844" y="2098386"/>
                  <a:pt x="13407721" y="2014060"/>
                  <a:pt x="13540690" y="2014060"/>
                </a:cubicBezTo>
                <a:cubicBezTo>
                  <a:pt x="13671856" y="2014060"/>
                  <a:pt x="13734732" y="2098386"/>
                  <a:pt x="13734732" y="2223847"/>
                </a:cubicBezTo>
                <a:lnTo>
                  <a:pt x="13734732" y="2813617"/>
                </a:lnTo>
                <a:lnTo>
                  <a:pt x="13883936" y="2813617"/>
                </a:lnTo>
                <a:lnTo>
                  <a:pt x="13883936" y="2193511"/>
                </a:lnTo>
                <a:cubicBezTo>
                  <a:pt x="13883936" y="2024858"/>
                  <a:pt x="13777767" y="1899397"/>
                  <a:pt x="13596350" y="1899397"/>
                </a:cubicBezTo>
                <a:moveTo>
                  <a:pt x="14232336" y="2268581"/>
                </a:moveTo>
                <a:cubicBezTo>
                  <a:pt x="14252177" y="2110984"/>
                  <a:pt x="14332835" y="2021259"/>
                  <a:pt x="14474823" y="2021259"/>
                </a:cubicBezTo>
                <a:cubicBezTo>
                  <a:pt x="14609596" y="2021259"/>
                  <a:pt x="14688708" y="2101986"/>
                  <a:pt x="14692316" y="2268581"/>
                </a:cubicBezTo>
                <a:lnTo>
                  <a:pt x="14232336" y="2268581"/>
                </a:lnTo>
                <a:moveTo>
                  <a:pt x="14474823" y="1899397"/>
                </a:moveTo>
                <a:cubicBezTo>
                  <a:pt x="14237746" y="1899397"/>
                  <a:pt x="14072308" y="2065993"/>
                  <a:pt x="14072308" y="2372704"/>
                </a:cubicBezTo>
                <a:cubicBezTo>
                  <a:pt x="14072308" y="2666560"/>
                  <a:pt x="14225120" y="2831613"/>
                  <a:pt x="14474823" y="2831613"/>
                </a:cubicBezTo>
                <a:cubicBezTo>
                  <a:pt x="14679689" y="2831613"/>
                  <a:pt x="14809051" y="2715151"/>
                  <a:pt x="14841262" y="2539557"/>
                </a:cubicBezTo>
                <a:lnTo>
                  <a:pt x="14704684" y="2503821"/>
                </a:lnTo>
                <a:cubicBezTo>
                  <a:pt x="14681235" y="2654477"/>
                  <a:pt x="14600577" y="2706410"/>
                  <a:pt x="14488996" y="2706410"/>
                </a:cubicBezTo>
                <a:cubicBezTo>
                  <a:pt x="14311190" y="2706410"/>
                  <a:pt x="14232078" y="2575550"/>
                  <a:pt x="14226666" y="2374761"/>
                </a:cubicBezTo>
                <a:lnTo>
                  <a:pt x="14842809" y="2374761"/>
                </a:lnTo>
                <a:lnTo>
                  <a:pt x="14842809" y="2324627"/>
                </a:lnTo>
                <a:cubicBezTo>
                  <a:pt x="14843065" y="2010461"/>
                  <a:pt x="14672473" y="1899397"/>
                  <a:pt x="14474823" y="1899397"/>
                </a:cubicBezTo>
                <a:moveTo>
                  <a:pt x="5204092" y="1666471"/>
                </a:moveTo>
                <a:lnTo>
                  <a:pt x="5054889" y="1702207"/>
                </a:lnTo>
                <a:lnTo>
                  <a:pt x="5054889" y="1917394"/>
                </a:lnTo>
                <a:lnTo>
                  <a:pt x="4882493" y="1917394"/>
                </a:lnTo>
                <a:lnTo>
                  <a:pt x="4882493" y="2032057"/>
                </a:lnTo>
                <a:lnTo>
                  <a:pt x="5054889" y="2032057"/>
                </a:lnTo>
                <a:lnTo>
                  <a:pt x="5054889" y="2580434"/>
                </a:lnTo>
                <a:cubicBezTo>
                  <a:pt x="5054889" y="2727491"/>
                  <a:pt x="5124981" y="2831356"/>
                  <a:pt x="5300985" y="2831356"/>
                </a:cubicBezTo>
                <a:cubicBezTo>
                  <a:pt x="5389115" y="2831356"/>
                  <a:pt x="5464361" y="2802562"/>
                  <a:pt x="5493223" y="2775824"/>
                </a:cubicBezTo>
                <a:lnTo>
                  <a:pt x="5451992" y="2668360"/>
                </a:lnTo>
                <a:cubicBezTo>
                  <a:pt x="5451992" y="2668360"/>
                  <a:pt x="5398135" y="2705895"/>
                  <a:pt x="5320827" y="2705895"/>
                </a:cubicBezTo>
                <a:cubicBezTo>
                  <a:pt x="5239912" y="2705895"/>
                  <a:pt x="5204092" y="2657562"/>
                  <a:pt x="5204092" y="2557039"/>
                </a:cubicBezTo>
                <a:lnTo>
                  <a:pt x="5204092" y="2032057"/>
                </a:lnTo>
                <a:lnTo>
                  <a:pt x="5470031" y="2032057"/>
                </a:lnTo>
                <a:lnTo>
                  <a:pt x="5470031" y="1917394"/>
                </a:lnTo>
                <a:lnTo>
                  <a:pt x="5204092" y="1917394"/>
                </a:lnTo>
                <a:lnTo>
                  <a:pt x="5204092" y="1666471"/>
                </a:lnTo>
                <a:moveTo>
                  <a:pt x="219296" y="1558750"/>
                </a:moveTo>
                <a:lnTo>
                  <a:pt x="62877" y="1558750"/>
                </a:lnTo>
                <a:lnTo>
                  <a:pt x="62877" y="2813360"/>
                </a:lnTo>
                <a:lnTo>
                  <a:pt x="219296" y="2813360"/>
                </a:lnTo>
                <a:lnTo>
                  <a:pt x="219296" y="1558750"/>
                </a:lnTo>
                <a:close/>
                <a:moveTo>
                  <a:pt x="9411173" y="1558750"/>
                </a:moveTo>
                <a:lnTo>
                  <a:pt x="9174096" y="1558750"/>
                </a:lnTo>
                <a:lnTo>
                  <a:pt x="8802247" y="2569636"/>
                </a:lnTo>
                <a:lnTo>
                  <a:pt x="8428593" y="1558750"/>
                </a:lnTo>
                <a:lnTo>
                  <a:pt x="8180694" y="1558750"/>
                </a:lnTo>
                <a:lnTo>
                  <a:pt x="8180694" y="2813360"/>
                </a:lnTo>
                <a:lnTo>
                  <a:pt x="8337113" y="2813360"/>
                </a:lnTo>
                <a:lnTo>
                  <a:pt x="8337113" y="1732801"/>
                </a:lnTo>
                <a:lnTo>
                  <a:pt x="8737824" y="2813617"/>
                </a:lnTo>
                <a:lnTo>
                  <a:pt x="8858166" y="2813617"/>
                </a:lnTo>
                <a:lnTo>
                  <a:pt x="9255270" y="1731002"/>
                </a:lnTo>
                <a:lnTo>
                  <a:pt x="9255270" y="2813617"/>
                </a:lnTo>
                <a:lnTo>
                  <a:pt x="9411431" y="2813617"/>
                </a:lnTo>
                <a:lnTo>
                  <a:pt x="9411431" y="1558750"/>
                </a:lnTo>
                <a:moveTo>
                  <a:pt x="10941349" y="2704353"/>
                </a:moveTo>
                <a:cubicBezTo>
                  <a:pt x="10793949" y="2704353"/>
                  <a:pt x="10695254" y="2598688"/>
                  <a:pt x="10695254" y="2365505"/>
                </a:cubicBezTo>
                <a:cubicBezTo>
                  <a:pt x="10695254" y="2130780"/>
                  <a:pt x="10794207" y="2026658"/>
                  <a:pt x="10941349" y="2026658"/>
                </a:cubicBezTo>
                <a:cubicBezTo>
                  <a:pt x="11088749" y="2026658"/>
                  <a:pt x="11187445" y="2130523"/>
                  <a:pt x="11187445" y="2365505"/>
                </a:cubicBezTo>
                <a:cubicBezTo>
                  <a:pt x="11187445" y="2598431"/>
                  <a:pt x="11088749" y="2704353"/>
                  <a:pt x="10941349" y="2704353"/>
                </a:cubicBezTo>
                <a:moveTo>
                  <a:pt x="11333042" y="1558750"/>
                </a:moveTo>
                <a:lnTo>
                  <a:pt x="11183838" y="1558750"/>
                </a:lnTo>
                <a:lnTo>
                  <a:pt x="11183838" y="2089388"/>
                </a:lnTo>
                <a:cubicBezTo>
                  <a:pt x="11151368" y="1990665"/>
                  <a:pt x="11072515" y="1899397"/>
                  <a:pt x="10916095" y="1899397"/>
                </a:cubicBezTo>
                <a:cubicBezTo>
                  <a:pt x="10714838" y="1899397"/>
                  <a:pt x="10538834" y="2057252"/>
                  <a:pt x="10538834" y="2370904"/>
                </a:cubicBezTo>
                <a:cubicBezTo>
                  <a:pt x="10538834" y="2688156"/>
                  <a:pt x="10714838" y="2831613"/>
                  <a:pt x="10903469" y="2831613"/>
                </a:cubicBezTo>
                <a:cubicBezTo>
                  <a:pt x="11045457" y="2831613"/>
                  <a:pt x="11149564" y="2749087"/>
                  <a:pt x="11183838" y="2632624"/>
                </a:cubicBezTo>
                <a:lnTo>
                  <a:pt x="11183838" y="2700753"/>
                </a:lnTo>
                <a:cubicBezTo>
                  <a:pt x="11183838" y="2741888"/>
                  <a:pt x="11187445" y="2786879"/>
                  <a:pt x="11192857" y="2813617"/>
                </a:cubicBezTo>
                <a:lnTo>
                  <a:pt x="11343864" y="2813617"/>
                </a:lnTo>
                <a:cubicBezTo>
                  <a:pt x="11336649" y="2770683"/>
                  <a:pt x="11333042" y="2707952"/>
                  <a:pt x="11333042" y="2627225"/>
                </a:cubicBezTo>
                <a:lnTo>
                  <a:pt x="11333042" y="1558750"/>
                </a:lnTo>
                <a:moveTo>
                  <a:pt x="5712261" y="1532012"/>
                </a:moveTo>
                <a:cubicBezTo>
                  <a:pt x="5652992" y="1532012"/>
                  <a:pt x="5606350" y="1578546"/>
                  <a:pt x="5606350" y="1637677"/>
                </a:cubicBezTo>
                <a:cubicBezTo>
                  <a:pt x="5606350" y="1696808"/>
                  <a:pt x="5652992" y="1741542"/>
                  <a:pt x="5712261" y="1741542"/>
                </a:cubicBezTo>
                <a:cubicBezTo>
                  <a:pt x="5771531" y="1741542"/>
                  <a:pt x="5816369" y="1696808"/>
                  <a:pt x="5816369" y="1637677"/>
                </a:cubicBezTo>
                <a:cubicBezTo>
                  <a:pt x="5816627" y="1578546"/>
                  <a:pt x="5771531" y="1532012"/>
                  <a:pt x="5712261" y="1532012"/>
                </a:cubicBezTo>
                <a:moveTo>
                  <a:pt x="11623976" y="1532012"/>
                </a:moveTo>
                <a:cubicBezTo>
                  <a:pt x="11564707" y="1532012"/>
                  <a:pt x="11518064" y="1578546"/>
                  <a:pt x="11518064" y="1637677"/>
                </a:cubicBezTo>
                <a:cubicBezTo>
                  <a:pt x="11518064" y="1696808"/>
                  <a:pt x="11564707" y="1741542"/>
                  <a:pt x="11623976" y="1741542"/>
                </a:cubicBezTo>
                <a:cubicBezTo>
                  <a:pt x="11683245" y="1741542"/>
                  <a:pt x="11728083" y="1696808"/>
                  <a:pt x="11728083" y="1637677"/>
                </a:cubicBezTo>
                <a:cubicBezTo>
                  <a:pt x="11728341" y="1578546"/>
                  <a:pt x="11683245" y="1532012"/>
                  <a:pt x="11623976" y="1532012"/>
                </a:cubicBezTo>
                <a:moveTo>
                  <a:pt x="12906510" y="1532012"/>
                </a:moveTo>
                <a:cubicBezTo>
                  <a:pt x="12847240" y="1532012"/>
                  <a:pt x="12800598" y="1578546"/>
                  <a:pt x="12800598" y="1637677"/>
                </a:cubicBezTo>
                <a:cubicBezTo>
                  <a:pt x="12800598" y="1696808"/>
                  <a:pt x="12847240" y="1741542"/>
                  <a:pt x="12906510" y="1741542"/>
                </a:cubicBezTo>
                <a:cubicBezTo>
                  <a:pt x="12965779" y="1741542"/>
                  <a:pt x="13010617" y="1696808"/>
                  <a:pt x="13010617" y="1637677"/>
                </a:cubicBezTo>
                <a:cubicBezTo>
                  <a:pt x="13010875" y="1578546"/>
                  <a:pt x="12965779" y="1532012"/>
                  <a:pt x="12906510" y="1532012"/>
                </a:cubicBezTo>
              </a:path>
            </a:pathLst>
          </a:custGeom>
          <a:solidFill>
            <a:schemeClr val="tx2"/>
          </a:solidFill>
          <a:ln w="25765" cap="flat">
            <a:noFill/>
            <a:prstDash val="solid"/>
            <a:miter/>
          </a:ln>
        </p:spPr>
        <p:txBody>
          <a:bodyPr rtlCol="0" anchor="ctr"/>
          <a:lstStyle/>
          <a:p>
            <a:pPr marL="0" marR="0" lvl="0" indent="0" defTabSz="914411" eaLnBrk="1" fontAlgn="auto" latinLnBrk="0" hangingPunct="1">
              <a:lnSpc>
                <a:spcPct val="100000"/>
              </a:lnSpc>
              <a:spcBef>
                <a:spcPts val="0"/>
              </a:spcBef>
              <a:spcAft>
                <a:spcPts val="0"/>
              </a:spcAft>
              <a:buClrTx/>
              <a:buSzTx/>
              <a:buFontTx/>
              <a:buNone/>
              <a:tabLst/>
              <a:defRPr/>
            </a:pPr>
            <a:endParaRPr kumimoji="0" lang="en-GB" sz="1801" b="0" i="0" u="none" strike="noStrike" kern="0" cap="none" spc="0" normalizeH="0" baseline="0" noProof="0">
              <a:ln>
                <a:noFill/>
              </a:ln>
              <a:solidFill>
                <a:schemeClr val="bg1"/>
              </a:solidFill>
              <a:effectLst/>
              <a:uLnTx/>
              <a:uFillTx/>
            </a:endParaRPr>
          </a:p>
        </p:txBody>
      </p:sp>
      <p:sp>
        <p:nvSpPr>
          <p:cNvPr id="2" name="Text Placeholder 31">
            <a:extLst>
              <a:ext uri="{FF2B5EF4-FFF2-40B4-BE49-F238E27FC236}">
                <a16:creationId xmlns:a16="http://schemas.microsoft.com/office/drawing/2014/main" id="{3C41F4A2-6867-D87C-8F80-9CB55D304DC4}"/>
              </a:ext>
            </a:extLst>
          </p:cNvPr>
          <p:cNvSpPr>
            <a:spLocks noGrp="1"/>
          </p:cNvSpPr>
          <p:nvPr>
            <p:ph type="body" sz="quarter" idx="13" hasCustomPrompt="1"/>
          </p:nvPr>
        </p:nvSpPr>
        <p:spPr>
          <a:xfrm>
            <a:off x="292102" y="3543515"/>
            <a:ext cx="3764795" cy="813645"/>
          </a:xfrm>
        </p:spPr>
        <p:txBody>
          <a:bodyPr anchor="t"/>
          <a:lstStyle>
            <a:lvl1pPr algn="l">
              <a:lnSpc>
                <a:spcPct val="100000"/>
              </a:lnSpc>
              <a:spcBef>
                <a:spcPts val="0"/>
              </a:spcBef>
              <a:spcAft>
                <a:spcPts val="0"/>
              </a:spcAft>
              <a:defRPr sz="1600" b="0" i="0">
                <a:solidFill>
                  <a:schemeClr val="tx1"/>
                </a:solidFill>
              </a:defRPr>
            </a:lvl1pPr>
          </a:lstStyle>
          <a:p>
            <a:r>
              <a:rPr lang="en-US" noProof="0"/>
              <a:t>Speaker Title</a:t>
            </a:r>
            <a:br>
              <a:rPr lang="en-US" noProof="0"/>
            </a:br>
            <a:r>
              <a:rPr lang="en-US" noProof="0"/>
              <a:t>Global Development, Function/Org</a:t>
            </a:r>
          </a:p>
          <a:p>
            <a:r>
              <a:rPr lang="en-US" noProof="0"/>
              <a:t>Date</a:t>
            </a:r>
          </a:p>
        </p:txBody>
      </p:sp>
      <p:sp>
        <p:nvSpPr>
          <p:cNvPr id="3" name="Text Placeholder 31">
            <a:extLst>
              <a:ext uri="{FF2B5EF4-FFF2-40B4-BE49-F238E27FC236}">
                <a16:creationId xmlns:a16="http://schemas.microsoft.com/office/drawing/2014/main" id="{6CDE80A1-3F87-ECEE-F4F9-2A48FE178464}"/>
              </a:ext>
            </a:extLst>
          </p:cNvPr>
          <p:cNvSpPr>
            <a:spLocks noGrp="1"/>
          </p:cNvSpPr>
          <p:nvPr>
            <p:ph type="body" sz="quarter" idx="16" hasCustomPrompt="1"/>
          </p:nvPr>
        </p:nvSpPr>
        <p:spPr>
          <a:xfrm>
            <a:off x="292102" y="3128936"/>
            <a:ext cx="3764795" cy="371860"/>
          </a:xfrm>
        </p:spPr>
        <p:txBody>
          <a:bodyPr anchor="b"/>
          <a:lstStyle>
            <a:lvl1pPr algn="l">
              <a:lnSpc>
                <a:spcPct val="100000"/>
              </a:lnSpc>
              <a:spcBef>
                <a:spcPts val="0"/>
              </a:spcBef>
              <a:spcAft>
                <a:spcPts val="0"/>
              </a:spcAft>
              <a:defRPr sz="1600" b="1" i="0">
                <a:solidFill>
                  <a:schemeClr val="tx1"/>
                </a:solidFill>
              </a:defRPr>
            </a:lvl1pPr>
          </a:lstStyle>
          <a:p>
            <a:r>
              <a:rPr lang="en-US" noProof="0" err="1"/>
              <a:t>Firstname</a:t>
            </a:r>
            <a:r>
              <a:rPr lang="en-US" noProof="0"/>
              <a:t> </a:t>
            </a:r>
            <a:r>
              <a:rPr lang="en-US" noProof="0" err="1"/>
              <a:t>Lastname</a:t>
            </a:r>
            <a:r>
              <a:rPr lang="en-US" noProof="0"/>
              <a:t> </a:t>
            </a:r>
          </a:p>
        </p:txBody>
      </p:sp>
      <p:sp>
        <p:nvSpPr>
          <p:cNvPr id="4" name="Text Placeholder 31">
            <a:extLst>
              <a:ext uri="{FF2B5EF4-FFF2-40B4-BE49-F238E27FC236}">
                <a16:creationId xmlns:a16="http://schemas.microsoft.com/office/drawing/2014/main" id="{609CA3CB-3603-07E8-76AE-509F5F86B2FF}"/>
              </a:ext>
            </a:extLst>
          </p:cNvPr>
          <p:cNvSpPr>
            <a:spLocks noGrp="1"/>
          </p:cNvSpPr>
          <p:nvPr>
            <p:ph type="body" sz="quarter" idx="18" hasCustomPrompt="1"/>
          </p:nvPr>
        </p:nvSpPr>
        <p:spPr>
          <a:xfrm>
            <a:off x="292100" y="2198686"/>
            <a:ext cx="5499100" cy="908900"/>
          </a:xfrm>
        </p:spPr>
        <p:txBody>
          <a:bodyPr anchor="t"/>
          <a:lstStyle>
            <a:lvl1pPr algn="l">
              <a:lnSpc>
                <a:spcPct val="100000"/>
              </a:lnSpc>
              <a:spcBef>
                <a:spcPts val="0"/>
              </a:spcBef>
              <a:spcAft>
                <a:spcPts val="0"/>
              </a:spcAft>
              <a:defRPr sz="4000" b="1" i="0">
                <a:solidFill>
                  <a:schemeClr val="tx1"/>
                </a:solidFill>
              </a:defRPr>
            </a:lvl1pPr>
          </a:lstStyle>
          <a:p>
            <a:r>
              <a:rPr lang="en-US" noProof="0"/>
              <a:t>Click to add title text</a:t>
            </a:r>
          </a:p>
        </p:txBody>
      </p:sp>
      <p:sp>
        <p:nvSpPr>
          <p:cNvPr id="5" name="Title 1">
            <a:extLst>
              <a:ext uri="{FF2B5EF4-FFF2-40B4-BE49-F238E27FC236}">
                <a16:creationId xmlns:a16="http://schemas.microsoft.com/office/drawing/2014/main" id="{C4C82A89-DB2B-A162-98B3-B16236781555}"/>
              </a:ext>
            </a:extLst>
          </p:cNvPr>
          <p:cNvSpPr>
            <a:spLocks noGrp="1"/>
          </p:cNvSpPr>
          <p:nvPr>
            <p:ph type="ctrTitle" hasCustomPrompt="1"/>
          </p:nvPr>
        </p:nvSpPr>
        <p:spPr>
          <a:xfrm>
            <a:off x="292100" y="1124828"/>
            <a:ext cx="6366933" cy="1230314"/>
          </a:xfrm>
        </p:spPr>
        <p:txBody>
          <a:bodyPr wrap="none" anchor="b">
            <a:noAutofit/>
          </a:bodyPr>
          <a:lstStyle>
            <a:lvl1pPr algn="l" defTabSz="914411" rtl="0" eaLnBrk="1" latinLnBrk="0" hangingPunct="1">
              <a:lnSpc>
                <a:spcPct val="75000"/>
              </a:lnSpc>
              <a:spcBef>
                <a:spcPts val="601"/>
              </a:spcBef>
              <a:spcAft>
                <a:spcPts val="601"/>
              </a:spcAft>
              <a:buNone/>
              <a:defRPr lang="en-GB" sz="8000" b="1" i="0" kern="1200" spc="-100" baseline="0" dirty="0">
                <a:solidFill>
                  <a:schemeClr val="tx2"/>
                </a:solidFill>
                <a:latin typeface="+mj-lt"/>
                <a:ea typeface="+mj-ea"/>
                <a:cs typeface="+mj-cs"/>
              </a:defRPr>
            </a:lvl1pPr>
          </a:lstStyle>
          <a:p>
            <a:r>
              <a:rPr lang="en-US"/>
              <a:t>Click to edit </a:t>
            </a:r>
            <a:br>
              <a:rPr lang="en-US"/>
            </a:br>
            <a:r>
              <a:rPr lang="en-US"/>
              <a:t>title text</a:t>
            </a:r>
            <a:endParaRPr lang="en-GB"/>
          </a:p>
        </p:txBody>
      </p:sp>
    </p:spTree>
    <p:extLst>
      <p:ext uri="{BB962C8B-B14F-4D97-AF65-F5344CB8AC3E}">
        <p14:creationId xmlns:p14="http://schemas.microsoft.com/office/powerpoint/2010/main" val="8037771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hart">
    <p:bg>
      <p:bgPr>
        <a:solidFill>
          <a:schemeClr val="tx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9C02CF3-9045-EF62-4E25-544B1DCA8AEF}"/>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4" name="Text Placeholder 7">
            <a:extLst>
              <a:ext uri="{FF2B5EF4-FFF2-40B4-BE49-F238E27FC236}">
                <a16:creationId xmlns:a16="http://schemas.microsoft.com/office/drawing/2014/main" id="{66A26018-CD47-11D0-838D-A1A2D71C4DE9}"/>
              </a:ext>
            </a:extLst>
          </p:cNvPr>
          <p:cNvSpPr>
            <a:spLocks noGrp="1"/>
          </p:cNvSpPr>
          <p:nvPr>
            <p:ph type="body" sz="quarter" idx="15" hasCustomPrompt="1"/>
          </p:nvPr>
        </p:nvSpPr>
        <p:spPr>
          <a:xfrm>
            <a:off x="8124206" y="293525"/>
            <a:ext cx="3778869" cy="878050"/>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11" name="Chart Placeholder 10">
            <a:extLst>
              <a:ext uri="{FF2B5EF4-FFF2-40B4-BE49-F238E27FC236}">
                <a16:creationId xmlns:a16="http://schemas.microsoft.com/office/drawing/2014/main" id="{698C230B-5408-E1A5-CFA9-2F383131120D}"/>
              </a:ext>
            </a:extLst>
          </p:cNvPr>
          <p:cNvSpPr>
            <a:spLocks noGrp="1"/>
          </p:cNvSpPr>
          <p:nvPr>
            <p:ph type="chart" sz="quarter" idx="16"/>
          </p:nvPr>
        </p:nvSpPr>
        <p:spPr>
          <a:xfrm>
            <a:off x="292102" y="1306512"/>
            <a:ext cx="3770313" cy="3440113"/>
          </a:xfrm>
          <a:solidFill>
            <a:schemeClr val="bg1"/>
          </a:solidFill>
        </p:spPr>
        <p:txBody>
          <a:bodyPr/>
          <a:lstStyle/>
          <a:p>
            <a:r>
              <a:rPr lang="en-US"/>
              <a:t>Click icon to add chart</a:t>
            </a:r>
          </a:p>
        </p:txBody>
      </p:sp>
      <p:sp>
        <p:nvSpPr>
          <p:cNvPr id="12" name="Text Placeholder 7">
            <a:extLst>
              <a:ext uri="{FF2B5EF4-FFF2-40B4-BE49-F238E27FC236}">
                <a16:creationId xmlns:a16="http://schemas.microsoft.com/office/drawing/2014/main" id="{6BA18FE4-4638-2816-D5EB-4ABC0612973F}"/>
              </a:ext>
            </a:extLst>
          </p:cNvPr>
          <p:cNvSpPr>
            <a:spLocks noGrp="1"/>
          </p:cNvSpPr>
          <p:nvPr>
            <p:ph type="body" sz="quarter" idx="17" hasCustomPrompt="1"/>
          </p:nvPr>
        </p:nvSpPr>
        <p:spPr>
          <a:xfrm>
            <a:off x="291481" y="4894904"/>
            <a:ext cx="3770933" cy="876300"/>
          </a:xfrm>
        </p:spPr>
        <p:txBody>
          <a:bodyPr/>
          <a:lstStyle>
            <a:lvl1pPr>
              <a:defRPr sz="1200"/>
            </a:lvl1pPr>
            <a:lvl2pPr>
              <a:defRPr sz="1200"/>
            </a:lvl2pPr>
            <a:lvl3pPr>
              <a:defRPr sz="1100"/>
            </a:lvl3pPr>
          </a:lstStyle>
          <a:p>
            <a:pPr lvl="0"/>
            <a:r>
              <a:rPr lang="en-GB"/>
              <a:t>Click to add text. Delete if not required.</a:t>
            </a:r>
          </a:p>
          <a:p>
            <a:pPr lvl="1"/>
            <a:r>
              <a:rPr lang="en-GB"/>
              <a:t>Second level</a:t>
            </a:r>
          </a:p>
          <a:p>
            <a:pPr lvl="2"/>
            <a:r>
              <a:rPr lang="en-GB"/>
              <a:t>Third level</a:t>
            </a:r>
          </a:p>
        </p:txBody>
      </p:sp>
      <p:sp>
        <p:nvSpPr>
          <p:cNvPr id="13" name="Chart Placeholder 10">
            <a:extLst>
              <a:ext uri="{FF2B5EF4-FFF2-40B4-BE49-F238E27FC236}">
                <a16:creationId xmlns:a16="http://schemas.microsoft.com/office/drawing/2014/main" id="{446A3E25-507C-4190-4950-DA0C712EB336}"/>
              </a:ext>
            </a:extLst>
          </p:cNvPr>
          <p:cNvSpPr>
            <a:spLocks noGrp="1"/>
          </p:cNvSpPr>
          <p:nvPr>
            <p:ph type="chart" sz="quarter" idx="18"/>
          </p:nvPr>
        </p:nvSpPr>
        <p:spPr>
          <a:xfrm>
            <a:off x="4206874" y="1306514"/>
            <a:ext cx="3775076" cy="3440112"/>
          </a:xfrm>
          <a:solidFill>
            <a:schemeClr val="bg1"/>
          </a:solidFill>
        </p:spPr>
        <p:txBody>
          <a:bodyPr/>
          <a:lstStyle/>
          <a:p>
            <a:r>
              <a:rPr lang="en-US"/>
              <a:t>Click icon to add chart</a:t>
            </a:r>
          </a:p>
        </p:txBody>
      </p:sp>
      <p:sp>
        <p:nvSpPr>
          <p:cNvPr id="14" name="Text Placeholder 7">
            <a:extLst>
              <a:ext uri="{FF2B5EF4-FFF2-40B4-BE49-F238E27FC236}">
                <a16:creationId xmlns:a16="http://schemas.microsoft.com/office/drawing/2014/main" id="{DDD2F21A-FE62-6E81-6F5B-9A76691ED2EE}"/>
              </a:ext>
            </a:extLst>
          </p:cNvPr>
          <p:cNvSpPr>
            <a:spLocks noGrp="1"/>
          </p:cNvSpPr>
          <p:nvPr>
            <p:ph type="body" sz="quarter" idx="19" hasCustomPrompt="1"/>
          </p:nvPr>
        </p:nvSpPr>
        <p:spPr>
          <a:xfrm>
            <a:off x="4206874" y="4894904"/>
            <a:ext cx="3775076" cy="876300"/>
          </a:xfrm>
        </p:spPr>
        <p:txBody>
          <a:bodyPr/>
          <a:lstStyle>
            <a:lvl1pPr>
              <a:defRPr sz="1200"/>
            </a:lvl1pPr>
            <a:lvl2pPr>
              <a:defRPr sz="1200"/>
            </a:lvl2pPr>
            <a:lvl3pPr>
              <a:defRPr sz="1100"/>
            </a:lvl3pPr>
          </a:lstStyle>
          <a:p>
            <a:pPr lvl="0"/>
            <a:r>
              <a:rPr lang="en-GB"/>
              <a:t>Click to add text. Delete if not required.</a:t>
            </a:r>
          </a:p>
          <a:p>
            <a:pPr lvl="1"/>
            <a:r>
              <a:rPr lang="en-GB"/>
              <a:t>Second level</a:t>
            </a:r>
          </a:p>
          <a:p>
            <a:pPr lvl="2"/>
            <a:r>
              <a:rPr lang="en-GB"/>
              <a:t>Third level</a:t>
            </a:r>
          </a:p>
        </p:txBody>
      </p:sp>
      <p:sp>
        <p:nvSpPr>
          <p:cNvPr id="15" name="Chart Placeholder 10">
            <a:extLst>
              <a:ext uri="{FF2B5EF4-FFF2-40B4-BE49-F238E27FC236}">
                <a16:creationId xmlns:a16="http://schemas.microsoft.com/office/drawing/2014/main" id="{94EF43E1-5534-96EF-52FD-3CD0B7B21E71}"/>
              </a:ext>
            </a:extLst>
          </p:cNvPr>
          <p:cNvSpPr>
            <a:spLocks noGrp="1"/>
          </p:cNvSpPr>
          <p:nvPr>
            <p:ph type="chart" sz="quarter" idx="20"/>
          </p:nvPr>
        </p:nvSpPr>
        <p:spPr>
          <a:xfrm>
            <a:off x="8124826" y="1306512"/>
            <a:ext cx="3770313" cy="3440113"/>
          </a:xfrm>
          <a:solidFill>
            <a:schemeClr val="bg1"/>
          </a:solidFill>
        </p:spPr>
        <p:txBody>
          <a:bodyPr/>
          <a:lstStyle/>
          <a:p>
            <a:r>
              <a:rPr lang="en-US"/>
              <a:t>Click icon to add chart</a:t>
            </a:r>
          </a:p>
        </p:txBody>
      </p:sp>
      <p:sp>
        <p:nvSpPr>
          <p:cNvPr id="16" name="Text Placeholder 7">
            <a:extLst>
              <a:ext uri="{FF2B5EF4-FFF2-40B4-BE49-F238E27FC236}">
                <a16:creationId xmlns:a16="http://schemas.microsoft.com/office/drawing/2014/main" id="{074660EF-5B4C-59FD-5DE9-C6AEEC3EA783}"/>
              </a:ext>
            </a:extLst>
          </p:cNvPr>
          <p:cNvSpPr>
            <a:spLocks noGrp="1"/>
          </p:cNvSpPr>
          <p:nvPr>
            <p:ph type="body" sz="quarter" idx="21" hasCustomPrompt="1"/>
          </p:nvPr>
        </p:nvSpPr>
        <p:spPr>
          <a:xfrm>
            <a:off x="8124206" y="4894904"/>
            <a:ext cx="3770933" cy="876300"/>
          </a:xfrm>
        </p:spPr>
        <p:txBody>
          <a:bodyPr/>
          <a:lstStyle>
            <a:lvl1pPr>
              <a:defRPr sz="1200"/>
            </a:lvl1pPr>
            <a:lvl2pPr>
              <a:defRPr sz="1200"/>
            </a:lvl2pPr>
            <a:lvl3pPr>
              <a:defRPr sz="1100"/>
            </a:lvl3pPr>
          </a:lstStyle>
          <a:p>
            <a:pPr lvl="0"/>
            <a:r>
              <a:rPr lang="en-GB"/>
              <a:t>Click to add text. Delete if not required.</a:t>
            </a:r>
          </a:p>
          <a:p>
            <a:pPr lvl="1"/>
            <a:r>
              <a:rPr lang="en-GB"/>
              <a:t>Second level</a:t>
            </a:r>
          </a:p>
          <a:p>
            <a:pPr lvl="2"/>
            <a:r>
              <a:rPr lang="en-GB"/>
              <a:t>Third level</a:t>
            </a:r>
          </a:p>
        </p:txBody>
      </p:sp>
      <p:sp>
        <p:nvSpPr>
          <p:cNvPr id="9" name="Title 8">
            <a:extLst>
              <a:ext uri="{FF2B5EF4-FFF2-40B4-BE49-F238E27FC236}">
                <a16:creationId xmlns:a16="http://schemas.microsoft.com/office/drawing/2014/main" id="{5FD82D33-FC73-4137-A0A9-8EB43DA1A810}"/>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3" name="Subtitle 2">
            <a:extLst>
              <a:ext uri="{FF2B5EF4-FFF2-40B4-BE49-F238E27FC236}">
                <a16:creationId xmlns:a16="http://schemas.microsoft.com/office/drawing/2014/main" id="{EA959997-A6D7-96D1-8672-5FCDE45DB7B3}"/>
              </a:ext>
            </a:extLst>
          </p:cNvPr>
          <p:cNvSpPr>
            <a:spLocks noGrp="1"/>
          </p:cNvSpPr>
          <p:nvPr>
            <p:ph type="subTitle" idx="22"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FBE4CD19-6DA9-A930-91EE-59CB48D45E41}"/>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29546778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0" name="Table Placeholder 5">
            <a:extLst>
              <a:ext uri="{FF2B5EF4-FFF2-40B4-BE49-F238E27FC236}">
                <a16:creationId xmlns:a16="http://schemas.microsoft.com/office/drawing/2014/main" id="{AA00D851-11FE-02AE-0FE0-9A7CAC67EF7D}"/>
              </a:ext>
            </a:extLst>
          </p:cNvPr>
          <p:cNvSpPr>
            <a:spLocks noGrp="1"/>
          </p:cNvSpPr>
          <p:nvPr>
            <p:ph type="tbl" sz="quarter" idx="13"/>
          </p:nvPr>
        </p:nvSpPr>
        <p:spPr>
          <a:xfrm>
            <a:off x="292102" y="2847976"/>
            <a:ext cx="11610974" cy="2917825"/>
          </a:xfrm>
        </p:spPr>
        <p:txBody>
          <a:bodyPr/>
          <a:lstStyle/>
          <a:p>
            <a:r>
              <a:rPr lang="en-US"/>
              <a:t>Click icon to add table</a:t>
            </a:r>
            <a:endParaRPr lang="en-GB"/>
          </a:p>
        </p:txBody>
      </p:sp>
      <p:sp>
        <p:nvSpPr>
          <p:cNvPr id="3" name="Title 2">
            <a:extLst>
              <a:ext uri="{FF2B5EF4-FFF2-40B4-BE49-F238E27FC236}">
                <a16:creationId xmlns:a16="http://schemas.microsoft.com/office/drawing/2014/main" id="{2CDD0AA4-DA06-999E-8621-24713C5D3AF7}"/>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AF1CADF7-2181-199A-E8E5-8BFDAFCB655B}"/>
              </a:ext>
            </a:extLst>
          </p:cNvPr>
          <p:cNvSpPr>
            <a:spLocks noGrp="1"/>
          </p:cNvSpPr>
          <p:nvPr>
            <p:ph type="body" sz="quarter" idx="15" hasCustomPrompt="1"/>
          </p:nvPr>
        </p:nvSpPr>
        <p:spPr>
          <a:xfrm>
            <a:off x="8124206" y="293525"/>
            <a:ext cx="3778869" cy="878050"/>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5" name="Subtitle 2">
            <a:extLst>
              <a:ext uri="{FF2B5EF4-FFF2-40B4-BE49-F238E27FC236}">
                <a16:creationId xmlns:a16="http://schemas.microsoft.com/office/drawing/2014/main" id="{4BE7CDC5-71B1-1F0B-9FBF-16B0C3648775}"/>
              </a:ext>
            </a:extLst>
          </p:cNvPr>
          <p:cNvSpPr>
            <a:spLocks noGrp="1"/>
          </p:cNvSpPr>
          <p:nvPr>
            <p:ph type="subTitle" idx="16"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6" name="Footer Placeholder 4">
            <a:extLst>
              <a:ext uri="{FF2B5EF4-FFF2-40B4-BE49-F238E27FC236}">
                <a16:creationId xmlns:a16="http://schemas.microsoft.com/office/drawing/2014/main" id="{60F27FF6-CF7D-B29E-40F2-BF449AACF4A2}"/>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
        <p:nvSpPr>
          <p:cNvPr id="7" name="Slide Number Placeholder 5">
            <a:extLst>
              <a:ext uri="{FF2B5EF4-FFF2-40B4-BE49-F238E27FC236}">
                <a16:creationId xmlns:a16="http://schemas.microsoft.com/office/drawing/2014/main" id="{6FCDADD7-2ADE-F7A6-3ACF-DBB0741F7796}"/>
              </a:ext>
            </a:extLst>
          </p:cNvPr>
          <p:cNvSpPr>
            <a:spLocks noGrp="1"/>
          </p:cNvSpPr>
          <p:nvPr>
            <p:ph type="sldNum" sz="quarter" idx="12"/>
          </p:nvPr>
        </p:nvSpPr>
        <p:spPr>
          <a:xfrm>
            <a:off x="11581942" y="6433879"/>
            <a:ext cx="320674" cy="153463"/>
          </a:xfrm>
        </p:spPr>
        <p:txBody>
          <a:bodyPr/>
          <a:lstStyle/>
          <a:p>
            <a:fld id="{AEC8D767-5246-2244-A4A3-B8AFB218393C}" type="slidenum">
              <a:rPr lang="en-GB" smtClean="0"/>
              <a:t>‹#›</a:t>
            </a:fld>
            <a:endParaRPr lang="en-GB"/>
          </a:p>
        </p:txBody>
      </p:sp>
    </p:spTree>
    <p:extLst>
      <p:ext uri="{BB962C8B-B14F-4D97-AF65-F5344CB8AC3E}">
        <p14:creationId xmlns:p14="http://schemas.microsoft.com/office/powerpoint/2010/main" val="19359713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Text Placeholder 7">
            <a:extLst>
              <a:ext uri="{FF2B5EF4-FFF2-40B4-BE49-F238E27FC236}">
                <a16:creationId xmlns:a16="http://schemas.microsoft.com/office/drawing/2014/main" id="{17F42810-DCAF-7A30-3A4F-E23EA682FA39}"/>
              </a:ext>
            </a:extLst>
          </p:cNvPr>
          <p:cNvSpPr>
            <a:spLocks noGrp="1"/>
          </p:cNvSpPr>
          <p:nvPr>
            <p:ph type="body" sz="quarter" idx="14" hasCustomPrompt="1"/>
          </p:nvPr>
        </p:nvSpPr>
        <p:spPr>
          <a:xfrm>
            <a:off x="8124825" y="293525"/>
            <a:ext cx="3778251" cy="878050"/>
          </a:xfrm>
        </p:spPr>
        <p:txBody>
          <a:bodyPr/>
          <a:lstStyle>
            <a:lvl1pPr>
              <a:defRPr sz="1401"/>
            </a:lvl1pPr>
            <a:lvl2pPr>
              <a:defRPr sz="1401"/>
            </a:lvl2pPr>
            <a:lvl3pPr>
              <a:defRPr sz="1200"/>
            </a:lvl3pPr>
          </a:lstStyle>
          <a:p>
            <a:pPr lvl="0"/>
            <a:r>
              <a:rPr lang="en-GB"/>
              <a:t>Click to add text. Delete if not required.</a:t>
            </a:r>
          </a:p>
          <a:p>
            <a:pPr lvl="1"/>
            <a:r>
              <a:rPr lang="en-GB"/>
              <a:t>Second level</a:t>
            </a:r>
          </a:p>
          <a:p>
            <a:pPr lvl="2"/>
            <a:r>
              <a:rPr lang="en-GB"/>
              <a:t>Third level</a:t>
            </a:r>
          </a:p>
        </p:txBody>
      </p:sp>
      <p:sp>
        <p:nvSpPr>
          <p:cNvPr id="7" name="Title 6">
            <a:extLst>
              <a:ext uri="{FF2B5EF4-FFF2-40B4-BE49-F238E27FC236}">
                <a16:creationId xmlns:a16="http://schemas.microsoft.com/office/drawing/2014/main" id="{5373482F-4FA8-181D-CA6D-04D8D98AD13B}"/>
              </a:ext>
            </a:extLst>
          </p:cNvPr>
          <p:cNvSpPr>
            <a:spLocks noGrp="1"/>
          </p:cNvSpPr>
          <p:nvPr>
            <p:ph type="title"/>
          </p:nvPr>
        </p:nvSpPr>
        <p:spPr>
          <a:xfrm>
            <a:off x="288305" y="262267"/>
            <a:ext cx="6713538" cy="468590"/>
          </a:xfrm>
        </p:spPr>
        <p:txBody>
          <a:bodyPr/>
          <a:lstStyle/>
          <a:p>
            <a:r>
              <a:rPr lang="en-US"/>
              <a:t>Click to edit Master title style</a:t>
            </a:r>
            <a:endParaRPr lang="en-GB"/>
          </a:p>
        </p:txBody>
      </p:sp>
      <p:sp>
        <p:nvSpPr>
          <p:cNvPr id="6" name="Subtitle 2">
            <a:extLst>
              <a:ext uri="{FF2B5EF4-FFF2-40B4-BE49-F238E27FC236}">
                <a16:creationId xmlns:a16="http://schemas.microsoft.com/office/drawing/2014/main" id="{64BCB963-058E-5C5B-947F-AC1D9DD6C9FB}"/>
              </a:ext>
            </a:extLst>
          </p:cNvPr>
          <p:cNvSpPr>
            <a:spLocks noGrp="1"/>
          </p:cNvSpPr>
          <p:nvPr>
            <p:ph type="subTitle" idx="16" hasCustomPrompt="1"/>
          </p:nvPr>
        </p:nvSpPr>
        <p:spPr>
          <a:xfrm>
            <a:off x="288303" y="713621"/>
            <a:ext cx="6713538"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2" name="Footer Placeholder 4">
            <a:extLst>
              <a:ext uri="{FF2B5EF4-FFF2-40B4-BE49-F238E27FC236}">
                <a16:creationId xmlns:a16="http://schemas.microsoft.com/office/drawing/2014/main" id="{B4313EC1-0D30-C944-21E6-B89F8290D2D3}"/>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41367036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F06E5F-8043-3DC0-2D79-119BF990830B}"/>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2" name="Footer Placeholder 4">
            <a:extLst>
              <a:ext uri="{FF2B5EF4-FFF2-40B4-BE49-F238E27FC236}">
                <a16:creationId xmlns:a16="http://schemas.microsoft.com/office/drawing/2014/main" id="{876A8E91-3BCB-12F2-1699-CC1C3768018F}"/>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Tree>
    <p:extLst>
      <p:ext uri="{BB962C8B-B14F-4D97-AF65-F5344CB8AC3E}">
        <p14:creationId xmlns:p14="http://schemas.microsoft.com/office/powerpoint/2010/main" val="8668794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0" y="0"/>
            <a:ext cx="12192000" cy="6858000"/>
          </a:xfrm>
          <a:solidFill>
            <a:schemeClr val="tx2"/>
          </a:solidFill>
        </p:spPr>
        <p:txBody>
          <a:bodyPr vert="horz" lIns="0" tIns="0" rIns="0" bIns="0" rtlCol="0" anchor="ctr">
            <a:noAutofit/>
          </a:bodyPr>
          <a:lstStyle>
            <a:lvl1pPr algn="ct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 If using a title or subtitle over the image, ensure the text is legible.</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Title 2">
            <a:extLst>
              <a:ext uri="{FF2B5EF4-FFF2-40B4-BE49-F238E27FC236}">
                <a16:creationId xmlns:a16="http://schemas.microsoft.com/office/drawing/2014/main" id="{10079C00-CC52-F9ED-ED36-A8FC0573506A}"/>
              </a:ext>
            </a:extLst>
          </p:cNvPr>
          <p:cNvSpPr>
            <a:spLocks noGrp="1"/>
          </p:cNvSpPr>
          <p:nvPr>
            <p:ph type="title" hasCustomPrompt="1"/>
          </p:nvPr>
        </p:nvSpPr>
        <p:spPr>
          <a:xfrm>
            <a:off x="288302" y="262267"/>
            <a:ext cx="10632110" cy="468590"/>
          </a:xfrm>
        </p:spPr>
        <p:txBody>
          <a:bodyPr/>
          <a:lstStyle>
            <a:lvl1pPr>
              <a:defRPr>
                <a:solidFill>
                  <a:schemeClr val="tx1"/>
                </a:solidFill>
              </a:defRPr>
            </a:lvl1pPr>
          </a:lstStyle>
          <a:p>
            <a:r>
              <a:rPr lang="en-GB"/>
              <a:t>Click to add title. Black or white text only.</a:t>
            </a:r>
            <a:endParaRPr lang="en-US"/>
          </a:p>
        </p:txBody>
      </p:sp>
      <p:sp>
        <p:nvSpPr>
          <p:cNvPr id="7" name="Subtitle 2">
            <a:extLst>
              <a:ext uri="{FF2B5EF4-FFF2-40B4-BE49-F238E27FC236}">
                <a16:creationId xmlns:a16="http://schemas.microsoft.com/office/drawing/2014/main" id="{295A4114-449A-5D28-03F8-03221E42A657}"/>
              </a:ext>
            </a:extLst>
          </p:cNvPr>
          <p:cNvSpPr>
            <a:spLocks noGrp="1"/>
          </p:cNvSpPr>
          <p:nvPr>
            <p:ph type="subTitle" idx="16" hasCustomPrompt="1"/>
          </p:nvPr>
        </p:nvSpPr>
        <p:spPr>
          <a:xfrm>
            <a:off x="288303" y="713621"/>
            <a:ext cx="10632108" cy="293094"/>
          </a:xfrm>
        </p:spPr>
        <p:txBody>
          <a:bodyPr vert="horz" wrap="square" lIns="0" tIns="0" rIns="0" bIns="0" rtlCol="0" anchor="t">
            <a:spAutoFit/>
          </a:bodyPr>
          <a:lstStyle>
            <a:lvl1pPr>
              <a:defRPr lang="en-GB" b="1" dirty="0"/>
            </a:lvl1pPr>
          </a:lstStyle>
          <a:p>
            <a:pPr lvl="0"/>
            <a:r>
              <a:rPr lang="en-GB"/>
              <a:t>Subtitle. Delete if not required.</a:t>
            </a:r>
          </a:p>
        </p:txBody>
      </p:sp>
    </p:spTree>
    <p:extLst>
      <p:ext uri="{BB962C8B-B14F-4D97-AF65-F5344CB8AC3E}">
        <p14:creationId xmlns:p14="http://schemas.microsoft.com/office/powerpoint/2010/main" val="1063305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3225799" y="0"/>
            <a:ext cx="8966201" cy="6858000"/>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6" y="2338387"/>
            <a:ext cx="2793541" cy="3932237"/>
          </a:xfrm>
        </p:spPr>
        <p:txBody>
          <a:bodyPr/>
          <a:lstStyle/>
          <a:p>
            <a:pPr lvl="0"/>
            <a:r>
              <a:rPr lang="en-GB"/>
              <a:t>Click to add text – delete if not required</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52A37889-B558-B868-1094-BA62A7B3E70A}"/>
              </a:ext>
            </a:extLst>
          </p:cNvPr>
          <p:cNvSpPr>
            <a:spLocks noGrp="1"/>
          </p:cNvSpPr>
          <p:nvPr>
            <p:ph type="title"/>
          </p:nvPr>
        </p:nvSpPr>
        <p:spPr>
          <a:xfrm>
            <a:off x="288305" y="262801"/>
            <a:ext cx="2793541" cy="1384225"/>
          </a:xfrm>
        </p:spPr>
        <p:txBody>
          <a:bodyPr/>
          <a:lstStyle/>
          <a:p>
            <a:r>
              <a:rPr lang="en-US"/>
              <a:t>Click to edit Master title style</a:t>
            </a:r>
            <a:endParaRPr lang="en-GB"/>
          </a:p>
        </p:txBody>
      </p:sp>
    </p:spTree>
    <p:extLst>
      <p:ext uri="{BB962C8B-B14F-4D97-AF65-F5344CB8AC3E}">
        <p14:creationId xmlns:p14="http://schemas.microsoft.com/office/powerpoint/2010/main" val="1725736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70616" y="0"/>
            <a:ext cx="6021385" cy="6858000"/>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7"/>
            <a:ext cx="5732004" cy="3932237"/>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Subtitle 2">
            <a:extLst>
              <a:ext uri="{FF2B5EF4-FFF2-40B4-BE49-F238E27FC236}">
                <a16:creationId xmlns:a16="http://schemas.microsoft.com/office/drawing/2014/main" id="{42BB7518-D6BA-C538-D249-365B42C98C35}"/>
              </a:ext>
            </a:extLst>
          </p:cNvPr>
          <p:cNvSpPr>
            <a:spLocks noGrp="1"/>
          </p:cNvSpPr>
          <p:nvPr>
            <p:ph type="subTitle" idx="16" hasCustomPrompt="1"/>
          </p:nvPr>
        </p:nvSpPr>
        <p:spPr>
          <a:xfrm>
            <a:off x="288302" y="713621"/>
            <a:ext cx="5732004" cy="293094"/>
          </a:xfrm>
        </p:spPr>
        <p:txBody>
          <a:bodyPr vert="horz" wrap="square" lIns="0" tIns="0" rIns="0" bIns="0" rtlCol="0" anchor="t">
            <a:spAutoFit/>
          </a:bodyPr>
          <a:lstStyle>
            <a:lvl1pPr>
              <a:defRPr lang="en-GB" b="1" dirty="0"/>
            </a:lvl1pPr>
          </a:lstStyle>
          <a:p>
            <a:pPr lvl="0"/>
            <a:r>
              <a:rPr lang="en-GB"/>
              <a:t>Subtitle. Delete if not required.</a:t>
            </a:r>
          </a:p>
        </p:txBody>
      </p:sp>
      <p:sp>
        <p:nvSpPr>
          <p:cNvPr id="9" name="Title 8">
            <a:extLst>
              <a:ext uri="{FF2B5EF4-FFF2-40B4-BE49-F238E27FC236}">
                <a16:creationId xmlns:a16="http://schemas.microsoft.com/office/drawing/2014/main" id="{80AE2DF2-849C-72E8-013B-74CCFF6C4882}"/>
              </a:ext>
            </a:extLst>
          </p:cNvPr>
          <p:cNvSpPr>
            <a:spLocks noGrp="1"/>
          </p:cNvSpPr>
          <p:nvPr>
            <p:ph type="title" hasCustomPrompt="1"/>
          </p:nvPr>
        </p:nvSpPr>
        <p:spPr>
          <a:xfrm>
            <a:off x="288303" y="262267"/>
            <a:ext cx="5732002" cy="468590"/>
          </a:xfrm>
        </p:spPr>
        <p:txBody>
          <a:bodyPr/>
          <a:lstStyle/>
          <a:p>
            <a:r>
              <a:rPr lang="en-GB"/>
              <a:t>Master title style</a:t>
            </a:r>
          </a:p>
        </p:txBody>
      </p:sp>
    </p:spTree>
    <p:extLst>
      <p:ext uri="{BB962C8B-B14F-4D97-AF65-F5344CB8AC3E}">
        <p14:creationId xmlns:p14="http://schemas.microsoft.com/office/powerpoint/2010/main" val="4002023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mage and Content Right S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1" y="0"/>
            <a:ext cx="6021385" cy="6858000"/>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6321758" y="4376738"/>
            <a:ext cx="5580857" cy="1893886"/>
          </a:xfrm>
        </p:spPr>
        <p:txBody>
          <a:bodyPr/>
          <a:lstStyle>
            <a:lvl1pPr>
              <a:defRPr lang="en-GB" dirty="0" smtClean="0"/>
            </a:lvl1pPr>
            <a:lvl2pPr>
              <a:defRPr lang="en-GB" dirty="0" smtClean="0"/>
            </a:lvl2pPr>
            <a:lvl3pPr>
              <a:defRPr lang="en-GB" dirty="0" smtClean="0"/>
            </a:lvl3pPr>
            <a:lvl4pPr>
              <a:defRPr lang="en-GB" dirty="0" smtClean="0"/>
            </a:lvl4pPr>
            <a:lvl5pPr>
              <a:defRPr lang="en-GB" dirty="0"/>
            </a:lvl5p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Title 6">
            <a:extLst>
              <a:ext uri="{FF2B5EF4-FFF2-40B4-BE49-F238E27FC236}">
                <a16:creationId xmlns:a16="http://schemas.microsoft.com/office/drawing/2014/main" id="{57139A87-57BC-3EA5-1A50-C7A9DA1DB2C1}"/>
              </a:ext>
            </a:extLst>
          </p:cNvPr>
          <p:cNvSpPr>
            <a:spLocks noGrp="1"/>
          </p:cNvSpPr>
          <p:nvPr>
            <p:ph type="title"/>
          </p:nvPr>
        </p:nvSpPr>
        <p:spPr>
          <a:xfrm>
            <a:off x="6323798" y="279525"/>
            <a:ext cx="5578818" cy="2770567"/>
          </a:xfrm>
        </p:spPr>
        <p:txBody>
          <a:bodyPr/>
          <a:lstStyle>
            <a:lvl1pPr>
              <a:lnSpc>
                <a:spcPct val="80000"/>
              </a:lnSpc>
              <a:defRPr sz="7401"/>
            </a:lvl1pPr>
          </a:lstStyle>
          <a:p>
            <a:r>
              <a:rPr lang="en-US"/>
              <a:t>Click to edit Master title style</a:t>
            </a:r>
          </a:p>
        </p:txBody>
      </p:sp>
    </p:spTree>
    <p:extLst>
      <p:ext uri="{BB962C8B-B14F-4D97-AF65-F5344CB8AC3E}">
        <p14:creationId xmlns:p14="http://schemas.microsoft.com/office/powerpoint/2010/main" val="20578117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Images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70616" y="0"/>
            <a:ext cx="6021385" cy="3429000"/>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7"/>
            <a:ext cx="5732004" cy="3932237"/>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Picture Placeholder 5">
            <a:extLst>
              <a:ext uri="{FF2B5EF4-FFF2-40B4-BE49-F238E27FC236}">
                <a16:creationId xmlns:a16="http://schemas.microsoft.com/office/drawing/2014/main" id="{1CA8347E-5487-FBA2-2DD4-3FD601BD3B4C}"/>
              </a:ext>
            </a:extLst>
          </p:cNvPr>
          <p:cNvSpPr>
            <a:spLocks noGrp="1"/>
          </p:cNvSpPr>
          <p:nvPr>
            <p:ph type="pic" sz="quarter" idx="14" hasCustomPrompt="1"/>
          </p:nvPr>
        </p:nvSpPr>
        <p:spPr>
          <a:xfrm>
            <a:off x="6170616" y="3429000"/>
            <a:ext cx="6021385" cy="3429000"/>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9" name="Title 7">
            <a:extLst>
              <a:ext uri="{FF2B5EF4-FFF2-40B4-BE49-F238E27FC236}">
                <a16:creationId xmlns:a16="http://schemas.microsoft.com/office/drawing/2014/main" id="{B6AE2399-BFCA-491C-607D-8EC33F29B034}"/>
              </a:ext>
            </a:extLst>
          </p:cNvPr>
          <p:cNvSpPr>
            <a:spLocks noGrp="1"/>
          </p:cNvSpPr>
          <p:nvPr>
            <p:ph type="title" hasCustomPrompt="1"/>
          </p:nvPr>
        </p:nvSpPr>
        <p:spPr>
          <a:xfrm>
            <a:off x="288304" y="262801"/>
            <a:ext cx="5733084" cy="468590"/>
          </a:xfrm>
        </p:spPr>
        <p:txBody>
          <a:bodyPr/>
          <a:lstStyle/>
          <a:p>
            <a:r>
              <a:rPr lang="en-US"/>
              <a:t>Master title style</a:t>
            </a:r>
            <a:endParaRPr lang="en-GB"/>
          </a:p>
        </p:txBody>
      </p:sp>
      <p:sp>
        <p:nvSpPr>
          <p:cNvPr id="8" name="Subtitle 2">
            <a:extLst>
              <a:ext uri="{FF2B5EF4-FFF2-40B4-BE49-F238E27FC236}">
                <a16:creationId xmlns:a16="http://schemas.microsoft.com/office/drawing/2014/main" id="{42AEA74B-CBA6-2617-8389-0A8FBEB074F7}"/>
              </a:ext>
            </a:extLst>
          </p:cNvPr>
          <p:cNvSpPr>
            <a:spLocks noGrp="1"/>
          </p:cNvSpPr>
          <p:nvPr>
            <p:ph type="subTitle" idx="16" hasCustomPrompt="1"/>
          </p:nvPr>
        </p:nvSpPr>
        <p:spPr>
          <a:xfrm>
            <a:off x="288302" y="713621"/>
            <a:ext cx="5732004" cy="293094"/>
          </a:xfrm>
        </p:spPr>
        <p:txBody>
          <a:bodyPr vert="horz" wrap="square" lIns="0" tIns="0" rIns="0" bIns="0" rtlCol="0" anchor="t">
            <a:spAutoFit/>
          </a:bodyPr>
          <a:lstStyle>
            <a:lvl1pPr>
              <a:defRPr lang="en-GB" b="1" dirty="0"/>
            </a:lvl1pPr>
          </a:lstStyle>
          <a:p>
            <a:pPr lvl="0"/>
            <a:r>
              <a:rPr lang="en-GB"/>
              <a:t>Subtitle. Delete if not required.</a:t>
            </a:r>
          </a:p>
        </p:txBody>
      </p:sp>
    </p:spTree>
    <p:extLst>
      <p:ext uri="{BB962C8B-B14F-4D97-AF65-F5344CB8AC3E}">
        <p14:creationId xmlns:p14="http://schemas.microsoft.com/office/powerpoint/2010/main" val="11984980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Images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7545FFE-3051-5386-BCE0-9D3085BB95F0}"/>
              </a:ext>
            </a:extLst>
          </p:cNvPr>
          <p:cNvSpPr>
            <a:spLocks noGrp="1"/>
          </p:cNvSpPr>
          <p:nvPr>
            <p:ph type="pic" sz="quarter" idx="13" hasCustomPrompt="1"/>
          </p:nvPr>
        </p:nvSpPr>
        <p:spPr>
          <a:xfrm>
            <a:off x="6170616" y="0"/>
            <a:ext cx="3010693" cy="3429000"/>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5" name="Slide Number Placeholder 4">
            <a:extLst>
              <a:ext uri="{FF2B5EF4-FFF2-40B4-BE49-F238E27FC236}">
                <a16:creationId xmlns:a16="http://schemas.microsoft.com/office/drawing/2014/main" id="{E9119AF0-BAA0-31B4-998E-02AD3B07E859}"/>
              </a:ext>
            </a:extLst>
          </p:cNvPr>
          <p:cNvSpPr>
            <a:spLocks noGrp="1"/>
          </p:cNvSpPr>
          <p:nvPr>
            <p:ph type="sldNum" sz="quarter" idx="12"/>
          </p:nvPr>
        </p:nvSpPr>
        <p:spPr/>
        <p:txBody>
          <a:bodyPr/>
          <a:lstStyle/>
          <a:p>
            <a:fld id="{AEC8D767-5246-2244-A4A3-B8AFB218393C}" type="slidenum">
              <a:rPr lang="en-GB" smtClean="0"/>
              <a:t>‹#›</a:t>
            </a:fld>
            <a:endParaRPr lang="en-GB"/>
          </a:p>
        </p:txBody>
      </p:sp>
      <p:sp>
        <p:nvSpPr>
          <p:cNvPr id="3" name="Content Placeholder 2">
            <a:extLst>
              <a:ext uri="{FF2B5EF4-FFF2-40B4-BE49-F238E27FC236}">
                <a16:creationId xmlns:a16="http://schemas.microsoft.com/office/drawing/2014/main" id="{6770E69B-48F7-61D5-681E-68705A6AADAC}"/>
              </a:ext>
            </a:extLst>
          </p:cNvPr>
          <p:cNvSpPr>
            <a:spLocks noGrp="1"/>
          </p:cNvSpPr>
          <p:nvPr>
            <p:ph idx="1" hasCustomPrompt="1"/>
          </p:nvPr>
        </p:nvSpPr>
        <p:spPr>
          <a:xfrm>
            <a:off x="289385" y="2338387"/>
            <a:ext cx="5732004" cy="3932237"/>
          </a:xfrm>
        </p:spPr>
        <p:txBody>
          <a:bodyPr/>
          <a:lstStyle/>
          <a:p>
            <a:pPr lvl="0"/>
            <a:r>
              <a:rPr lang="en-GB"/>
              <a:t>Click to add text. Delete if not required.</a:t>
            </a:r>
          </a:p>
          <a:p>
            <a:pPr lvl="1"/>
            <a:r>
              <a:rPr lang="en-GB"/>
              <a:t>Second level</a:t>
            </a:r>
          </a:p>
          <a:p>
            <a:pPr lvl="2"/>
            <a:r>
              <a:rPr lang="en-GB"/>
              <a:t>Third level</a:t>
            </a:r>
          </a:p>
          <a:p>
            <a:pPr lvl="3"/>
            <a:r>
              <a:rPr lang="en-GB"/>
              <a:t>Fourth level</a:t>
            </a:r>
          </a:p>
          <a:p>
            <a:pPr lvl="4"/>
            <a:r>
              <a:rPr lang="en-GB"/>
              <a:t>Fifth level</a:t>
            </a:r>
          </a:p>
        </p:txBody>
      </p:sp>
      <p:sp>
        <p:nvSpPr>
          <p:cNvPr id="7" name="Picture Placeholder 5">
            <a:extLst>
              <a:ext uri="{FF2B5EF4-FFF2-40B4-BE49-F238E27FC236}">
                <a16:creationId xmlns:a16="http://schemas.microsoft.com/office/drawing/2014/main" id="{1CA8347E-5487-FBA2-2DD4-3FD601BD3B4C}"/>
              </a:ext>
            </a:extLst>
          </p:cNvPr>
          <p:cNvSpPr>
            <a:spLocks noGrp="1"/>
          </p:cNvSpPr>
          <p:nvPr>
            <p:ph type="pic" sz="quarter" idx="14" hasCustomPrompt="1"/>
          </p:nvPr>
        </p:nvSpPr>
        <p:spPr>
          <a:xfrm>
            <a:off x="6170616" y="3429000"/>
            <a:ext cx="6021385" cy="3429000"/>
          </a:xfrm>
          <a:solidFill>
            <a:schemeClr val="tx2"/>
          </a:solidFill>
        </p:spPr>
        <p:txBody>
          <a:bodyPr vert="horz" lIns="0" tIns="0" rIns="0" bIns="0" rtlCol="0">
            <a:noAutofit/>
          </a:bodyPr>
          <a:lstStyle>
            <a:lvl1pPr>
              <a:defRPr lang="en-GB"/>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8" name="Picture Placeholder 5">
            <a:extLst>
              <a:ext uri="{FF2B5EF4-FFF2-40B4-BE49-F238E27FC236}">
                <a16:creationId xmlns:a16="http://schemas.microsoft.com/office/drawing/2014/main" id="{341FD64A-0587-F581-84E0-EA06B4D33540}"/>
              </a:ext>
            </a:extLst>
          </p:cNvPr>
          <p:cNvSpPr>
            <a:spLocks noGrp="1"/>
          </p:cNvSpPr>
          <p:nvPr>
            <p:ph type="pic" sz="quarter" idx="15" hasCustomPrompt="1"/>
          </p:nvPr>
        </p:nvSpPr>
        <p:spPr>
          <a:xfrm>
            <a:off x="9181308" y="0"/>
            <a:ext cx="3010693" cy="3429000"/>
          </a:xfrm>
          <a:solidFill>
            <a:schemeClr val="tx2"/>
          </a:solidFill>
        </p:spPr>
        <p:txBody>
          <a:bodyPr vert="horz" lIns="0" tIns="0" rIns="0" bIns="0" rtlCol="0">
            <a:noAutofit/>
          </a:bodyPr>
          <a:lstStyle>
            <a:lvl1pPr>
              <a:defRPr lang="en-GB" dirty="0"/>
            </a:lvl1pPr>
          </a:lstStyle>
          <a:p>
            <a:pPr marL="0" marR="0" lvl="0" indent="0" algn="l" defTabSz="914411" rtl="0" eaLnBrk="1" fontAlgn="auto" latinLnBrk="0" hangingPunct="1">
              <a:lnSpc>
                <a:spcPct val="110000"/>
              </a:lnSpc>
              <a:spcBef>
                <a:spcPts val="601"/>
              </a:spcBef>
              <a:spcAft>
                <a:spcPts val="601"/>
              </a:spcAft>
              <a:buClrTx/>
              <a:buSzTx/>
              <a:buFont typeface="Arial" panose="020B0604020202020204" pitchFamily="34" charset="0"/>
              <a:buNone/>
              <a:tabLst/>
              <a:defRPr/>
            </a:pPr>
            <a:r>
              <a:rPr lang="en-US"/>
              <a:t>Click the icon to add a photo or illustration.</a:t>
            </a:r>
          </a:p>
        </p:txBody>
      </p:sp>
      <p:sp>
        <p:nvSpPr>
          <p:cNvPr id="10" name="Title 7">
            <a:extLst>
              <a:ext uri="{FF2B5EF4-FFF2-40B4-BE49-F238E27FC236}">
                <a16:creationId xmlns:a16="http://schemas.microsoft.com/office/drawing/2014/main" id="{27A145F5-DB46-62B4-C485-DD186AF7BDC2}"/>
              </a:ext>
            </a:extLst>
          </p:cNvPr>
          <p:cNvSpPr>
            <a:spLocks noGrp="1"/>
          </p:cNvSpPr>
          <p:nvPr>
            <p:ph type="title" hasCustomPrompt="1"/>
          </p:nvPr>
        </p:nvSpPr>
        <p:spPr>
          <a:xfrm>
            <a:off x="288304" y="262801"/>
            <a:ext cx="5733084" cy="468590"/>
          </a:xfrm>
        </p:spPr>
        <p:txBody>
          <a:bodyPr/>
          <a:lstStyle/>
          <a:p>
            <a:r>
              <a:rPr lang="en-US"/>
              <a:t>Master title style</a:t>
            </a:r>
            <a:endParaRPr lang="en-GB"/>
          </a:p>
        </p:txBody>
      </p:sp>
      <p:sp>
        <p:nvSpPr>
          <p:cNvPr id="9" name="Subtitle 2">
            <a:extLst>
              <a:ext uri="{FF2B5EF4-FFF2-40B4-BE49-F238E27FC236}">
                <a16:creationId xmlns:a16="http://schemas.microsoft.com/office/drawing/2014/main" id="{A588C0CC-43FB-4401-B34D-842E1E15D0E5}"/>
              </a:ext>
            </a:extLst>
          </p:cNvPr>
          <p:cNvSpPr>
            <a:spLocks noGrp="1"/>
          </p:cNvSpPr>
          <p:nvPr>
            <p:ph type="subTitle" idx="16" hasCustomPrompt="1"/>
          </p:nvPr>
        </p:nvSpPr>
        <p:spPr>
          <a:xfrm>
            <a:off x="288302" y="713621"/>
            <a:ext cx="5732004" cy="293094"/>
          </a:xfrm>
        </p:spPr>
        <p:txBody>
          <a:bodyPr vert="horz" wrap="square" lIns="0" tIns="0" rIns="0" bIns="0" rtlCol="0" anchor="t">
            <a:spAutoFit/>
          </a:bodyPr>
          <a:lstStyle>
            <a:lvl1pPr>
              <a:defRPr lang="en-GB" b="1" dirty="0"/>
            </a:lvl1pPr>
          </a:lstStyle>
          <a:p>
            <a:pPr lvl="0"/>
            <a:r>
              <a:rPr lang="en-GB"/>
              <a:t>Subtitle. Delete if not required.</a:t>
            </a:r>
          </a:p>
        </p:txBody>
      </p:sp>
    </p:spTree>
    <p:extLst>
      <p:ext uri="{BB962C8B-B14F-4D97-AF65-F5344CB8AC3E}">
        <p14:creationId xmlns:p14="http://schemas.microsoft.com/office/powerpoint/2010/main" val="162168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50" Type="http://schemas.openxmlformats.org/officeDocument/2006/relationships/slideLayout" Target="../slideLayouts/slideLayout53.xml"/><Relationship Id="rId55" Type="http://schemas.openxmlformats.org/officeDocument/2006/relationships/oleObject" Target="../embeddings/oleObject2.bin"/><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9" Type="http://schemas.openxmlformats.org/officeDocument/2006/relationships/slideLayout" Target="../slideLayouts/slideLayout32.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3"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52" Type="http://schemas.openxmlformats.org/officeDocument/2006/relationships/slideLayout" Target="../slideLayouts/slideLayout55.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56" Type="http://schemas.openxmlformats.org/officeDocument/2006/relationships/image" Target="../media/image1.emf"/><Relationship Id="rId8" Type="http://schemas.openxmlformats.org/officeDocument/2006/relationships/slideLayout" Target="../slideLayouts/slideLayout11.xml"/><Relationship Id="rId51" Type="http://schemas.openxmlformats.org/officeDocument/2006/relationships/slideLayout" Target="../slideLayouts/slideLayout54.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20" Type="http://schemas.openxmlformats.org/officeDocument/2006/relationships/slideLayout" Target="../slideLayouts/slideLayout23.xml"/><Relationship Id="rId41" Type="http://schemas.openxmlformats.org/officeDocument/2006/relationships/slideLayout" Target="../slideLayouts/slideLayout44.xml"/><Relationship Id="rId54" Type="http://schemas.openxmlformats.org/officeDocument/2006/relationships/tags" Target="../tags/tag2.xml"/><Relationship Id="rId1" Type="http://schemas.openxmlformats.org/officeDocument/2006/relationships/slideLayout" Target="../slideLayouts/slideLayout4.xml"/><Relationship Id="rId6" Type="http://schemas.openxmlformats.org/officeDocument/2006/relationships/slideLayout" Target="../slideLayouts/slideLayout9.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88.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63" Type="http://schemas.openxmlformats.org/officeDocument/2006/relationships/slideLayout" Target="../slideLayouts/slideLayout12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66" Type="http://schemas.openxmlformats.org/officeDocument/2006/relationships/oleObject" Target="../embeddings/oleObject5.bin"/><Relationship Id="rId5" Type="http://schemas.openxmlformats.org/officeDocument/2006/relationships/slideLayout" Target="../slideLayouts/slideLayout67.xml"/><Relationship Id="rId61" Type="http://schemas.openxmlformats.org/officeDocument/2006/relationships/slideLayout" Target="../slideLayouts/slideLayout12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64" Type="http://schemas.openxmlformats.org/officeDocument/2006/relationships/theme" Target="../theme/theme4.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67" Type="http://schemas.openxmlformats.org/officeDocument/2006/relationships/image" Target="../media/image15.emf"/><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tags" Target="../tags/tag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5.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61.xml"/><Relationship Id="rId21" Type="http://schemas.openxmlformats.org/officeDocument/2006/relationships/slideLayout" Target="../slideLayouts/slideLayout156.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63" Type="http://schemas.openxmlformats.org/officeDocument/2006/relationships/slideLayout" Target="../slideLayouts/slideLayout198.xml"/><Relationship Id="rId68" Type="http://schemas.openxmlformats.org/officeDocument/2006/relationships/slideLayout" Target="../slideLayouts/slideLayout203.xml"/><Relationship Id="rId84" Type="http://schemas.openxmlformats.org/officeDocument/2006/relationships/theme" Target="../theme/theme6.xml"/><Relationship Id="rId16" Type="http://schemas.openxmlformats.org/officeDocument/2006/relationships/slideLayout" Target="../slideLayouts/slideLayout151.xml"/><Relationship Id="rId11" Type="http://schemas.openxmlformats.org/officeDocument/2006/relationships/slideLayout" Target="../slideLayouts/slideLayout146.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53" Type="http://schemas.openxmlformats.org/officeDocument/2006/relationships/slideLayout" Target="../slideLayouts/slideLayout188.xml"/><Relationship Id="rId58" Type="http://schemas.openxmlformats.org/officeDocument/2006/relationships/slideLayout" Target="../slideLayouts/slideLayout193.xml"/><Relationship Id="rId74" Type="http://schemas.openxmlformats.org/officeDocument/2006/relationships/slideLayout" Target="../slideLayouts/slideLayout209.xml"/><Relationship Id="rId79" Type="http://schemas.openxmlformats.org/officeDocument/2006/relationships/slideLayout" Target="../slideLayouts/slideLayout214.xml"/><Relationship Id="rId5" Type="http://schemas.openxmlformats.org/officeDocument/2006/relationships/slideLayout" Target="../slideLayouts/slideLayout140.xml"/><Relationship Id="rId61" Type="http://schemas.openxmlformats.org/officeDocument/2006/relationships/slideLayout" Target="../slideLayouts/slideLayout196.xml"/><Relationship Id="rId82" Type="http://schemas.openxmlformats.org/officeDocument/2006/relationships/slideLayout" Target="../slideLayouts/slideLayout217.xml"/><Relationship Id="rId19" Type="http://schemas.openxmlformats.org/officeDocument/2006/relationships/slideLayout" Target="../slideLayouts/slideLayout15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56" Type="http://schemas.openxmlformats.org/officeDocument/2006/relationships/slideLayout" Target="../slideLayouts/slideLayout191.xml"/><Relationship Id="rId64" Type="http://schemas.openxmlformats.org/officeDocument/2006/relationships/slideLayout" Target="../slideLayouts/slideLayout199.xml"/><Relationship Id="rId69" Type="http://schemas.openxmlformats.org/officeDocument/2006/relationships/slideLayout" Target="../slideLayouts/slideLayout204.xml"/><Relationship Id="rId77" Type="http://schemas.openxmlformats.org/officeDocument/2006/relationships/slideLayout" Target="../slideLayouts/slideLayout212.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72" Type="http://schemas.openxmlformats.org/officeDocument/2006/relationships/slideLayout" Target="../slideLayouts/slideLayout207.xml"/><Relationship Id="rId80" Type="http://schemas.openxmlformats.org/officeDocument/2006/relationships/slideLayout" Target="../slideLayouts/slideLayout215.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59" Type="http://schemas.openxmlformats.org/officeDocument/2006/relationships/slideLayout" Target="../slideLayouts/slideLayout194.xml"/><Relationship Id="rId67" Type="http://schemas.openxmlformats.org/officeDocument/2006/relationships/slideLayout" Target="../slideLayouts/slideLayout202.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54" Type="http://schemas.openxmlformats.org/officeDocument/2006/relationships/slideLayout" Target="../slideLayouts/slideLayout189.xml"/><Relationship Id="rId62" Type="http://schemas.openxmlformats.org/officeDocument/2006/relationships/slideLayout" Target="../slideLayouts/slideLayout197.xml"/><Relationship Id="rId70" Type="http://schemas.openxmlformats.org/officeDocument/2006/relationships/slideLayout" Target="../slideLayouts/slideLayout205.xml"/><Relationship Id="rId75" Type="http://schemas.openxmlformats.org/officeDocument/2006/relationships/slideLayout" Target="../slideLayouts/slideLayout210.xml"/><Relationship Id="rId83" Type="http://schemas.openxmlformats.org/officeDocument/2006/relationships/slideLayout" Target="../slideLayouts/slideLayout218.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 Id="rId57" Type="http://schemas.openxmlformats.org/officeDocument/2006/relationships/slideLayout" Target="../slideLayouts/slideLayout192.xml"/><Relationship Id="rId10" Type="http://schemas.openxmlformats.org/officeDocument/2006/relationships/slideLayout" Target="../slideLayouts/slideLayout145.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slideLayout" Target="../slideLayouts/slideLayout187.xml"/><Relationship Id="rId60" Type="http://schemas.openxmlformats.org/officeDocument/2006/relationships/slideLayout" Target="../slideLayouts/slideLayout195.xml"/><Relationship Id="rId65" Type="http://schemas.openxmlformats.org/officeDocument/2006/relationships/slideLayout" Target="../slideLayouts/slideLayout200.xml"/><Relationship Id="rId73" Type="http://schemas.openxmlformats.org/officeDocument/2006/relationships/slideLayout" Target="../slideLayouts/slideLayout208.xml"/><Relationship Id="rId78" Type="http://schemas.openxmlformats.org/officeDocument/2006/relationships/slideLayout" Target="../slideLayouts/slideLayout213.xml"/><Relationship Id="rId81" Type="http://schemas.openxmlformats.org/officeDocument/2006/relationships/slideLayout" Target="../slideLayouts/slideLayout21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9" Type="http://schemas.openxmlformats.org/officeDocument/2006/relationships/slideLayout" Target="../slideLayouts/slideLayout174.xml"/><Relationship Id="rId34" Type="http://schemas.openxmlformats.org/officeDocument/2006/relationships/slideLayout" Target="../slideLayouts/slideLayout169.xml"/><Relationship Id="rId50" Type="http://schemas.openxmlformats.org/officeDocument/2006/relationships/slideLayout" Target="../slideLayouts/slideLayout185.xml"/><Relationship Id="rId55" Type="http://schemas.openxmlformats.org/officeDocument/2006/relationships/slideLayout" Target="../slideLayouts/slideLayout190.xml"/><Relationship Id="rId76" Type="http://schemas.openxmlformats.org/officeDocument/2006/relationships/slideLayout" Target="../slideLayouts/slideLayout211.xml"/><Relationship Id="rId7" Type="http://schemas.openxmlformats.org/officeDocument/2006/relationships/slideLayout" Target="../slideLayouts/slideLayout142.xml"/><Relationship Id="rId71" Type="http://schemas.openxmlformats.org/officeDocument/2006/relationships/slideLayout" Target="../slideLayouts/slideLayout206.xml"/><Relationship Id="rId2" Type="http://schemas.openxmlformats.org/officeDocument/2006/relationships/slideLayout" Target="../slideLayouts/slideLayout137.xml"/><Relationship Id="rId29" Type="http://schemas.openxmlformats.org/officeDocument/2006/relationships/slideLayout" Target="../slideLayouts/slideLayout164.xml"/><Relationship Id="rId24" Type="http://schemas.openxmlformats.org/officeDocument/2006/relationships/slideLayout" Target="../slideLayouts/slideLayout159.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66"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725E72C-8E39-DB23-96CC-D27B19D08125}"/>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8" name="think-cell data - do not delete" hidden="1">
                        <a:extLst>
                          <a:ext uri="{FF2B5EF4-FFF2-40B4-BE49-F238E27FC236}">
                            <a16:creationId xmlns:a16="http://schemas.microsoft.com/office/drawing/2014/main" id="{0725E72C-8E39-DB23-96CC-D27B19D0812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AD3AC25-83CD-60B4-726C-FF80D1E34156}"/>
              </a:ext>
            </a:extLst>
          </p:cNvPr>
          <p:cNvSpPr>
            <a:spLocks noGrp="1"/>
          </p:cNvSpPr>
          <p:nvPr>
            <p:ph type="title"/>
          </p:nvPr>
        </p:nvSpPr>
        <p:spPr>
          <a:xfrm>
            <a:off x="288305" y="262267"/>
            <a:ext cx="9649445" cy="468590"/>
          </a:xfrm>
          <a:prstGeom prst="rect">
            <a:avLst/>
          </a:prstGeom>
        </p:spPr>
        <p:txBody>
          <a:bodyPr vert="horz" wrap="square" lIns="0" tIns="0" rIns="0" bIns="0" rtlCol="0" anchor="t">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6C014F-3AB8-1D05-B6D7-A26746AAF1A0}"/>
              </a:ext>
            </a:extLst>
          </p:cNvPr>
          <p:cNvSpPr>
            <a:spLocks noGrp="1"/>
          </p:cNvSpPr>
          <p:nvPr>
            <p:ph type="body" idx="1"/>
          </p:nvPr>
        </p:nvSpPr>
        <p:spPr>
          <a:xfrm>
            <a:off x="289386" y="1822451"/>
            <a:ext cx="11610516" cy="4448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2DB68EF-BA48-F4BC-BE79-97134696D633}"/>
              </a:ext>
            </a:extLst>
          </p:cNvPr>
          <p:cNvSpPr>
            <a:spLocks noGrp="1"/>
          </p:cNvSpPr>
          <p:nvPr>
            <p:ph type="ftr" sz="quarter" idx="3"/>
          </p:nvPr>
        </p:nvSpPr>
        <p:spPr>
          <a:xfrm>
            <a:off x="4206874" y="6415711"/>
            <a:ext cx="4754564" cy="153463"/>
          </a:xfrm>
          <a:prstGeom prst="rect">
            <a:avLst/>
          </a:prstGeom>
        </p:spPr>
        <p:txBody>
          <a:bodyPr vert="horz" lIns="0" tIns="0" rIns="0" bIns="0" rtlCol="0" anchor="ctr"/>
          <a:lstStyle>
            <a:lvl1pPr algn="l">
              <a:lnSpc>
                <a:spcPct val="110000"/>
              </a:lnSpc>
              <a:spcBef>
                <a:spcPts val="601"/>
              </a:spcBef>
              <a:spcAft>
                <a:spcPts val="601"/>
              </a:spcAft>
              <a:defRPr sz="900" b="0" i="0">
                <a:solidFill>
                  <a:schemeClr val="tx1"/>
                </a:solidFill>
                <a:latin typeface="+mn-lt"/>
              </a:defRPr>
            </a:lvl1pPr>
          </a:lstStyle>
          <a:p>
            <a:r>
              <a:rPr lang="en-GB"/>
              <a:t>Slide footer goes here if required</a:t>
            </a:r>
          </a:p>
        </p:txBody>
      </p:sp>
      <p:sp>
        <p:nvSpPr>
          <p:cNvPr id="6" name="Slide Number Placeholder 5">
            <a:extLst>
              <a:ext uri="{FF2B5EF4-FFF2-40B4-BE49-F238E27FC236}">
                <a16:creationId xmlns:a16="http://schemas.microsoft.com/office/drawing/2014/main" id="{150AF38A-4788-8D76-5A2D-056814C2D2C7}"/>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tx1"/>
                </a:solidFill>
                <a:latin typeface="+mn-lt"/>
              </a:defRPr>
            </a:lvl1pPr>
          </a:lstStyle>
          <a:p>
            <a:fld id="{AEC8D767-5246-2244-A4A3-B8AFB218393C}" type="slidenum">
              <a:rPr lang="en-GB" smtClean="0"/>
              <a:pPr/>
              <a:t>‹#›</a:t>
            </a:fld>
            <a:endParaRPr lang="en-GB"/>
          </a:p>
        </p:txBody>
      </p:sp>
      <p:sp>
        <p:nvSpPr>
          <p:cNvPr id="4" name="Graphic 6">
            <a:extLst>
              <a:ext uri="{FF2B5EF4-FFF2-40B4-BE49-F238E27FC236}">
                <a16:creationId xmlns:a16="http://schemas.microsoft.com/office/drawing/2014/main" id="{32861293-B672-0F2F-9A0D-9D3AC42C07E7}"/>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4164151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dt="0"/>
  <p:txStyles>
    <p:titleStyle>
      <a:lvl1pPr algn="l" defTabSz="914411" rtl="0" eaLnBrk="1" latinLnBrk="0" hangingPunct="1">
        <a:lnSpc>
          <a:spcPct val="85000"/>
        </a:lnSpc>
        <a:spcBef>
          <a:spcPts val="601"/>
        </a:spcBef>
        <a:spcAft>
          <a:spcPts val="601"/>
        </a:spcAft>
        <a:buNone/>
        <a:defRPr sz="3500" b="0" i="0" kern="1200" spc="0" baseline="0">
          <a:solidFill>
            <a:schemeClr val="tx2"/>
          </a:solidFill>
          <a:latin typeface="+mj-lt"/>
          <a:ea typeface="+mj-ea"/>
          <a:cs typeface="+mj-cs"/>
        </a:defRPr>
      </a:lvl1pPr>
    </p:titleStyle>
    <p:bodyStyle>
      <a:lvl1pPr marL="0" indent="0" algn="l" defTabSz="914411" rtl="0" eaLnBrk="1" latinLnBrk="0" hangingPunct="1">
        <a:lnSpc>
          <a:spcPct val="110000"/>
        </a:lnSpc>
        <a:spcBef>
          <a:spcPts val="601"/>
        </a:spcBef>
        <a:spcAft>
          <a:spcPts val="601"/>
        </a:spcAft>
        <a:buFont typeface="Arial" panose="020B0604020202020204" pitchFamily="34" charset="0"/>
        <a:buNone/>
        <a:tabLst/>
        <a:defRPr sz="1801" b="0" i="0" kern="1200">
          <a:solidFill>
            <a:schemeClr val="tx1"/>
          </a:solidFill>
          <a:latin typeface="+mn-lt"/>
          <a:ea typeface="+mn-ea"/>
          <a:cs typeface="+mn-cs"/>
        </a:defRPr>
      </a:lvl1pPr>
      <a:lvl2pPr marL="285753" indent="-285753" algn="l" defTabSz="914411" rtl="0" eaLnBrk="1" latinLnBrk="0" hangingPunct="1">
        <a:lnSpc>
          <a:spcPct val="110000"/>
        </a:lnSpc>
        <a:spcBef>
          <a:spcPts val="0"/>
        </a:spcBef>
        <a:spcAft>
          <a:spcPts val="601"/>
        </a:spcAft>
        <a:buFont typeface="Arial" panose="020B0604020202020204" pitchFamily="34" charset="0"/>
        <a:buChar char="•"/>
        <a:tabLst/>
        <a:defRPr sz="1801" b="0" i="0" kern="1200">
          <a:solidFill>
            <a:schemeClr val="tx1"/>
          </a:solidFill>
          <a:latin typeface="+mn-lt"/>
          <a:ea typeface="+mn-ea"/>
          <a:cs typeface="+mn-cs"/>
        </a:defRPr>
      </a:lvl2pPr>
      <a:lvl3pPr marL="571508" indent="-285753" algn="l" defTabSz="914411" rtl="0" eaLnBrk="1" latinLnBrk="0" hangingPunct="1">
        <a:lnSpc>
          <a:spcPct val="110000"/>
        </a:lnSpc>
        <a:spcBef>
          <a:spcPts val="0"/>
        </a:spcBef>
        <a:spcAft>
          <a:spcPts val="601"/>
        </a:spcAft>
        <a:buFont typeface="Arial" panose="020B0604020202020204" pitchFamily="34" charset="0"/>
        <a:buChar char="•"/>
        <a:tabLst/>
        <a:defRPr sz="1600" b="0" i="0" kern="1200">
          <a:solidFill>
            <a:schemeClr val="tx1"/>
          </a:solidFill>
          <a:latin typeface="+mn-lt"/>
          <a:ea typeface="+mn-ea"/>
          <a:cs typeface="+mn-cs"/>
        </a:defRPr>
      </a:lvl3pPr>
      <a:lvl4pPr marL="0" indent="0" algn="l" defTabSz="914411" rtl="0" eaLnBrk="1" latinLnBrk="0" hangingPunct="1">
        <a:lnSpc>
          <a:spcPct val="80000"/>
        </a:lnSpc>
        <a:spcBef>
          <a:spcPts val="601"/>
        </a:spcBef>
        <a:spcAft>
          <a:spcPts val="0"/>
        </a:spcAft>
        <a:buFont typeface="Arial" panose="020B0604020202020204" pitchFamily="34" charset="0"/>
        <a:buNone/>
        <a:tabLst/>
        <a:defRPr sz="7401" b="0" i="0" kern="1200">
          <a:solidFill>
            <a:schemeClr val="tx2"/>
          </a:solidFill>
          <a:latin typeface="+mj-lt"/>
          <a:ea typeface="+mn-ea"/>
          <a:cs typeface="+mn-cs"/>
        </a:defRPr>
      </a:lvl4pPr>
      <a:lvl5pPr marL="0" indent="0" algn="l" defTabSz="914411" rtl="0" eaLnBrk="1" latinLnBrk="0" hangingPunct="1">
        <a:lnSpc>
          <a:spcPct val="110000"/>
        </a:lnSpc>
        <a:spcBef>
          <a:spcPts val="601"/>
        </a:spcBef>
        <a:spcAft>
          <a:spcPts val="601"/>
        </a:spcAft>
        <a:buFont typeface="Arial" panose="020B0604020202020204" pitchFamily="34" charset="0"/>
        <a:buNone/>
        <a:tabLst/>
        <a:defRPr sz="800" b="0" i="0" kern="1200">
          <a:solidFill>
            <a:schemeClr val="tx1"/>
          </a:solidFill>
          <a:latin typeface="+mn-lt"/>
          <a:ea typeface="+mn-ea"/>
          <a:cs typeface="+mn-cs"/>
        </a:defRPr>
      </a:lvl5pPr>
      <a:lvl6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smtClean="0">
          <a:solidFill>
            <a:schemeClr val="tx1"/>
          </a:solidFill>
          <a:latin typeface="+mn-lt"/>
          <a:ea typeface="+mn-ea"/>
          <a:cs typeface="+mn-cs"/>
        </a:defRPr>
      </a:lvl6pPr>
      <a:lvl7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smtClean="0">
          <a:solidFill>
            <a:schemeClr val="tx1"/>
          </a:solidFill>
          <a:latin typeface="+mn-lt"/>
          <a:ea typeface="+mn-ea"/>
          <a:cs typeface="+mn-cs"/>
        </a:defRPr>
      </a:lvl7pPr>
      <a:lvl8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a:solidFill>
            <a:schemeClr val="tx1"/>
          </a:solidFill>
          <a:latin typeface="+mn-lt"/>
          <a:ea typeface="+mn-ea"/>
          <a:cs typeface="+mn-cs"/>
        </a:defRPr>
      </a:lvl8pPr>
      <a:lvl9pPr marL="0" indent="0" algn="l" defTabSz="914411" rtl="0" eaLnBrk="1" latinLnBrk="0" hangingPunct="1">
        <a:lnSpc>
          <a:spcPct val="90000"/>
        </a:lnSpc>
        <a:spcBef>
          <a:spcPts val="601"/>
        </a:spcBef>
        <a:spcAft>
          <a:spcPts val="601"/>
        </a:spcAft>
        <a:buFont typeface="Arial" panose="020B0604020202020204" pitchFamily="34" charset="0"/>
        <a:buNone/>
        <a:defRPr sz="1801" b="0" i="0"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8">
          <p15:clr>
            <a:srgbClr val="F26B43"/>
          </p15:clr>
        </p15:guide>
        <p15:guide id="2" pos="181">
          <p15:clr>
            <a:srgbClr val="F26B43"/>
          </p15:clr>
        </p15:guide>
        <p15:guide id="3" pos="708">
          <p15:clr>
            <a:srgbClr val="F26B43"/>
          </p15:clr>
        </p15:guide>
        <p15:guide id="4" pos="798">
          <p15:clr>
            <a:srgbClr val="F26B43"/>
          </p15:clr>
        </p15:guide>
        <p15:guide id="5" pos="1324">
          <p15:clr>
            <a:srgbClr val="F26B43"/>
          </p15:clr>
        </p15:guide>
        <p15:guide id="6" pos="1415">
          <p15:clr>
            <a:srgbClr val="F26B43"/>
          </p15:clr>
        </p15:guide>
        <p15:guide id="7" pos="1941">
          <p15:clr>
            <a:srgbClr val="F26B43"/>
          </p15:clr>
        </p15:guide>
        <p15:guide id="8" pos="2032">
          <p15:clr>
            <a:srgbClr val="F26B43"/>
          </p15:clr>
        </p15:guide>
        <p15:guide id="9" pos="2558">
          <p15:clr>
            <a:srgbClr val="F26B43"/>
          </p15:clr>
        </p15:guide>
        <p15:guide id="10" pos="2651">
          <p15:clr>
            <a:srgbClr val="F26B43"/>
          </p15:clr>
        </p15:guide>
        <p15:guide id="11" pos="3177">
          <p15:clr>
            <a:srgbClr val="F26B43"/>
          </p15:clr>
        </p15:guide>
        <p15:guide id="12" pos="3268">
          <p15:clr>
            <a:srgbClr val="F26B43"/>
          </p15:clr>
        </p15:guide>
        <p15:guide id="13" pos="3794">
          <p15:clr>
            <a:srgbClr val="F26B43"/>
          </p15:clr>
        </p15:guide>
        <p15:guide id="14" pos="3884">
          <p15:clr>
            <a:srgbClr val="F26B43"/>
          </p15:clr>
        </p15:guide>
        <p15:guide id="15" pos="4411">
          <p15:clr>
            <a:srgbClr val="F26B43"/>
          </p15:clr>
        </p15:guide>
        <p15:guide id="16" pos="4501">
          <p15:clr>
            <a:srgbClr val="F26B43"/>
          </p15:clr>
        </p15:guide>
        <p15:guide id="17" pos="5028">
          <p15:clr>
            <a:srgbClr val="F26B43"/>
          </p15:clr>
        </p15:guide>
        <p15:guide id="18" pos="5118">
          <p15:clr>
            <a:srgbClr val="F26B43"/>
          </p15:clr>
        </p15:guide>
        <p15:guide id="19" pos="5644">
          <p15:clr>
            <a:srgbClr val="F26B43"/>
          </p15:clr>
        </p15:guide>
        <p15:guide id="20" pos="5735">
          <p15:clr>
            <a:srgbClr val="F26B43"/>
          </p15:clr>
        </p15:guide>
        <p15:guide id="21" pos="6261">
          <p15:clr>
            <a:srgbClr val="F26B43"/>
          </p15:clr>
        </p15:guide>
        <p15:guide id="22" pos="6352">
          <p15:clr>
            <a:srgbClr val="F26B43"/>
          </p15:clr>
        </p15:guide>
        <p15:guide id="23" pos="6878">
          <p15:clr>
            <a:srgbClr val="F26B43"/>
          </p15:clr>
        </p15:guide>
        <p15:guide id="24" pos="6971">
          <p15:clr>
            <a:srgbClr val="F26B43"/>
          </p15:clr>
        </p15:guide>
        <p15:guide id="25" pos="7497">
          <p15:clr>
            <a:srgbClr val="F26B43"/>
          </p15:clr>
        </p15:guide>
        <p15:guide id="28" orient="horz" pos="1382">
          <p15:clr>
            <a:srgbClr val="F26B43"/>
          </p15:clr>
        </p15:guide>
        <p15:guide id="29" orient="horz" pos="1473">
          <p15:clr>
            <a:srgbClr val="F26B43"/>
          </p15:clr>
        </p15:guide>
        <p15:guide id="30" orient="horz" pos="2024">
          <p15:clr>
            <a:srgbClr val="F26B43"/>
          </p15:clr>
        </p15:guide>
        <p15:guide id="31" orient="horz" pos="2115">
          <p15:clr>
            <a:srgbClr val="F26B43"/>
          </p15:clr>
        </p15:guide>
        <p15:guide id="32" orient="horz" pos="2666">
          <p15:clr>
            <a:srgbClr val="F26B43"/>
          </p15:clr>
        </p15:guide>
        <p15:guide id="33" orient="horz" pos="2757">
          <p15:clr>
            <a:srgbClr val="F26B43"/>
          </p15:clr>
        </p15:guide>
        <p15:guide id="34" orient="horz" pos="3308">
          <p15:clr>
            <a:srgbClr val="F26B43"/>
          </p15:clr>
        </p15:guide>
        <p15:guide id="35" orient="horz" pos="3398">
          <p15:clr>
            <a:srgbClr val="F26B43"/>
          </p15:clr>
        </p15:guide>
        <p15:guide id="36" orient="horz" pos="3954">
          <p15:clr>
            <a:srgbClr val="F26B43"/>
          </p15:clr>
        </p15:guide>
        <p15:guide id="37" orient="horz" pos="4044">
          <p15:clr>
            <a:srgbClr val="F26B43"/>
          </p15:clr>
        </p15:guide>
        <p15:guide id="38" orient="horz" pos="4131">
          <p15:clr>
            <a:srgbClr val="F26B43"/>
          </p15:clr>
        </p15:guide>
        <p15:guide id="39" orient="horz" pos="738">
          <p15:clr>
            <a:srgbClr val="F26B43"/>
          </p15:clr>
        </p15:guide>
        <p15:guide id="40" orient="horz" pos="828">
          <p15:clr>
            <a:srgbClr val="F26B43"/>
          </p15:clr>
        </p15:guide>
        <p15:guide id="41" orient="horz" pos="1060">
          <p15:clr>
            <a:srgbClr val="F26B43"/>
          </p15:clr>
        </p15:guide>
        <p15:guide id="42" orient="horz" pos="1148">
          <p15:clr>
            <a:srgbClr val="F26B43"/>
          </p15:clr>
        </p15:guide>
        <p15:guide id="43" orient="horz" pos="1702">
          <p15:clr>
            <a:srgbClr val="F26B43"/>
          </p15:clr>
        </p15:guide>
        <p15:guide id="44" orient="horz" pos="1794">
          <p15:clr>
            <a:srgbClr val="F26B43"/>
          </p15:clr>
        </p15:guide>
        <p15:guide id="45" orient="horz" pos="2346">
          <p15:clr>
            <a:srgbClr val="F26B43"/>
          </p15:clr>
        </p15:guide>
        <p15:guide id="46" orient="horz" pos="2436">
          <p15:clr>
            <a:srgbClr val="F26B43"/>
          </p15:clr>
        </p15:guide>
        <p15:guide id="47" orient="horz" pos="2990">
          <p15:clr>
            <a:srgbClr val="F26B43"/>
          </p15:clr>
        </p15:guide>
        <p15:guide id="48" orient="horz" pos="3080">
          <p15:clr>
            <a:srgbClr val="F26B43"/>
          </p15:clr>
        </p15:guide>
        <p15:guide id="49" orient="horz" pos="3632">
          <p15:clr>
            <a:srgbClr val="F26B43"/>
          </p15:clr>
        </p15:guide>
        <p15:guide id="50" orient="horz" pos="3722">
          <p15:clr>
            <a:srgbClr val="F26B43"/>
          </p15:clr>
        </p15:guide>
        <p15:guide id="51" orient="horz" pos="346">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5C7FC84-E03B-D9F1-D4F7-049306BAB00C}"/>
              </a:ext>
            </a:extLst>
          </p:cNvPr>
          <p:cNvGraphicFramePr>
            <a:graphicFrameLocks noChangeAspect="1"/>
          </p:cNvGraphicFramePr>
          <p:nvPr userDrawn="1">
            <p:custDataLst>
              <p:tags r:id="rId54"/>
            </p:custDataLst>
            <p:extLst>
              <p:ext uri="{D42A27DB-BD31-4B8C-83A1-F6EECF244321}">
                <p14:modId xmlns:p14="http://schemas.microsoft.com/office/powerpoint/2010/main" val="1341555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395" imgH="396" progId="TCLayout.ActiveDocument.1">
                  <p:embed/>
                </p:oleObj>
              </mc:Choice>
              <mc:Fallback>
                <p:oleObj name="think-cell Slide" r:id="rId55" imgW="395" imgH="396" progId="TCLayout.ActiveDocument.1">
                  <p:embed/>
                  <p:pic>
                    <p:nvPicPr>
                      <p:cNvPr id="8" name="think-cell data - do not delete" hidden="1">
                        <a:extLst>
                          <a:ext uri="{FF2B5EF4-FFF2-40B4-BE49-F238E27FC236}">
                            <a16:creationId xmlns:a16="http://schemas.microsoft.com/office/drawing/2014/main" id="{A5C7FC84-E03B-D9F1-D4F7-049306BAB00C}"/>
                          </a:ext>
                        </a:extLst>
                      </p:cNvPr>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AD3AC25-83CD-60B4-726C-FF80D1E34156}"/>
              </a:ext>
            </a:extLst>
          </p:cNvPr>
          <p:cNvSpPr>
            <a:spLocks noGrp="1"/>
          </p:cNvSpPr>
          <p:nvPr>
            <p:ph type="title"/>
          </p:nvPr>
        </p:nvSpPr>
        <p:spPr>
          <a:xfrm>
            <a:off x="288305" y="262267"/>
            <a:ext cx="9649445" cy="481991"/>
          </a:xfrm>
          <a:prstGeom prst="rect">
            <a:avLst/>
          </a:prstGeom>
        </p:spPr>
        <p:txBody>
          <a:bodyPr vert="horz" wrap="square" lIns="0" tIns="0" rIns="0" bIns="0" rtlCol="0" anchor="t">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6C014F-3AB8-1D05-B6D7-A26746AAF1A0}"/>
              </a:ext>
            </a:extLst>
          </p:cNvPr>
          <p:cNvSpPr>
            <a:spLocks noGrp="1"/>
          </p:cNvSpPr>
          <p:nvPr>
            <p:ph type="body" idx="1"/>
          </p:nvPr>
        </p:nvSpPr>
        <p:spPr>
          <a:xfrm>
            <a:off x="289386" y="1822451"/>
            <a:ext cx="11610516" cy="4448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p:txBody>
      </p:sp>
      <p:sp>
        <p:nvSpPr>
          <p:cNvPr id="5" name="Footer Placeholder 4">
            <a:extLst>
              <a:ext uri="{FF2B5EF4-FFF2-40B4-BE49-F238E27FC236}">
                <a16:creationId xmlns:a16="http://schemas.microsoft.com/office/drawing/2014/main" id="{C2DB68EF-BA48-F4BC-BE79-97134696D633}"/>
              </a:ext>
            </a:extLst>
          </p:cNvPr>
          <p:cNvSpPr>
            <a:spLocks noGrp="1"/>
          </p:cNvSpPr>
          <p:nvPr>
            <p:ph type="ftr" sz="quarter" idx="3"/>
          </p:nvPr>
        </p:nvSpPr>
        <p:spPr>
          <a:xfrm>
            <a:off x="4206874" y="6415711"/>
            <a:ext cx="4754564" cy="153463"/>
          </a:xfrm>
          <a:prstGeom prst="rect">
            <a:avLst/>
          </a:prstGeom>
        </p:spPr>
        <p:txBody>
          <a:bodyPr vert="horz" lIns="0" tIns="0" rIns="0" bIns="0" rtlCol="0" anchor="ctr"/>
          <a:lstStyle>
            <a:lvl1pPr algn="l">
              <a:lnSpc>
                <a:spcPct val="110000"/>
              </a:lnSpc>
              <a:spcBef>
                <a:spcPts val="601"/>
              </a:spcBef>
              <a:spcAft>
                <a:spcPts val="601"/>
              </a:spcAft>
              <a:defRPr sz="900" b="0" i="0">
                <a:solidFill>
                  <a:schemeClr val="tx1"/>
                </a:solidFill>
                <a:latin typeface="+mn-lt"/>
              </a:defRPr>
            </a:lvl1pPr>
          </a:lstStyle>
          <a:p>
            <a:endParaRPr lang="en-GB"/>
          </a:p>
        </p:txBody>
      </p:sp>
      <p:sp>
        <p:nvSpPr>
          <p:cNvPr id="6" name="Slide Number Placeholder 5">
            <a:extLst>
              <a:ext uri="{FF2B5EF4-FFF2-40B4-BE49-F238E27FC236}">
                <a16:creationId xmlns:a16="http://schemas.microsoft.com/office/drawing/2014/main" id="{150AF38A-4788-8D76-5A2D-056814C2D2C7}"/>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tx1"/>
                </a:solidFill>
                <a:latin typeface="+mn-lt"/>
              </a:defRPr>
            </a:lvl1pPr>
          </a:lstStyle>
          <a:p>
            <a:fld id="{AEC8D767-5246-2244-A4A3-B8AFB218393C}" type="slidenum">
              <a:rPr lang="en-GB" smtClean="0"/>
              <a:pPr/>
              <a:t>‹#›</a:t>
            </a:fld>
            <a:endParaRPr lang="en-GB"/>
          </a:p>
        </p:txBody>
      </p:sp>
      <p:sp>
        <p:nvSpPr>
          <p:cNvPr id="4" name="Graphic 6">
            <a:extLst>
              <a:ext uri="{FF2B5EF4-FFF2-40B4-BE49-F238E27FC236}">
                <a16:creationId xmlns:a16="http://schemas.microsoft.com/office/drawing/2014/main" id="{32861293-B672-0F2F-9A0D-9D3AC42C07E7}"/>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987367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3" r:id="rId48"/>
    <p:sldLayoutId id="2147483714" r:id="rId49"/>
    <p:sldLayoutId id="2147483717" r:id="rId50"/>
    <p:sldLayoutId id="2147483718" r:id="rId51"/>
    <p:sldLayoutId id="2147483888" r:id="rId52"/>
  </p:sldLayoutIdLst>
  <p:hf hdr="0" ftr="0" dt="0"/>
  <p:txStyles>
    <p:titleStyle>
      <a:lvl1pPr algn="l" defTabSz="914411" rtl="0" eaLnBrk="1" latinLnBrk="0" hangingPunct="1">
        <a:lnSpc>
          <a:spcPct val="85000"/>
        </a:lnSpc>
        <a:spcBef>
          <a:spcPts val="601"/>
        </a:spcBef>
        <a:spcAft>
          <a:spcPts val="601"/>
        </a:spcAft>
        <a:buNone/>
        <a:defRPr sz="3600" b="0" i="0" kern="1200" spc="0" baseline="0">
          <a:solidFill>
            <a:schemeClr val="tx2"/>
          </a:solidFill>
          <a:latin typeface="+mj-lt"/>
          <a:ea typeface="+mj-ea"/>
          <a:cs typeface="+mj-cs"/>
        </a:defRPr>
      </a:lvl1pPr>
    </p:titleStyle>
    <p:bodyStyle>
      <a:lvl1pPr marL="0" indent="0" algn="l" defTabSz="914411" rtl="0" eaLnBrk="1" latinLnBrk="0" hangingPunct="1">
        <a:lnSpc>
          <a:spcPct val="100000"/>
        </a:lnSpc>
        <a:spcBef>
          <a:spcPts val="601"/>
        </a:spcBef>
        <a:spcAft>
          <a:spcPts val="601"/>
        </a:spcAft>
        <a:buClr>
          <a:schemeClr val="tx2"/>
        </a:buClr>
        <a:buFont typeface="Arial" panose="020B0604020202020204" pitchFamily="34" charset="0"/>
        <a:buNone/>
        <a:tabLst/>
        <a:defRPr sz="1801" b="1" i="0" kern="1200">
          <a:solidFill>
            <a:schemeClr val="tx1"/>
          </a:solidFill>
          <a:latin typeface="+mn-lt"/>
          <a:ea typeface="+mn-ea"/>
          <a:cs typeface="+mn-cs"/>
        </a:defRPr>
      </a:lvl1pPr>
      <a:lvl2pPr marL="285753" indent="-285753" algn="l" defTabSz="914411" rtl="0" eaLnBrk="1" latinLnBrk="0" hangingPunct="1">
        <a:lnSpc>
          <a:spcPct val="100000"/>
        </a:lnSpc>
        <a:spcBef>
          <a:spcPts val="0"/>
        </a:spcBef>
        <a:spcAft>
          <a:spcPts val="601"/>
        </a:spcAft>
        <a:buClr>
          <a:schemeClr val="tx2"/>
        </a:buClr>
        <a:buFont typeface="Arial" panose="020B0604020202020204" pitchFamily="34" charset="0"/>
        <a:buChar char="•"/>
        <a:tabLst/>
        <a:defRPr sz="1801" b="0" i="0" kern="1200">
          <a:solidFill>
            <a:schemeClr val="tx1"/>
          </a:solidFill>
          <a:latin typeface="+mn-lt"/>
          <a:ea typeface="+mn-ea"/>
          <a:cs typeface="+mn-cs"/>
        </a:defRPr>
      </a:lvl2pPr>
      <a:lvl3pPr marL="571508" indent="-285753" algn="l" defTabSz="914411" rtl="0" eaLnBrk="1" latinLnBrk="0" hangingPunct="1">
        <a:lnSpc>
          <a:spcPct val="100000"/>
        </a:lnSpc>
        <a:spcBef>
          <a:spcPts val="0"/>
        </a:spcBef>
        <a:spcAft>
          <a:spcPts val="601"/>
        </a:spcAft>
        <a:buClr>
          <a:schemeClr val="tx2"/>
        </a:buClr>
        <a:buFont typeface="Arial" panose="020B0604020202020204" pitchFamily="34" charset="0"/>
        <a:buChar char="•"/>
        <a:tabLst/>
        <a:defRPr sz="1600" b="0" i="0" kern="1200">
          <a:solidFill>
            <a:schemeClr val="tx1"/>
          </a:solidFill>
          <a:latin typeface="+mn-lt"/>
          <a:ea typeface="+mn-ea"/>
          <a:cs typeface="+mn-cs"/>
        </a:defRPr>
      </a:lvl3pPr>
      <a:lvl4pPr marL="863611" indent="-285753" algn="l" defTabSz="914411" rtl="0" eaLnBrk="1" latinLnBrk="0" hangingPunct="1">
        <a:lnSpc>
          <a:spcPct val="100000"/>
        </a:lnSpc>
        <a:spcBef>
          <a:spcPts val="0"/>
        </a:spcBef>
        <a:spcAft>
          <a:spcPts val="601"/>
        </a:spcAft>
        <a:buClr>
          <a:schemeClr val="tx2"/>
        </a:buClr>
        <a:buFont typeface="Arial" panose="020B0604020202020204" pitchFamily="34" charset="0"/>
        <a:buChar char="−"/>
        <a:tabLst/>
        <a:defRPr lang="en-US" sz="1600" b="0" i="0" kern="1200" dirty="0" smtClean="0">
          <a:solidFill>
            <a:schemeClr val="tx1"/>
          </a:solidFill>
          <a:latin typeface="+mn-lt"/>
          <a:ea typeface="+mn-ea"/>
          <a:cs typeface="+mn-cs"/>
        </a:defRPr>
      </a:lvl4pPr>
      <a:lvl5pPr marL="0" indent="0" algn="l" defTabSz="914411" rtl="0" eaLnBrk="1" latinLnBrk="0" hangingPunct="1">
        <a:lnSpc>
          <a:spcPct val="110000"/>
        </a:lnSpc>
        <a:spcBef>
          <a:spcPts val="601"/>
        </a:spcBef>
        <a:spcAft>
          <a:spcPts val="601"/>
        </a:spcAft>
        <a:buFont typeface="Arial" panose="020B0604020202020204" pitchFamily="34" charset="0"/>
        <a:buNone/>
        <a:tabLst/>
        <a:defRPr sz="800" b="0" i="0" kern="1200">
          <a:solidFill>
            <a:schemeClr val="tx1"/>
          </a:solidFill>
          <a:latin typeface="+mn-lt"/>
          <a:ea typeface="+mn-ea"/>
          <a:cs typeface="+mn-cs"/>
        </a:defRPr>
      </a:lvl5pPr>
      <a:lvl6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smtClean="0">
          <a:solidFill>
            <a:schemeClr val="tx1"/>
          </a:solidFill>
          <a:latin typeface="+mn-lt"/>
          <a:ea typeface="+mn-ea"/>
          <a:cs typeface="+mn-cs"/>
        </a:defRPr>
      </a:lvl6pPr>
      <a:lvl7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smtClean="0">
          <a:solidFill>
            <a:schemeClr val="tx1"/>
          </a:solidFill>
          <a:latin typeface="+mn-lt"/>
          <a:ea typeface="+mn-ea"/>
          <a:cs typeface="+mn-cs"/>
        </a:defRPr>
      </a:lvl7pPr>
      <a:lvl8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a:solidFill>
            <a:schemeClr val="tx1"/>
          </a:solidFill>
          <a:latin typeface="+mn-lt"/>
          <a:ea typeface="+mn-ea"/>
          <a:cs typeface="+mn-cs"/>
        </a:defRPr>
      </a:lvl8pPr>
      <a:lvl9pPr marL="0" indent="0" algn="l" defTabSz="914411" rtl="0" eaLnBrk="1" latinLnBrk="0" hangingPunct="1">
        <a:lnSpc>
          <a:spcPct val="90000"/>
        </a:lnSpc>
        <a:spcBef>
          <a:spcPts val="601"/>
        </a:spcBef>
        <a:spcAft>
          <a:spcPts val="601"/>
        </a:spcAft>
        <a:buFont typeface="Arial" panose="020B0604020202020204" pitchFamily="34" charset="0"/>
        <a:buNone/>
        <a:defRPr sz="1801" b="0" i="0"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8">
          <p15:clr>
            <a:srgbClr val="F26B43"/>
          </p15:clr>
        </p15:guide>
        <p15:guide id="2" pos="181">
          <p15:clr>
            <a:srgbClr val="F26B43"/>
          </p15:clr>
        </p15:guide>
        <p15:guide id="13" pos="3794">
          <p15:clr>
            <a:srgbClr val="F26B43"/>
          </p15:clr>
        </p15:guide>
        <p15:guide id="14" pos="3884">
          <p15:clr>
            <a:srgbClr val="F26B43"/>
          </p15:clr>
        </p15:guide>
        <p15:guide id="25" pos="7497">
          <p15:clr>
            <a:srgbClr val="F26B43"/>
          </p15:clr>
        </p15:guide>
        <p15:guide id="36" orient="horz" pos="3954">
          <p15:clr>
            <a:srgbClr val="F26B43"/>
          </p15:clr>
        </p15:guide>
        <p15:guide id="37" orient="horz" pos="4044">
          <p15:clr>
            <a:srgbClr val="F26B43"/>
          </p15:clr>
        </p15:guide>
        <p15:guide id="38" orient="horz" pos="4152">
          <p15:clr>
            <a:srgbClr val="F26B43"/>
          </p15:clr>
        </p15:guide>
        <p15:guide id="39" orient="horz" pos="738">
          <p15:clr>
            <a:srgbClr val="F26B43"/>
          </p15:clr>
        </p15:guide>
        <p15:guide id="41" orient="horz" pos="1060">
          <p15:clr>
            <a:srgbClr val="F26B43"/>
          </p15:clr>
        </p15:guide>
        <p15:guide id="42" orient="horz" pos="11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3AC25-83CD-60B4-726C-FF80D1E34156}"/>
              </a:ext>
            </a:extLst>
          </p:cNvPr>
          <p:cNvSpPr>
            <a:spLocks noGrp="1"/>
          </p:cNvSpPr>
          <p:nvPr>
            <p:ph type="title"/>
          </p:nvPr>
        </p:nvSpPr>
        <p:spPr>
          <a:xfrm>
            <a:off x="288305" y="262267"/>
            <a:ext cx="9649445" cy="468590"/>
          </a:xfrm>
          <a:prstGeom prst="rect">
            <a:avLst/>
          </a:prstGeom>
        </p:spPr>
        <p:txBody>
          <a:bodyPr vert="horz" wrap="square" lIns="0" tIns="0" rIns="0" bIns="0" rtlCol="0" anchor="t">
            <a:spAutoFit/>
          </a:bodyPr>
          <a:lstStyle/>
          <a:p>
            <a:r>
              <a:rPr lang="en-GB"/>
              <a:t>Click to edit Master title style</a:t>
            </a:r>
          </a:p>
        </p:txBody>
      </p:sp>
      <p:sp>
        <p:nvSpPr>
          <p:cNvPr id="3" name="Text Placeholder 2">
            <a:extLst>
              <a:ext uri="{FF2B5EF4-FFF2-40B4-BE49-F238E27FC236}">
                <a16:creationId xmlns:a16="http://schemas.microsoft.com/office/drawing/2014/main" id="{FB6C014F-3AB8-1D05-B6D7-A26746AAF1A0}"/>
              </a:ext>
            </a:extLst>
          </p:cNvPr>
          <p:cNvSpPr>
            <a:spLocks noGrp="1"/>
          </p:cNvSpPr>
          <p:nvPr>
            <p:ph type="body" idx="1"/>
          </p:nvPr>
        </p:nvSpPr>
        <p:spPr>
          <a:xfrm>
            <a:off x="289386" y="1822451"/>
            <a:ext cx="11610516" cy="444817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C2DB68EF-BA48-F4BC-BE79-97134696D633}"/>
              </a:ext>
            </a:extLst>
          </p:cNvPr>
          <p:cNvSpPr>
            <a:spLocks noGrp="1"/>
          </p:cNvSpPr>
          <p:nvPr>
            <p:ph type="ftr" sz="quarter" idx="3"/>
          </p:nvPr>
        </p:nvSpPr>
        <p:spPr>
          <a:xfrm>
            <a:off x="4206874" y="6415711"/>
            <a:ext cx="4754564" cy="153463"/>
          </a:xfrm>
          <a:prstGeom prst="rect">
            <a:avLst/>
          </a:prstGeom>
        </p:spPr>
        <p:txBody>
          <a:bodyPr vert="horz" lIns="0" tIns="0" rIns="0" bIns="0" rtlCol="0" anchor="ctr"/>
          <a:lstStyle>
            <a:lvl1pPr algn="l">
              <a:lnSpc>
                <a:spcPct val="110000"/>
              </a:lnSpc>
              <a:spcBef>
                <a:spcPts val="601"/>
              </a:spcBef>
              <a:spcAft>
                <a:spcPts val="601"/>
              </a:spcAft>
              <a:defRPr sz="900" b="0" i="0">
                <a:solidFill>
                  <a:schemeClr val="tx1"/>
                </a:solidFill>
                <a:latin typeface="+mn-lt"/>
              </a:defRPr>
            </a:lvl1pPr>
          </a:lstStyle>
          <a:p>
            <a:r>
              <a:rPr lang="en-GB"/>
              <a:t>Slide footer goes here if required</a:t>
            </a:r>
          </a:p>
        </p:txBody>
      </p:sp>
      <p:sp>
        <p:nvSpPr>
          <p:cNvPr id="6" name="Slide Number Placeholder 5">
            <a:extLst>
              <a:ext uri="{FF2B5EF4-FFF2-40B4-BE49-F238E27FC236}">
                <a16:creationId xmlns:a16="http://schemas.microsoft.com/office/drawing/2014/main" id="{150AF38A-4788-8D76-5A2D-056814C2D2C7}"/>
              </a:ext>
            </a:extLst>
          </p:cNvPr>
          <p:cNvSpPr>
            <a:spLocks noGrp="1"/>
          </p:cNvSpPr>
          <p:nvPr>
            <p:ph type="sldNum" sz="quarter" idx="4"/>
          </p:nvPr>
        </p:nvSpPr>
        <p:spPr>
          <a:xfrm>
            <a:off x="11064876" y="6415711"/>
            <a:ext cx="837740"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tx1"/>
                </a:solidFill>
                <a:latin typeface="+mn-lt"/>
              </a:defRPr>
            </a:lvl1pPr>
          </a:lstStyle>
          <a:p>
            <a:fld id="{AEC8D767-5246-2244-A4A3-B8AFB218393C}" type="slidenum">
              <a:rPr lang="en-GB" smtClean="0"/>
              <a:pPr/>
              <a:t>‹#›</a:t>
            </a:fld>
            <a:endParaRPr lang="en-GB"/>
          </a:p>
        </p:txBody>
      </p:sp>
      <p:sp>
        <p:nvSpPr>
          <p:cNvPr id="4" name="Graphic 6">
            <a:extLst>
              <a:ext uri="{FF2B5EF4-FFF2-40B4-BE49-F238E27FC236}">
                <a16:creationId xmlns:a16="http://schemas.microsoft.com/office/drawing/2014/main" id="{D8501B10-E215-77C3-0C2E-49F954703C65}"/>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accent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277979253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p:hf hdr="0" dt="0"/>
  <p:txStyles>
    <p:titleStyle>
      <a:lvl1pPr algn="l" defTabSz="914411" rtl="0" eaLnBrk="1" latinLnBrk="0" hangingPunct="1">
        <a:lnSpc>
          <a:spcPct val="85000"/>
        </a:lnSpc>
        <a:spcBef>
          <a:spcPts val="601"/>
        </a:spcBef>
        <a:spcAft>
          <a:spcPts val="601"/>
        </a:spcAft>
        <a:buNone/>
        <a:defRPr sz="3500" b="0" i="0" kern="1200" spc="0" baseline="0">
          <a:solidFill>
            <a:schemeClr val="accent1"/>
          </a:solidFill>
          <a:latin typeface="+mj-lt"/>
          <a:ea typeface="+mj-ea"/>
          <a:cs typeface="+mj-cs"/>
        </a:defRPr>
      </a:lvl1pPr>
    </p:titleStyle>
    <p:bodyStyle>
      <a:lvl1pPr marL="0" indent="0" algn="l" defTabSz="914411" rtl="0" eaLnBrk="1" latinLnBrk="0" hangingPunct="1">
        <a:lnSpc>
          <a:spcPct val="110000"/>
        </a:lnSpc>
        <a:spcBef>
          <a:spcPts val="601"/>
        </a:spcBef>
        <a:spcAft>
          <a:spcPts val="601"/>
        </a:spcAft>
        <a:buFont typeface="Arial" panose="020B0604020202020204" pitchFamily="34" charset="0"/>
        <a:buNone/>
        <a:tabLst/>
        <a:defRPr sz="1801" b="0" i="0" kern="1200">
          <a:solidFill>
            <a:schemeClr val="tx1"/>
          </a:solidFill>
          <a:latin typeface="+mn-lt"/>
          <a:ea typeface="+mn-ea"/>
          <a:cs typeface="+mn-cs"/>
        </a:defRPr>
      </a:lvl1pPr>
      <a:lvl2pPr marL="285753" indent="-285753" algn="l" defTabSz="914411" rtl="0" eaLnBrk="1" latinLnBrk="0" hangingPunct="1">
        <a:lnSpc>
          <a:spcPct val="110000"/>
        </a:lnSpc>
        <a:spcBef>
          <a:spcPts val="0"/>
        </a:spcBef>
        <a:spcAft>
          <a:spcPts val="601"/>
        </a:spcAft>
        <a:buFont typeface="Arial" panose="020B0604020202020204" pitchFamily="34" charset="0"/>
        <a:buChar char="•"/>
        <a:tabLst/>
        <a:defRPr sz="1801" b="0" i="0" kern="1200">
          <a:solidFill>
            <a:schemeClr val="tx1"/>
          </a:solidFill>
          <a:latin typeface="+mn-lt"/>
          <a:ea typeface="+mn-ea"/>
          <a:cs typeface="+mn-cs"/>
        </a:defRPr>
      </a:lvl2pPr>
      <a:lvl3pPr marL="571508" indent="-285753" algn="l" defTabSz="914411" rtl="0" eaLnBrk="1" latinLnBrk="0" hangingPunct="1">
        <a:lnSpc>
          <a:spcPct val="110000"/>
        </a:lnSpc>
        <a:spcBef>
          <a:spcPts val="0"/>
        </a:spcBef>
        <a:spcAft>
          <a:spcPts val="601"/>
        </a:spcAft>
        <a:buFont typeface="Arial" panose="020B0604020202020204" pitchFamily="34" charset="0"/>
        <a:buChar char="•"/>
        <a:tabLst/>
        <a:defRPr sz="1600" b="0" i="0" kern="1200">
          <a:solidFill>
            <a:schemeClr val="tx1"/>
          </a:solidFill>
          <a:latin typeface="+mn-lt"/>
          <a:ea typeface="+mn-ea"/>
          <a:cs typeface="+mn-cs"/>
        </a:defRPr>
      </a:lvl3pPr>
      <a:lvl4pPr marL="856811" indent="-285753" algn="l" defTabSz="914411" rtl="0" eaLnBrk="1" latinLnBrk="0" hangingPunct="1">
        <a:lnSpc>
          <a:spcPct val="110000"/>
        </a:lnSpc>
        <a:spcBef>
          <a:spcPts val="0"/>
        </a:spcBef>
        <a:spcAft>
          <a:spcPts val="601"/>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11" rtl="0" eaLnBrk="1" latinLnBrk="0" hangingPunct="1">
        <a:lnSpc>
          <a:spcPct val="110000"/>
        </a:lnSpc>
        <a:spcBef>
          <a:spcPts val="601"/>
        </a:spcBef>
        <a:spcAft>
          <a:spcPts val="601"/>
        </a:spcAft>
        <a:buFont typeface="Arial" panose="020B0604020202020204" pitchFamily="34" charset="0"/>
        <a:buNone/>
        <a:tabLst/>
        <a:defRPr sz="800" b="0" i="0" kern="1200">
          <a:solidFill>
            <a:schemeClr val="tx1"/>
          </a:solidFill>
          <a:latin typeface="+mn-lt"/>
          <a:ea typeface="+mn-ea"/>
          <a:cs typeface="+mn-cs"/>
        </a:defRPr>
      </a:lvl5pPr>
      <a:lvl6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smtClean="0">
          <a:solidFill>
            <a:schemeClr val="tx1"/>
          </a:solidFill>
          <a:latin typeface="+mn-lt"/>
          <a:ea typeface="+mn-ea"/>
          <a:cs typeface="+mn-cs"/>
        </a:defRPr>
      </a:lvl6pPr>
      <a:lvl7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smtClean="0">
          <a:solidFill>
            <a:schemeClr val="tx1"/>
          </a:solidFill>
          <a:latin typeface="+mn-lt"/>
          <a:ea typeface="+mn-ea"/>
          <a:cs typeface="+mn-cs"/>
        </a:defRPr>
      </a:lvl7pPr>
      <a:lvl8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a:solidFill>
            <a:schemeClr val="tx1"/>
          </a:solidFill>
          <a:latin typeface="+mn-lt"/>
          <a:ea typeface="+mn-ea"/>
          <a:cs typeface="+mn-cs"/>
        </a:defRPr>
      </a:lvl8pPr>
      <a:lvl9pPr marL="0" indent="0" algn="l" defTabSz="914411" rtl="0" eaLnBrk="1" latinLnBrk="0" hangingPunct="1">
        <a:lnSpc>
          <a:spcPct val="90000"/>
        </a:lnSpc>
        <a:spcBef>
          <a:spcPts val="601"/>
        </a:spcBef>
        <a:spcAft>
          <a:spcPts val="601"/>
        </a:spcAft>
        <a:buFont typeface="Arial" panose="020B0604020202020204" pitchFamily="34" charset="0"/>
        <a:buNone/>
        <a:defRPr sz="1801" b="0" i="0"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8">
          <p15:clr>
            <a:srgbClr val="FDE53C"/>
          </p15:clr>
        </p15:guide>
        <p15:guide id="2" pos="181">
          <p15:clr>
            <a:srgbClr val="FDE53C"/>
          </p15:clr>
        </p15:guide>
        <p15:guide id="3" pos="708">
          <p15:clr>
            <a:srgbClr val="FDE53C"/>
          </p15:clr>
        </p15:guide>
        <p15:guide id="4" pos="798">
          <p15:clr>
            <a:srgbClr val="FDE53C"/>
          </p15:clr>
        </p15:guide>
        <p15:guide id="5" pos="1324">
          <p15:clr>
            <a:srgbClr val="FDE53C"/>
          </p15:clr>
        </p15:guide>
        <p15:guide id="6" pos="1415">
          <p15:clr>
            <a:srgbClr val="FDE53C"/>
          </p15:clr>
        </p15:guide>
        <p15:guide id="7" pos="1941">
          <p15:clr>
            <a:srgbClr val="FDE53C"/>
          </p15:clr>
        </p15:guide>
        <p15:guide id="8" pos="2032">
          <p15:clr>
            <a:srgbClr val="FDE53C"/>
          </p15:clr>
        </p15:guide>
        <p15:guide id="9" pos="2558">
          <p15:clr>
            <a:srgbClr val="FDE53C"/>
          </p15:clr>
        </p15:guide>
        <p15:guide id="10" pos="2651">
          <p15:clr>
            <a:srgbClr val="FDE53C"/>
          </p15:clr>
        </p15:guide>
        <p15:guide id="11" pos="3177">
          <p15:clr>
            <a:srgbClr val="FDE53C"/>
          </p15:clr>
        </p15:guide>
        <p15:guide id="12" pos="3268">
          <p15:clr>
            <a:srgbClr val="FDE53C"/>
          </p15:clr>
        </p15:guide>
        <p15:guide id="13" pos="3794">
          <p15:clr>
            <a:srgbClr val="FDE53C"/>
          </p15:clr>
        </p15:guide>
        <p15:guide id="14" pos="3884">
          <p15:clr>
            <a:srgbClr val="FDE53C"/>
          </p15:clr>
        </p15:guide>
        <p15:guide id="15" pos="4411">
          <p15:clr>
            <a:srgbClr val="FDE53C"/>
          </p15:clr>
        </p15:guide>
        <p15:guide id="16" pos="4501">
          <p15:clr>
            <a:srgbClr val="FDE53C"/>
          </p15:clr>
        </p15:guide>
        <p15:guide id="17" pos="5028">
          <p15:clr>
            <a:srgbClr val="FDE53C"/>
          </p15:clr>
        </p15:guide>
        <p15:guide id="18" pos="5118">
          <p15:clr>
            <a:srgbClr val="FDE53C"/>
          </p15:clr>
        </p15:guide>
        <p15:guide id="19" pos="5644">
          <p15:clr>
            <a:srgbClr val="FDE53C"/>
          </p15:clr>
        </p15:guide>
        <p15:guide id="20" pos="5735">
          <p15:clr>
            <a:srgbClr val="FDE53C"/>
          </p15:clr>
        </p15:guide>
        <p15:guide id="21" pos="6261">
          <p15:clr>
            <a:srgbClr val="FDE53C"/>
          </p15:clr>
        </p15:guide>
        <p15:guide id="22" pos="6352">
          <p15:clr>
            <a:srgbClr val="FDE53C"/>
          </p15:clr>
        </p15:guide>
        <p15:guide id="23" pos="6878">
          <p15:clr>
            <a:srgbClr val="FDE53C"/>
          </p15:clr>
        </p15:guide>
        <p15:guide id="24" pos="6971">
          <p15:clr>
            <a:srgbClr val="FDE53C"/>
          </p15:clr>
        </p15:guide>
        <p15:guide id="25" pos="7497">
          <p15:clr>
            <a:srgbClr val="FDE53C"/>
          </p15:clr>
        </p15:guide>
        <p15:guide id="28" orient="horz" pos="1382">
          <p15:clr>
            <a:srgbClr val="FDE53C"/>
          </p15:clr>
        </p15:guide>
        <p15:guide id="29" orient="horz" pos="1473">
          <p15:clr>
            <a:srgbClr val="FDE53C"/>
          </p15:clr>
        </p15:guide>
        <p15:guide id="30" orient="horz" pos="2024">
          <p15:clr>
            <a:srgbClr val="FDE53C"/>
          </p15:clr>
        </p15:guide>
        <p15:guide id="31" orient="horz" pos="2115">
          <p15:clr>
            <a:srgbClr val="FDE53C"/>
          </p15:clr>
        </p15:guide>
        <p15:guide id="32" orient="horz" pos="2666">
          <p15:clr>
            <a:srgbClr val="FDE53C"/>
          </p15:clr>
        </p15:guide>
        <p15:guide id="33" orient="horz" pos="2757">
          <p15:clr>
            <a:srgbClr val="FDE53C"/>
          </p15:clr>
        </p15:guide>
        <p15:guide id="34" orient="horz" pos="3308">
          <p15:clr>
            <a:srgbClr val="FDE53C"/>
          </p15:clr>
        </p15:guide>
        <p15:guide id="35" orient="horz" pos="3398">
          <p15:clr>
            <a:srgbClr val="FDE53C"/>
          </p15:clr>
        </p15:guide>
        <p15:guide id="36" orient="horz" pos="3954">
          <p15:clr>
            <a:srgbClr val="FDE53C"/>
          </p15:clr>
        </p15:guide>
        <p15:guide id="37" orient="horz" pos="4044">
          <p15:clr>
            <a:srgbClr val="FDE53C"/>
          </p15:clr>
        </p15:guide>
        <p15:guide id="38" orient="horz" pos="4131">
          <p15:clr>
            <a:srgbClr val="FDE53C"/>
          </p15:clr>
        </p15:guide>
        <p15:guide id="39" orient="horz" pos="738">
          <p15:clr>
            <a:srgbClr val="FDE53C"/>
          </p15:clr>
        </p15:guide>
        <p15:guide id="40" orient="horz" pos="828">
          <p15:clr>
            <a:srgbClr val="FDE53C"/>
          </p15:clr>
        </p15:guide>
        <p15:guide id="41" orient="horz" pos="1060">
          <p15:clr>
            <a:srgbClr val="FDE53C"/>
          </p15:clr>
        </p15:guide>
        <p15:guide id="42" orient="horz" pos="1148">
          <p15:clr>
            <a:srgbClr val="FDE53C"/>
          </p15:clr>
        </p15:guide>
        <p15:guide id="43" orient="horz" pos="1702">
          <p15:clr>
            <a:srgbClr val="FDE53C"/>
          </p15:clr>
        </p15:guide>
        <p15:guide id="44" orient="horz" pos="1794">
          <p15:clr>
            <a:srgbClr val="FDE53C"/>
          </p15:clr>
        </p15:guide>
        <p15:guide id="45" orient="horz" pos="2346">
          <p15:clr>
            <a:srgbClr val="FDE53C"/>
          </p15:clr>
        </p15:guide>
        <p15:guide id="46" orient="horz" pos="2436">
          <p15:clr>
            <a:srgbClr val="FDE53C"/>
          </p15:clr>
        </p15:guide>
        <p15:guide id="47" orient="horz" pos="2990">
          <p15:clr>
            <a:srgbClr val="FDE53C"/>
          </p15:clr>
        </p15:guide>
        <p15:guide id="48" orient="horz" pos="3080">
          <p15:clr>
            <a:srgbClr val="FDE53C"/>
          </p15:clr>
        </p15:guide>
        <p15:guide id="49" orient="horz" pos="3632">
          <p15:clr>
            <a:srgbClr val="FDE53C"/>
          </p15:clr>
        </p15:guide>
        <p15:guide id="50" orient="horz" pos="3722">
          <p15:clr>
            <a:srgbClr val="FDE53C"/>
          </p15:clr>
        </p15:guide>
        <p15:guide id="51" orient="horz" pos="346">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B06CD00-E434-62E3-18EA-EE8EFCF6B32E}"/>
              </a:ext>
            </a:extLst>
          </p:cNvPr>
          <p:cNvGraphicFramePr>
            <a:graphicFrameLocks noChangeAspect="1"/>
          </p:cNvGraphicFramePr>
          <p:nvPr userDrawn="1">
            <p:custDataLst>
              <p:tags r:id="rId65"/>
            </p:custDataLst>
            <p:extLst>
              <p:ext uri="{D42A27DB-BD31-4B8C-83A1-F6EECF244321}">
                <p14:modId xmlns:p14="http://schemas.microsoft.com/office/powerpoint/2010/main" val="2609194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6" imgW="338" imgH="338" progId="TCLayout.ActiveDocument.1">
                  <p:embed/>
                </p:oleObj>
              </mc:Choice>
              <mc:Fallback>
                <p:oleObj name="think-cell Slide" r:id="rId66" imgW="338" imgH="338" progId="TCLayout.ActiveDocument.1">
                  <p:embed/>
                  <p:pic>
                    <p:nvPicPr>
                      <p:cNvPr id="8" name="think-cell data - do not delete" hidden="1">
                        <a:extLst>
                          <a:ext uri="{FF2B5EF4-FFF2-40B4-BE49-F238E27FC236}">
                            <a16:creationId xmlns:a16="http://schemas.microsoft.com/office/drawing/2014/main" id="{BB06CD00-E434-62E3-18EA-EE8EFCF6B32E}"/>
                          </a:ext>
                        </a:extLst>
                      </p:cNvPr>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AD3AC25-83CD-60B4-726C-FF80D1E34156}"/>
              </a:ext>
            </a:extLst>
          </p:cNvPr>
          <p:cNvSpPr>
            <a:spLocks noGrp="1"/>
          </p:cNvSpPr>
          <p:nvPr>
            <p:ph type="title"/>
          </p:nvPr>
        </p:nvSpPr>
        <p:spPr>
          <a:xfrm>
            <a:off x="288305" y="262267"/>
            <a:ext cx="9649445" cy="468590"/>
          </a:xfrm>
          <a:prstGeom prst="rect">
            <a:avLst/>
          </a:prstGeom>
        </p:spPr>
        <p:txBody>
          <a:bodyPr vert="horz" wrap="square" lIns="0" tIns="0" rIns="0" bIns="0" rtlCol="0" anchor="t">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6C014F-3AB8-1D05-B6D7-A26746AAF1A0}"/>
              </a:ext>
            </a:extLst>
          </p:cNvPr>
          <p:cNvSpPr>
            <a:spLocks noGrp="1"/>
          </p:cNvSpPr>
          <p:nvPr>
            <p:ph type="body" idx="1"/>
          </p:nvPr>
        </p:nvSpPr>
        <p:spPr>
          <a:xfrm>
            <a:off x="289386" y="1822452"/>
            <a:ext cx="11610516" cy="39433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C2DB68EF-BA48-F4BC-BE79-97134696D633}"/>
              </a:ext>
            </a:extLst>
          </p:cNvPr>
          <p:cNvSpPr>
            <a:spLocks noGrp="1"/>
          </p:cNvSpPr>
          <p:nvPr>
            <p:ph type="ftr" sz="quarter" idx="3"/>
          </p:nvPr>
        </p:nvSpPr>
        <p:spPr>
          <a:xfrm>
            <a:off x="288260" y="5966467"/>
            <a:ext cx="11610516" cy="304122"/>
          </a:xfrm>
          <a:prstGeom prst="rect">
            <a:avLst/>
          </a:prstGeom>
        </p:spPr>
        <p:txBody>
          <a:bodyPr vert="horz" wrap="square" lIns="0" tIns="0" rIns="0" bIns="0" rtlCol="0" anchor="b" anchorCtr="0">
            <a:spAutoFit/>
          </a:bodyPr>
          <a:lstStyle>
            <a:lvl1pPr algn="l">
              <a:lnSpc>
                <a:spcPct val="110000"/>
              </a:lnSpc>
              <a:spcBef>
                <a:spcPts val="601"/>
              </a:spcBef>
              <a:spcAft>
                <a:spcPts val="601"/>
              </a:spcAft>
              <a:defRPr sz="800" b="0" i="0">
                <a:solidFill>
                  <a:schemeClr val="tx1"/>
                </a:solidFill>
                <a:latin typeface="+mn-lt"/>
              </a:defRPr>
            </a:lvl1pPr>
          </a:lstStyle>
          <a:p>
            <a:pPr>
              <a:spcBef>
                <a:spcPts val="0"/>
              </a:spcBef>
              <a:spcAft>
                <a:spcPts val="300"/>
              </a:spcAft>
            </a:pPr>
            <a:r>
              <a:rPr lang="en-US"/>
              <a:t>Slide legal disclaimer goes here if required </a:t>
            </a:r>
          </a:p>
          <a:p>
            <a:pPr>
              <a:spcBef>
                <a:spcPts val="0"/>
              </a:spcBef>
              <a:spcAft>
                <a:spcPts val="300"/>
              </a:spcAft>
            </a:pPr>
            <a:r>
              <a:rPr lang="en-US"/>
              <a:t>Slide footer goes here if required</a:t>
            </a:r>
          </a:p>
        </p:txBody>
      </p:sp>
      <p:sp>
        <p:nvSpPr>
          <p:cNvPr id="6" name="Slide Number Placeholder 5">
            <a:extLst>
              <a:ext uri="{FF2B5EF4-FFF2-40B4-BE49-F238E27FC236}">
                <a16:creationId xmlns:a16="http://schemas.microsoft.com/office/drawing/2014/main" id="{150AF38A-4788-8D76-5A2D-056814C2D2C7}"/>
              </a:ext>
            </a:extLst>
          </p:cNvPr>
          <p:cNvSpPr>
            <a:spLocks noGrp="1"/>
          </p:cNvSpPr>
          <p:nvPr>
            <p:ph type="sldNum" sz="quarter" idx="4"/>
          </p:nvPr>
        </p:nvSpPr>
        <p:spPr>
          <a:xfrm>
            <a:off x="11581942" y="6433879"/>
            <a:ext cx="320674" cy="153463"/>
          </a:xfrm>
          <a:prstGeom prst="rect">
            <a:avLst/>
          </a:prstGeom>
        </p:spPr>
        <p:txBody>
          <a:bodyPr vert="horz" lIns="0" tIns="0" rIns="0" bIns="0" rtlCol="0" anchor="ctr"/>
          <a:lstStyle>
            <a:lvl1pPr algn="r">
              <a:lnSpc>
                <a:spcPct val="110000"/>
              </a:lnSpc>
              <a:spcBef>
                <a:spcPts val="601"/>
              </a:spcBef>
              <a:spcAft>
                <a:spcPts val="601"/>
              </a:spcAft>
              <a:defRPr sz="900" b="0" i="0">
                <a:solidFill>
                  <a:schemeClr val="tx1"/>
                </a:solidFill>
                <a:latin typeface="+mn-lt"/>
              </a:defRPr>
            </a:lvl1pPr>
          </a:lstStyle>
          <a:p>
            <a:fld id="{AEC8D767-5246-2244-A4A3-B8AFB218393C}" type="slidenum">
              <a:rPr lang="en-GB" smtClean="0"/>
              <a:pPr/>
              <a:t>‹#›</a:t>
            </a:fld>
            <a:endParaRPr lang="en-GB"/>
          </a:p>
        </p:txBody>
      </p:sp>
      <p:sp>
        <p:nvSpPr>
          <p:cNvPr id="4" name="Graphic 6">
            <a:extLst>
              <a:ext uri="{FF2B5EF4-FFF2-40B4-BE49-F238E27FC236}">
                <a16:creationId xmlns:a16="http://schemas.microsoft.com/office/drawing/2014/main" id="{D8501B10-E215-77C3-0C2E-49F954703C65}"/>
              </a:ext>
            </a:extLst>
          </p:cNvPr>
          <p:cNvSpPr>
            <a:spLocks noChangeAspect="1"/>
          </p:cNvSpPr>
          <p:nvPr userDrawn="1"/>
        </p:nvSpPr>
        <p:spPr>
          <a:xfrm>
            <a:off x="288305" y="6416713"/>
            <a:ext cx="2102686"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accent1"/>
          </a:solidFill>
          <a:ln w="15840" cap="flat">
            <a:noFill/>
            <a:prstDash val="solid"/>
            <a:miter/>
          </a:ln>
        </p:spPr>
        <p:txBody>
          <a:bodyPr rtlCol="0" anchor="ctr"/>
          <a:lstStyle/>
          <a:p>
            <a:endParaRPr lang="en-GB" sz="1801"/>
          </a:p>
        </p:txBody>
      </p:sp>
    </p:spTree>
    <p:extLst>
      <p:ext uri="{BB962C8B-B14F-4D97-AF65-F5344CB8AC3E}">
        <p14:creationId xmlns:p14="http://schemas.microsoft.com/office/powerpoint/2010/main" val="363041317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 id="2147483781" r:id="rId54"/>
    <p:sldLayoutId id="2147483782" r:id="rId55"/>
    <p:sldLayoutId id="2147483783" r:id="rId56"/>
    <p:sldLayoutId id="2147483784" r:id="rId57"/>
    <p:sldLayoutId id="2147483785" r:id="rId58"/>
    <p:sldLayoutId id="2147483786" r:id="rId59"/>
    <p:sldLayoutId id="2147483787" r:id="rId60"/>
    <p:sldLayoutId id="2147483788" r:id="rId61"/>
    <p:sldLayoutId id="2147483789" r:id="rId62"/>
    <p:sldLayoutId id="2147483792" r:id="rId63"/>
  </p:sldLayoutIdLst>
  <p:hf hdr="0" dt="0"/>
  <p:txStyles>
    <p:titleStyle>
      <a:lvl1pPr algn="l" defTabSz="914411" rtl="0" eaLnBrk="1" latinLnBrk="0" hangingPunct="1">
        <a:lnSpc>
          <a:spcPct val="85000"/>
        </a:lnSpc>
        <a:spcBef>
          <a:spcPts val="601"/>
        </a:spcBef>
        <a:spcAft>
          <a:spcPts val="601"/>
        </a:spcAft>
        <a:buNone/>
        <a:defRPr sz="3500" b="0" i="0" kern="1200" spc="0" baseline="0">
          <a:solidFill>
            <a:schemeClr val="accent1"/>
          </a:solidFill>
          <a:latin typeface="+mj-lt"/>
          <a:ea typeface="+mj-ea"/>
          <a:cs typeface="+mj-cs"/>
        </a:defRPr>
      </a:lvl1pPr>
    </p:titleStyle>
    <p:bodyStyle>
      <a:lvl1pPr marL="0" indent="0" algn="l" defTabSz="914411" rtl="0" eaLnBrk="1" latinLnBrk="0" hangingPunct="1">
        <a:lnSpc>
          <a:spcPct val="110000"/>
        </a:lnSpc>
        <a:spcBef>
          <a:spcPts val="601"/>
        </a:spcBef>
        <a:spcAft>
          <a:spcPts val="601"/>
        </a:spcAft>
        <a:buFont typeface="Arial" panose="020B0604020202020204" pitchFamily="34" charset="0"/>
        <a:buNone/>
        <a:tabLst/>
        <a:defRPr sz="1801" b="0" i="0" kern="1200">
          <a:solidFill>
            <a:schemeClr val="tx1"/>
          </a:solidFill>
          <a:latin typeface="+mn-lt"/>
          <a:ea typeface="+mn-ea"/>
          <a:cs typeface="+mn-cs"/>
        </a:defRPr>
      </a:lvl1pPr>
      <a:lvl2pPr marL="285753" indent="-285753" algn="l" defTabSz="914411" rtl="0" eaLnBrk="1" latinLnBrk="0" hangingPunct="1">
        <a:lnSpc>
          <a:spcPct val="110000"/>
        </a:lnSpc>
        <a:spcBef>
          <a:spcPts val="0"/>
        </a:spcBef>
        <a:spcAft>
          <a:spcPts val="601"/>
        </a:spcAft>
        <a:buFont typeface="Arial" panose="020B0604020202020204" pitchFamily="34" charset="0"/>
        <a:buChar char="•"/>
        <a:tabLst/>
        <a:defRPr sz="1801" b="0" i="0" kern="1200">
          <a:solidFill>
            <a:schemeClr val="tx1"/>
          </a:solidFill>
          <a:latin typeface="+mn-lt"/>
          <a:ea typeface="+mn-ea"/>
          <a:cs typeface="+mn-cs"/>
        </a:defRPr>
      </a:lvl2pPr>
      <a:lvl3pPr marL="571508" indent="-285753" algn="l" defTabSz="914411" rtl="0" eaLnBrk="1" latinLnBrk="0" hangingPunct="1">
        <a:lnSpc>
          <a:spcPct val="110000"/>
        </a:lnSpc>
        <a:spcBef>
          <a:spcPts val="0"/>
        </a:spcBef>
        <a:spcAft>
          <a:spcPts val="601"/>
        </a:spcAft>
        <a:buFont typeface="Arial" panose="020B0604020202020204" pitchFamily="34" charset="0"/>
        <a:buChar char="•"/>
        <a:tabLst/>
        <a:defRPr sz="1600" b="0" i="0" kern="1200">
          <a:solidFill>
            <a:schemeClr val="tx1"/>
          </a:solidFill>
          <a:latin typeface="+mn-lt"/>
          <a:ea typeface="+mn-ea"/>
          <a:cs typeface="+mn-cs"/>
        </a:defRPr>
      </a:lvl3pPr>
      <a:lvl4pPr marL="856811" indent="-285753" algn="l" defTabSz="914411" rtl="0" eaLnBrk="1" latinLnBrk="0" hangingPunct="1">
        <a:lnSpc>
          <a:spcPct val="110000"/>
        </a:lnSpc>
        <a:spcBef>
          <a:spcPts val="0"/>
        </a:spcBef>
        <a:spcAft>
          <a:spcPts val="601"/>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11" rtl="0" eaLnBrk="1" latinLnBrk="0" hangingPunct="1">
        <a:lnSpc>
          <a:spcPct val="110000"/>
        </a:lnSpc>
        <a:spcBef>
          <a:spcPts val="601"/>
        </a:spcBef>
        <a:spcAft>
          <a:spcPts val="601"/>
        </a:spcAft>
        <a:buFont typeface="Arial" panose="020B0604020202020204" pitchFamily="34" charset="0"/>
        <a:buNone/>
        <a:tabLst/>
        <a:defRPr sz="800" b="0" i="0" kern="1200">
          <a:solidFill>
            <a:schemeClr val="tx1"/>
          </a:solidFill>
          <a:latin typeface="+mn-lt"/>
          <a:ea typeface="+mn-ea"/>
          <a:cs typeface="+mn-cs"/>
        </a:defRPr>
      </a:lvl5pPr>
      <a:lvl6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smtClean="0">
          <a:solidFill>
            <a:schemeClr val="tx1"/>
          </a:solidFill>
          <a:latin typeface="+mn-lt"/>
          <a:ea typeface="+mn-ea"/>
          <a:cs typeface="+mn-cs"/>
        </a:defRPr>
      </a:lvl6pPr>
      <a:lvl7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smtClean="0">
          <a:solidFill>
            <a:schemeClr val="tx1"/>
          </a:solidFill>
          <a:latin typeface="+mn-lt"/>
          <a:ea typeface="+mn-ea"/>
          <a:cs typeface="+mn-cs"/>
        </a:defRPr>
      </a:lvl7pPr>
      <a:lvl8pPr marL="0" indent="0" algn="l" defTabSz="914411" rtl="0" eaLnBrk="1" latinLnBrk="0" hangingPunct="1">
        <a:lnSpc>
          <a:spcPct val="90000"/>
        </a:lnSpc>
        <a:spcBef>
          <a:spcPts val="601"/>
        </a:spcBef>
        <a:spcAft>
          <a:spcPts val="601"/>
        </a:spcAft>
        <a:buFont typeface="Arial" panose="020B0604020202020204" pitchFamily="34" charset="0"/>
        <a:buNone/>
        <a:defRPr lang="en-GB" sz="1801" b="0" i="0" kern="1200" dirty="0">
          <a:solidFill>
            <a:schemeClr val="tx1"/>
          </a:solidFill>
          <a:latin typeface="+mn-lt"/>
          <a:ea typeface="+mn-ea"/>
          <a:cs typeface="+mn-cs"/>
        </a:defRPr>
      </a:lvl8pPr>
      <a:lvl9pPr marL="0" indent="0" algn="l" defTabSz="914411" rtl="0" eaLnBrk="1" latinLnBrk="0" hangingPunct="1">
        <a:lnSpc>
          <a:spcPct val="90000"/>
        </a:lnSpc>
        <a:spcBef>
          <a:spcPts val="601"/>
        </a:spcBef>
        <a:spcAft>
          <a:spcPts val="601"/>
        </a:spcAft>
        <a:buFont typeface="Arial" panose="020B0604020202020204" pitchFamily="34" charset="0"/>
        <a:buNone/>
        <a:defRPr sz="1801" b="0" i="0"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8">
          <p15:clr>
            <a:srgbClr val="FDE53C"/>
          </p15:clr>
        </p15:guide>
        <p15:guide id="2" pos="181">
          <p15:clr>
            <a:srgbClr val="FDE53C"/>
          </p15:clr>
        </p15:guide>
        <p15:guide id="3" pos="708">
          <p15:clr>
            <a:srgbClr val="FDE53C"/>
          </p15:clr>
        </p15:guide>
        <p15:guide id="4" pos="798">
          <p15:clr>
            <a:srgbClr val="FDE53C"/>
          </p15:clr>
        </p15:guide>
        <p15:guide id="5" pos="1324">
          <p15:clr>
            <a:srgbClr val="FDE53C"/>
          </p15:clr>
        </p15:guide>
        <p15:guide id="6" pos="1417">
          <p15:clr>
            <a:srgbClr val="FDE53C"/>
          </p15:clr>
        </p15:guide>
        <p15:guide id="7" pos="1941">
          <p15:clr>
            <a:srgbClr val="FDE53C"/>
          </p15:clr>
        </p15:guide>
        <p15:guide id="8" pos="2032">
          <p15:clr>
            <a:srgbClr val="FDE53C"/>
          </p15:clr>
        </p15:guide>
        <p15:guide id="9" pos="2558">
          <p15:clr>
            <a:srgbClr val="FDE53C"/>
          </p15:clr>
        </p15:guide>
        <p15:guide id="10" pos="2651">
          <p15:clr>
            <a:srgbClr val="FDE53C"/>
          </p15:clr>
        </p15:guide>
        <p15:guide id="11" pos="3177">
          <p15:clr>
            <a:srgbClr val="FDE53C"/>
          </p15:clr>
        </p15:guide>
        <p15:guide id="12" pos="3264">
          <p15:clr>
            <a:srgbClr val="FDE53C"/>
          </p15:clr>
        </p15:guide>
        <p15:guide id="13" pos="3794">
          <p15:clr>
            <a:srgbClr val="FDE53C"/>
          </p15:clr>
        </p15:guide>
        <p15:guide id="14" pos="3884">
          <p15:clr>
            <a:srgbClr val="FDE53C"/>
          </p15:clr>
        </p15:guide>
        <p15:guide id="15" pos="4411">
          <p15:clr>
            <a:srgbClr val="FDE53C"/>
          </p15:clr>
        </p15:guide>
        <p15:guide id="16" pos="4501">
          <p15:clr>
            <a:srgbClr val="FDE53C"/>
          </p15:clr>
        </p15:guide>
        <p15:guide id="17" pos="5028">
          <p15:clr>
            <a:srgbClr val="FDE53C"/>
          </p15:clr>
        </p15:guide>
        <p15:guide id="18" pos="5118">
          <p15:clr>
            <a:srgbClr val="FDE53C"/>
          </p15:clr>
        </p15:guide>
        <p15:guide id="19" pos="5644">
          <p15:clr>
            <a:srgbClr val="FDE53C"/>
          </p15:clr>
        </p15:guide>
        <p15:guide id="20" pos="5735">
          <p15:clr>
            <a:srgbClr val="FDE53C"/>
          </p15:clr>
        </p15:guide>
        <p15:guide id="21" pos="6261">
          <p15:clr>
            <a:srgbClr val="FDE53C"/>
          </p15:clr>
        </p15:guide>
        <p15:guide id="22" pos="6352">
          <p15:clr>
            <a:srgbClr val="FDE53C"/>
          </p15:clr>
        </p15:guide>
        <p15:guide id="23" pos="6878">
          <p15:clr>
            <a:srgbClr val="FDE53C"/>
          </p15:clr>
        </p15:guide>
        <p15:guide id="24" pos="6971">
          <p15:clr>
            <a:srgbClr val="FDE53C"/>
          </p15:clr>
        </p15:guide>
        <p15:guide id="25" pos="7497">
          <p15:clr>
            <a:srgbClr val="FDE53C"/>
          </p15:clr>
        </p15:guide>
        <p15:guide id="28" orient="horz" pos="1382">
          <p15:clr>
            <a:srgbClr val="FDE53C"/>
          </p15:clr>
        </p15:guide>
        <p15:guide id="29" orient="horz" pos="1473">
          <p15:clr>
            <a:srgbClr val="FDE53C"/>
          </p15:clr>
        </p15:guide>
        <p15:guide id="30" orient="horz" pos="2024">
          <p15:clr>
            <a:srgbClr val="FDE53C"/>
          </p15:clr>
        </p15:guide>
        <p15:guide id="31" orient="horz" pos="2115">
          <p15:clr>
            <a:srgbClr val="FDE53C"/>
          </p15:clr>
        </p15:guide>
        <p15:guide id="32" orient="horz" pos="2666">
          <p15:clr>
            <a:srgbClr val="FDE53C"/>
          </p15:clr>
        </p15:guide>
        <p15:guide id="33" orient="horz" pos="2757">
          <p15:clr>
            <a:srgbClr val="FDE53C"/>
          </p15:clr>
        </p15:guide>
        <p15:guide id="34" orient="horz" pos="3308">
          <p15:clr>
            <a:srgbClr val="FDE53C"/>
          </p15:clr>
        </p15:guide>
        <p15:guide id="35" orient="horz" pos="3398">
          <p15:clr>
            <a:srgbClr val="FDE53C"/>
          </p15:clr>
        </p15:guide>
        <p15:guide id="36" orient="horz" pos="3954">
          <p15:clr>
            <a:srgbClr val="FDE53C"/>
          </p15:clr>
        </p15:guide>
        <p15:guide id="37" orient="horz" pos="4044">
          <p15:clr>
            <a:srgbClr val="FDE53C"/>
          </p15:clr>
        </p15:guide>
        <p15:guide id="38" orient="horz" pos="4131">
          <p15:clr>
            <a:srgbClr val="FDE53C"/>
          </p15:clr>
        </p15:guide>
        <p15:guide id="39" orient="horz" pos="738">
          <p15:clr>
            <a:srgbClr val="FDE53C"/>
          </p15:clr>
        </p15:guide>
        <p15:guide id="40" orient="horz" pos="828">
          <p15:clr>
            <a:srgbClr val="FDE53C"/>
          </p15:clr>
        </p15:guide>
        <p15:guide id="41" orient="horz" pos="1060">
          <p15:clr>
            <a:srgbClr val="FDE53C"/>
          </p15:clr>
        </p15:guide>
        <p15:guide id="42" orient="horz" pos="1148">
          <p15:clr>
            <a:srgbClr val="FDE53C"/>
          </p15:clr>
        </p15:guide>
        <p15:guide id="43" orient="horz" pos="1702">
          <p15:clr>
            <a:srgbClr val="FDE53C"/>
          </p15:clr>
        </p15:guide>
        <p15:guide id="44" orient="horz" pos="1794">
          <p15:clr>
            <a:srgbClr val="FDE53C"/>
          </p15:clr>
        </p15:guide>
        <p15:guide id="45" orient="horz" pos="2346">
          <p15:clr>
            <a:srgbClr val="FDE53C"/>
          </p15:clr>
        </p15:guide>
        <p15:guide id="46" orient="horz" pos="2436">
          <p15:clr>
            <a:srgbClr val="FDE53C"/>
          </p15:clr>
        </p15:guide>
        <p15:guide id="47" orient="horz" pos="2990">
          <p15:clr>
            <a:srgbClr val="FDE53C"/>
          </p15:clr>
        </p15:guide>
        <p15:guide id="48" orient="horz" pos="3080">
          <p15:clr>
            <a:srgbClr val="FDE53C"/>
          </p15:clr>
        </p15:guide>
        <p15:guide id="49" orient="horz" pos="3632">
          <p15:clr>
            <a:srgbClr val="FDE53C"/>
          </p15:clr>
        </p15:guide>
        <p15:guide id="50" orient="horz" pos="3722">
          <p15:clr>
            <a:srgbClr val="FDE53C"/>
          </p15:clr>
        </p15:guide>
        <p15:guide id="51" orient="horz" pos="380">
          <p15:clr>
            <a:srgbClr val="547EBF"/>
          </p15:clr>
        </p15:guide>
        <p15:guide id="52" pos="7172">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3AC25-83CD-60B4-726C-FF80D1E34156}"/>
              </a:ext>
            </a:extLst>
          </p:cNvPr>
          <p:cNvSpPr>
            <a:spLocks noGrp="1"/>
          </p:cNvSpPr>
          <p:nvPr>
            <p:ph type="title"/>
          </p:nvPr>
        </p:nvSpPr>
        <p:spPr>
          <a:xfrm>
            <a:off x="288303" y="262267"/>
            <a:ext cx="9649446" cy="468590"/>
          </a:xfrm>
          <a:prstGeom prst="rect">
            <a:avLst/>
          </a:prstGeom>
        </p:spPr>
        <p:txBody>
          <a:bodyPr vert="horz" wrap="square" lIns="0" tIns="0" rIns="0" bIns="0" rtlCol="0" anchor="t">
            <a:spAutoFit/>
          </a:bodyPr>
          <a:lstStyle/>
          <a:p>
            <a:r>
              <a:rPr lang="en-GB"/>
              <a:t>Click to edit Master title style</a:t>
            </a:r>
          </a:p>
        </p:txBody>
      </p:sp>
      <p:sp>
        <p:nvSpPr>
          <p:cNvPr id="3" name="Text Placeholder 2">
            <a:extLst>
              <a:ext uri="{FF2B5EF4-FFF2-40B4-BE49-F238E27FC236}">
                <a16:creationId xmlns:a16="http://schemas.microsoft.com/office/drawing/2014/main" id="{FB6C014F-3AB8-1D05-B6D7-A26746AAF1A0}"/>
              </a:ext>
            </a:extLst>
          </p:cNvPr>
          <p:cNvSpPr>
            <a:spLocks noGrp="1"/>
          </p:cNvSpPr>
          <p:nvPr>
            <p:ph type="body" idx="1"/>
          </p:nvPr>
        </p:nvSpPr>
        <p:spPr>
          <a:xfrm>
            <a:off x="289384" y="1822450"/>
            <a:ext cx="11610516" cy="444817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C2DB68EF-BA48-F4BC-BE79-97134696D633}"/>
              </a:ext>
            </a:extLst>
          </p:cNvPr>
          <p:cNvSpPr>
            <a:spLocks noGrp="1"/>
          </p:cNvSpPr>
          <p:nvPr>
            <p:ph type="ftr" sz="quarter" idx="3"/>
          </p:nvPr>
        </p:nvSpPr>
        <p:spPr>
          <a:xfrm>
            <a:off x="4206875" y="6415710"/>
            <a:ext cx="4754563" cy="153463"/>
          </a:xfrm>
          <a:prstGeom prst="rect">
            <a:avLst/>
          </a:prstGeom>
        </p:spPr>
        <p:txBody>
          <a:bodyPr vert="horz" lIns="0" tIns="0" rIns="0" bIns="0" rtlCol="0" anchor="ctr"/>
          <a:lstStyle>
            <a:lvl1pPr algn="l">
              <a:lnSpc>
                <a:spcPct val="110000"/>
              </a:lnSpc>
              <a:spcBef>
                <a:spcPts val="600"/>
              </a:spcBef>
              <a:spcAft>
                <a:spcPts val="600"/>
              </a:spcAft>
              <a:defRPr sz="900" b="0" i="0">
                <a:solidFill>
                  <a:schemeClr val="tx1"/>
                </a:solidFill>
                <a:latin typeface="+mn-lt"/>
              </a:defRPr>
            </a:lvl1pPr>
          </a:lstStyle>
          <a:p>
            <a:r>
              <a:rPr lang="en-GB"/>
              <a:t>Slide footer goes here if required</a:t>
            </a:r>
          </a:p>
        </p:txBody>
      </p:sp>
      <p:sp>
        <p:nvSpPr>
          <p:cNvPr id="6" name="Slide Number Placeholder 5">
            <a:extLst>
              <a:ext uri="{FF2B5EF4-FFF2-40B4-BE49-F238E27FC236}">
                <a16:creationId xmlns:a16="http://schemas.microsoft.com/office/drawing/2014/main" id="{150AF38A-4788-8D76-5A2D-056814C2D2C7}"/>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tx1"/>
                </a:solidFill>
                <a:latin typeface="+mn-lt"/>
              </a:defRPr>
            </a:lvl1pPr>
          </a:lstStyle>
          <a:p>
            <a:fld id="{AEC8D767-5246-2244-A4A3-B8AFB218393C}" type="slidenum">
              <a:rPr lang="en-GB" smtClean="0"/>
              <a:pPr/>
              <a:t>‹#›</a:t>
            </a:fld>
            <a:endParaRPr lang="en-GB"/>
          </a:p>
        </p:txBody>
      </p:sp>
      <p:sp>
        <p:nvSpPr>
          <p:cNvPr id="4" name="Graphic 6">
            <a:extLst>
              <a:ext uri="{FF2B5EF4-FFF2-40B4-BE49-F238E27FC236}">
                <a16:creationId xmlns:a16="http://schemas.microsoft.com/office/drawing/2014/main" id="{D8501B10-E215-77C3-0C2E-49F954703C65}"/>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accent1"/>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257651674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87" r:id="rId10"/>
  </p:sldLayoutIdLst>
  <p:hf hdr="0" dt="0"/>
  <p:txStyles>
    <p:titleStyle>
      <a:lvl1pPr algn="l" defTabSz="914400" rtl="0" eaLnBrk="1" latinLnBrk="0" hangingPunct="1">
        <a:lnSpc>
          <a:spcPct val="85000"/>
        </a:lnSpc>
        <a:spcBef>
          <a:spcPts val="600"/>
        </a:spcBef>
        <a:spcAft>
          <a:spcPts val="600"/>
        </a:spcAft>
        <a:buNone/>
        <a:defRPr sz="3500" b="0" i="0" kern="1200" spc="0"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sz="1800" b="0" i="0" kern="120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8">
          <p15:clr>
            <a:srgbClr val="FDE53C"/>
          </p15:clr>
        </p15:guide>
        <p15:guide id="2" pos="181">
          <p15:clr>
            <a:srgbClr val="FDE53C"/>
          </p15:clr>
        </p15:guide>
        <p15:guide id="3" pos="708">
          <p15:clr>
            <a:srgbClr val="FDE53C"/>
          </p15:clr>
        </p15:guide>
        <p15:guide id="4" pos="798">
          <p15:clr>
            <a:srgbClr val="FDE53C"/>
          </p15:clr>
        </p15:guide>
        <p15:guide id="5" pos="1325">
          <p15:clr>
            <a:srgbClr val="FDE53C"/>
          </p15:clr>
        </p15:guide>
        <p15:guide id="6" pos="1415">
          <p15:clr>
            <a:srgbClr val="FDE53C"/>
          </p15:clr>
        </p15:guide>
        <p15:guide id="7" pos="1942">
          <p15:clr>
            <a:srgbClr val="FDE53C"/>
          </p15:clr>
        </p15:guide>
        <p15:guide id="8" pos="2032">
          <p15:clr>
            <a:srgbClr val="FDE53C"/>
          </p15:clr>
        </p15:guide>
        <p15:guide id="9" pos="2559">
          <p15:clr>
            <a:srgbClr val="FDE53C"/>
          </p15:clr>
        </p15:guide>
        <p15:guide id="10" pos="2650">
          <p15:clr>
            <a:srgbClr val="FDE53C"/>
          </p15:clr>
        </p15:guide>
        <p15:guide id="11" pos="3176">
          <p15:clr>
            <a:srgbClr val="FDE53C"/>
          </p15:clr>
        </p15:guide>
        <p15:guide id="12" pos="3267">
          <p15:clr>
            <a:srgbClr val="FDE53C"/>
          </p15:clr>
        </p15:guide>
        <p15:guide id="13" pos="3793">
          <p15:clr>
            <a:srgbClr val="FDE53C"/>
          </p15:clr>
        </p15:guide>
        <p15:guide id="14" pos="3884">
          <p15:clr>
            <a:srgbClr val="FDE53C"/>
          </p15:clr>
        </p15:guide>
        <p15:guide id="15" pos="4411">
          <p15:clr>
            <a:srgbClr val="FDE53C"/>
          </p15:clr>
        </p15:guide>
        <p15:guide id="16" pos="4501">
          <p15:clr>
            <a:srgbClr val="FDE53C"/>
          </p15:clr>
        </p15:guide>
        <p15:guide id="17" pos="5028">
          <p15:clr>
            <a:srgbClr val="FDE53C"/>
          </p15:clr>
        </p15:guide>
        <p15:guide id="18" pos="5118">
          <p15:clr>
            <a:srgbClr val="FDE53C"/>
          </p15:clr>
        </p15:guide>
        <p15:guide id="19" pos="5645">
          <p15:clr>
            <a:srgbClr val="FDE53C"/>
          </p15:clr>
        </p15:guide>
        <p15:guide id="20" pos="5735">
          <p15:clr>
            <a:srgbClr val="FDE53C"/>
          </p15:clr>
        </p15:guide>
        <p15:guide id="21" pos="6262">
          <p15:clr>
            <a:srgbClr val="FDE53C"/>
          </p15:clr>
        </p15:guide>
        <p15:guide id="22" pos="6352">
          <p15:clr>
            <a:srgbClr val="FDE53C"/>
          </p15:clr>
        </p15:guide>
        <p15:guide id="23" pos="6879">
          <p15:clr>
            <a:srgbClr val="FDE53C"/>
          </p15:clr>
        </p15:guide>
        <p15:guide id="24" pos="6970">
          <p15:clr>
            <a:srgbClr val="FDE53C"/>
          </p15:clr>
        </p15:guide>
        <p15:guide id="25" pos="7496">
          <p15:clr>
            <a:srgbClr val="FDE53C"/>
          </p15:clr>
        </p15:guide>
        <p15:guide id="28" orient="horz" pos="1382">
          <p15:clr>
            <a:srgbClr val="FDE53C"/>
          </p15:clr>
        </p15:guide>
        <p15:guide id="29" orient="horz" pos="1473">
          <p15:clr>
            <a:srgbClr val="FDE53C"/>
          </p15:clr>
        </p15:guide>
        <p15:guide id="30" orient="horz" pos="2024">
          <p15:clr>
            <a:srgbClr val="FDE53C"/>
          </p15:clr>
        </p15:guide>
        <p15:guide id="31" orient="horz" pos="2115">
          <p15:clr>
            <a:srgbClr val="FDE53C"/>
          </p15:clr>
        </p15:guide>
        <p15:guide id="32" orient="horz" pos="2666">
          <p15:clr>
            <a:srgbClr val="FDE53C"/>
          </p15:clr>
        </p15:guide>
        <p15:guide id="33" orient="horz" pos="2757">
          <p15:clr>
            <a:srgbClr val="FDE53C"/>
          </p15:clr>
        </p15:guide>
        <p15:guide id="34" orient="horz" pos="3308">
          <p15:clr>
            <a:srgbClr val="FDE53C"/>
          </p15:clr>
        </p15:guide>
        <p15:guide id="35" orient="horz" pos="3398">
          <p15:clr>
            <a:srgbClr val="FDE53C"/>
          </p15:clr>
        </p15:guide>
        <p15:guide id="36" orient="horz" pos="3954">
          <p15:clr>
            <a:srgbClr val="FDE53C"/>
          </p15:clr>
        </p15:guide>
        <p15:guide id="37" orient="horz" pos="4044">
          <p15:clr>
            <a:srgbClr val="FDE53C"/>
          </p15:clr>
        </p15:guide>
        <p15:guide id="38" orient="horz" pos="4131">
          <p15:clr>
            <a:srgbClr val="FDE53C"/>
          </p15:clr>
        </p15:guide>
        <p15:guide id="39" orient="horz" pos="738">
          <p15:clr>
            <a:srgbClr val="FDE53C"/>
          </p15:clr>
        </p15:guide>
        <p15:guide id="40" orient="horz" pos="828">
          <p15:clr>
            <a:srgbClr val="FDE53C"/>
          </p15:clr>
        </p15:guide>
        <p15:guide id="41" orient="horz" pos="1060">
          <p15:clr>
            <a:srgbClr val="FDE53C"/>
          </p15:clr>
        </p15:guide>
        <p15:guide id="42" orient="horz" pos="1148">
          <p15:clr>
            <a:srgbClr val="FDE53C"/>
          </p15:clr>
        </p15:guide>
        <p15:guide id="43" orient="horz" pos="1702">
          <p15:clr>
            <a:srgbClr val="FDE53C"/>
          </p15:clr>
        </p15:guide>
        <p15:guide id="44" orient="horz" pos="1794">
          <p15:clr>
            <a:srgbClr val="FDE53C"/>
          </p15:clr>
        </p15:guide>
        <p15:guide id="45" orient="horz" pos="2346">
          <p15:clr>
            <a:srgbClr val="FDE53C"/>
          </p15:clr>
        </p15:guide>
        <p15:guide id="46" orient="horz" pos="2436">
          <p15:clr>
            <a:srgbClr val="FDE53C"/>
          </p15:clr>
        </p15:guide>
        <p15:guide id="47" orient="horz" pos="2990">
          <p15:clr>
            <a:srgbClr val="FDE53C"/>
          </p15:clr>
        </p15:guide>
        <p15:guide id="48" orient="horz" pos="3080">
          <p15:clr>
            <a:srgbClr val="FDE53C"/>
          </p15:clr>
        </p15:guide>
        <p15:guide id="49" orient="horz" pos="3632">
          <p15:clr>
            <a:srgbClr val="FDE53C"/>
          </p15:clr>
        </p15:guide>
        <p15:guide id="50" orient="horz" pos="3722">
          <p15:clr>
            <a:srgbClr val="FDE53C"/>
          </p15:clr>
        </p15:guide>
        <p15:guide id="51" orient="horz" pos="346">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D3AC25-83CD-60B4-726C-FF80D1E34156}"/>
              </a:ext>
            </a:extLst>
          </p:cNvPr>
          <p:cNvSpPr>
            <a:spLocks noGrp="1"/>
          </p:cNvSpPr>
          <p:nvPr>
            <p:ph type="title"/>
          </p:nvPr>
        </p:nvSpPr>
        <p:spPr>
          <a:xfrm>
            <a:off x="288303" y="262267"/>
            <a:ext cx="9649446" cy="468590"/>
          </a:xfrm>
          <a:prstGeom prst="rect">
            <a:avLst/>
          </a:prstGeom>
        </p:spPr>
        <p:txBody>
          <a:bodyPr vert="horz" wrap="square" lIns="0" tIns="0" rIns="0" bIns="0" rtlCol="0" anchor="t">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6C014F-3AB8-1D05-B6D7-A26746AAF1A0}"/>
              </a:ext>
            </a:extLst>
          </p:cNvPr>
          <p:cNvSpPr>
            <a:spLocks noGrp="1"/>
          </p:cNvSpPr>
          <p:nvPr>
            <p:ph type="body" idx="1"/>
          </p:nvPr>
        </p:nvSpPr>
        <p:spPr>
          <a:xfrm>
            <a:off x="289384" y="1822450"/>
            <a:ext cx="11610516" cy="4448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p:txBody>
      </p:sp>
      <p:sp>
        <p:nvSpPr>
          <p:cNvPr id="5" name="Footer Placeholder 4">
            <a:extLst>
              <a:ext uri="{FF2B5EF4-FFF2-40B4-BE49-F238E27FC236}">
                <a16:creationId xmlns:a16="http://schemas.microsoft.com/office/drawing/2014/main" id="{C2DB68EF-BA48-F4BC-BE79-97134696D633}"/>
              </a:ext>
            </a:extLst>
          </p:cNvPr>
          <p:cNvSpPr>
            <a:spLocks noGrp="1"/>
          </p:cNvSpPr>
          <p:nvPr>
            <p:ph type="ftr" sz="quarter" idx="3"/>
          </p:nvPr>
        </p:nvSpPr>
        <p:spPr>
          <a:xfrm>
            <a:off x="4206875" y="6415710"/>
            <a:ext cx="4754563" cy="153463"/>
          </a:xfrm>
          <a:prstGeom prst="rect">
            <a:avLst/>
          </a:prstGeom>
        </p:spPr>
        <p:txBody>
          <a:bodyPr vert="horz" lIns="0" tIns="0" rIns="0" bIns="0" rtlCol="0" anchor="ctr"/>
          <a:lstStyle>
            <a:lvl1pPr algn="l">
              <a:lnSpc>
                <a:spcPct val="110000"/>
              </a:lnSpc>
              <a:spcBef>
                <a:spcPts val="600"/>
              </a:spcBef>
              <a:spcAft>
                <a:spcPts val="600"/>
              </a:spcAft>
              <a:defRPr sz="900" b="0" i="0">
                <a:solidFill>
                  <a:schemeClr val="tx1"/>
                </a:solidFill>
                <a:latin typeface="+mn-lt"/>
              </a:defRPr>
            </a:lvl1pPr>
          </a:lstStyle>
          <a:p>
            <a:endParaRPr lang="en-GB"/>
          </a:p>
        </p:txBody>
      </p:sp>
      <p:sp>
        <p:nvSpPr>
          <p:cNvPr id="6" name="Slide Number Placeholder 5">
            <a:extLst>
              <a:ext uri="{FF2B5EF4-FFF2-40B4-BE49-F238E27FC236}">
                <a16:creationId xmlns:a16="http://schemas.microsoft.com/office/drawing/2014/main" id="{150AF38A-4788-8D76-5A2D-056814C2D2C7}"/>
              </a:ext>
            </a:extLst>
          </p:cNvPr>
          <p:cNvSpPr>
            <a:spLocks noGrp="1"/>
          </p:cNvSpPr>
          <p:nvPr>
            <p:ph type="sldNum" sz="quarter" idx="4"/>
          </p:nvPr>
        </p:nvSpPr>
        <p:spPr>
          <a:xfrm>
            <a:off x="11064874" y="6415710"/>
            <a:ext cx="837741" cy="153463"/>
          </a:xfrm>
          <a:prstGeom prst="rect">
            <a:avLst/>
          </a:prstGeom>
        </p:spPr>
        <p:txBody>
          <a:bodyPr vert="horz" lIns="0" tIns="0" rIns="0" bIns="0" rtlCol="0" anchor="ctr"/>
          <a:lstStyle>
            <a:lvl1pPr algn="r">
              <a:lnSpc>
                <a:spcPct val="110000"/>
              </a:lnSpc>
              <a:spcBef>
                <a:spcPts val="600"/>
              </a:spcBef>
              <a:spcAft>
                <a:spcPts val="600"/>
              </a:spcAft>
              <a:defRPr sz="900" b="0" i="0">
                <a:solidFill>
                  <a:schemeClr val="tx1"/>
                </a:solidFill>
                <a:latin typeface="+mn-lt"/>
              </a:defRPr>
            </a:lvl1pPr>
          </a:lstStyle>
          <a:p>
            <a:fld id="{AEC8D767-5246-2244-A4A3-B8AFB218393C}" type="slidenum">
              <a:rPr lang="en-GB" smtClean="0"/>
              <a:pPr/>
              <a:t>‹#›</a:t>
            </a:fld>
            <a:endParaRPr lang="en-GB"/>
          </a:p>
        </p:txBody>
      </p:sp>
      <p:sp>
        <p:nvSpPr>
          <p:cNvPr id="4" name="Graphic 6">
            <a:extLst>
              <a:ext uri="{FF2B5EF4-FFF2-40B4-BE49-F238E27FC236}">
                <a16:creationId xmlns:a16="http://schemas.microsoft.com/office/drawing/2014/main" id="{32861293-B672-0F2F-9A0D-9D3AC42C07E7}"/>
              </a:ext>
            </a:extLst>
          </p:cNvPr>
          <p:cNvSpPr>
            <a:spLocks noChangeAspect="1"/>
          </p:cNvSpPr>
          <p:nvPr userDrawn="1"/>
        </p:nvSpPr>
        <p:spPr>
          <a:xfrm>
            <a:off x="288303" y="6416713"/>
            <a:ext cx="2102687" cy="147600"/>
          </a:xfrm>
          <a:custGeom>
            <a:avLst/>
            <a:gdLst>
              <a:gd name="connsiteX0" fmla="*/ 4672481 w 11413077"/>
              <a:gd name="connsiteY0" fmla="*/ 236351 h 801151"/>
              <a:gd name="connsiteX1" fmla="*/ 4578324 w 11413077"/>
              <a:gd name="connsiteY1" fmla="*/ 236351 h 801151"/>
              <a:gd name="connsiteX2" fmla="*/ 4436614 w 11413077"/>
              <a:gd name="connsiteY2" fmla="*/ 678512 h 801151"/>
              <a:gd name="connsiteX3" fmla="*/ 4293794 w 11413077"/>
              <a:gd name="connsiteY3" fmla="*/ 236351 h 801151"/>
              <a:gd name="connsiteX4" fmla="*/ 4196308 w 11413077"/>
              <a:gd name="connsiteY4" fmla="*/ 236351 h 801151"/>
              <a:gd name="connsiteX5" fmla="*/ 4376855 w 11413077"/>
              <a:gd name="connsiteY5" fmla="*/ 783609 h 801151"/>
              <a:gd name="connsiteX6" fmla="*/ 4492093 w 11413077"/>
              <a:gd name="connsiteY6" fmla="*/ 783609 h 801151"/>
              <a:gd name="connsiteX7" fmla="*/ 4672481 w 11413077"/>
              <a:gd name="connsiteY7" fmla="*/ 236351 h 801151"/>
              <a:gd name="connsiteX8" fmla="*/ 5829624 w 11413077"/>
              <a:gd name="connsiteY8" fmla="*/ 236351 h 801151"/>
              <a:gd name="connsiteX9" fmla="*/ 5737687 w 11413077"/>
              <a:gd name="connsiteY9" fmla="*/ 236351 h 801151"/>
              <a:gd name="connsiteX10" fmla="*/ 5737687 w 11413077"/>
              <a:gd name="connsiteY10" fmla="*/ 783609 h 801151"/>
              <a:gd name="connsiteX11" fmla="*/ 5829624 w 11413077"/>
              <a:gd name="connsiteY11" fmla="*/ 783609 h 801151"/>
              <a:gd name="connsiteX12" fmla="*/ 5829624 w 11413077"/>
              <a:gd name="connsiteY12" fmla="*/ 236351 h 801151"/>
              <a:gd name="connsiteX13" fmla="*/ 6394405 w 11413077"/>
              <a:gd name="connsiteY13" fmla="*/ 236351 h 801151"/>
              <a:gd name="connsiteX14" fmla="*/ 6300249 w 11413077"/>
              <a:gd name="connsiteY14" fmla="*/ 236351 h 801151"/>
              <a:gd name="connsiteX15" fmla="*/ 6158538 w 11413077"/>
              <a:gd name="connsiteY15" fmla="*/ 678512 h 801151"/>
              <a:gd name="connsiteX16" fmla="*/ 6015718 w 11413077"/>
              <a:gd name="connsiteY16" fmla="*/ 236351 h 801151"/>
              <a:gd name="connsiteX17" fmla="*/ 5918233 w 11413077"/>
              <a:gd name="connsiteY17" fmla="*/ 236351 h 801151"/>
              <a:gd name="connsiteX18" fmla="*/ 6098779 w 11413077"/>
              <a:gd name="connsiteY18" fmla="*/ 783609 h 801151"/>
              <a:gd name="connsiteX19" fmla="*/ 6214018 w 11413077"/>
              <a:gd name="connsiteY19" fmla="*/ 783609 h 801151"/>
              <a:gd name="connsiteX20" fmla="*/ 6394405 w 11413077"/>
              <a:gd name="connsiteY20" fmla="*/ 236351 h 801151"/>
              <a:gd name="connsiteX21" fmla="*/ 9473991 w 11413077"/>
              <a:gd name="connsiteY21" fmla="*/ 236351 h 801151"/>
              <a:gd name="connsiteX22" fmla="*/ 9382053 w 11413077"/>
              <a:gd name="connsiteY22" fmla="*/ 236351 h 801151"/>
              <a:gd name="connsiteX23" fmla="*/ 9382053 w 11413077"/>
              <a:gd name="connsiteY23" fmla="*/ 783609 h 801151"/>
              <a:gd name="connsiteX24" fmla="*/ 9473991 w 11413077"/>
              <a:gd name="connsiteY24" fmla="*/ 783609 h 801151"/>
              <a:gd name="connsiteX25" fmla="*/ 9473991 w 11413077"/>
              <a:gd name="connsiteY25" fmla="*/ 236351 h 801151"/>
              <a:gd name="connsiteX26" fmla="*/ 10264494 w 11413077"/>
              <a:gd name="connsiteY26" fmla="*/ 236351 h 801151"/>
              <a:gd name="connsiteX27" fmla="*/ 10172556 w 11413077"/>
              <a:gd name="connsiteY27" fmla="*/ 236351 h 801151"/>
              <a:gd name="connsiteX28" fmla="*/ 10172556 w 11413077"/>
              <a:gd name="connsiteY28" fmla="*/ 783609 h 801151"/>
              <a:gd name="connsiteX29" fmla="*/ 10264494 w 11413077"/>
              <a:gd name="connsiteY29" fmla="*/ 783609 h 801151"/>
              <a:gd name="connsiteX30" fmla="*/ 10264494 w 11413077"/>
              <a:gd name="connsiteY30" fmla="*/ 236351 h 801151"/>
              <a:gd name="connsiteX31" fmla="*/ 2788874 w 11413077"/>
              <a:gd name="connsiteY31" fmla="*/ 225387 h 801151"/>
              <a:gd name="connsiteX32" fmla="*/ 2633848 w 11413077"/>
              <a:gd name="connsiteY32" fmla="*/ 320617 h 801151"/>
              <a:gd name="connsiteX33" fmla="*/ 2633848 w 11413077"/>
              <a:gd name="connsiteY33" fmla="*/ 236351 h 801151"/>
              <a:gd name="connsiteX34" fmla="*/ 2541911 w 11413077"/>
              <a:gd name="connsiteY34" fmla="*/ 236351 h 801151"/>
              <a:gd name="connsiteX35" fmla="*/ 2541911 w 11413077"/>
              <a:gd name="connsiteY35" fmla="*/ 783609 h 801151"/>
              <a:gd name="connsiteX36" fmla="*/ 2633848 w 11413077"/>
              <a:gd name="connsiteY36" fmla="*/ 783609 h 801151"/>
              <a:gd name="connsiteX37" fmla="*/ 2633848 w 11413077"/>
              <a:gd name="connsiteY37" fmla="*/ 423522 h 801151"/>
              <a:gd name="connsiteX38" fmla="*/ 2754635 w 11413077"/>
              <a:gd name="connsiteY38" fmla="*/ 295557 h 801151"/>
              <a:gd name="connsiteX39" fmla="*/ 2874312 w 11413077"/>
              <a:gd name="connsiteY39" fmla="*/ 423522 h 801151"/>
              <a:gd name="connsiteX40" fmla="*/ 2874312 w 11413077"/>
              <a:gd name="connsiteY40" fmla="*/ 783609 h 801151"/>
              <a:gd name="connsiteX41" fmla="*/ 2966249 w 11413077"/>
              <a:gd name="connsiteY41" fmla="*/ 783609 h 801151"/>
              <a:gd name="connsiteX42" fmla="*/ 2966249 w 11413077"/>
              <a:gd name="connsiteY42" fmla="*/ 404883 h 801151"/>
              <a:gd name="connsiteX43" fmla="*/ 2788874 w 11413077"/>
              <a:gd name="connsiteY43" fmla="*/ 225387 h 801151"/>
              <a:gd name="connsiteX44" fmla="*/ 3345887 w 11413077"/>
              <a:gd name="connsiteY44" fmla="*/ 225387 h 801151"/>
              <a:gd name="connsiteX45" fmla="*/ 3190862 w 11413077"/>
              <a:gd name="connsiteY45" fmla="*/ 320617 h 801151"/>
              <a:gd name="connsiteX46" fmla="*/ 3190862 w 11413077"/>
              <a:gd name="connsiteY46" fmla="*/ 236351 h 801151"/>
              <a:gd name="connsiteX47" fmla="*/ 3098925 w 11413077"/>
              <a:gd name="connsiteY47" fmla="*/ 236351 h 801151"/>
              <a:gd name="connsiteX48" fmla="*/ 3098925 w 11413077"/>
              <a:gd name="connsiteY48" fmla="*/ 783609 h 801151"/>
              <a:gd name="connsiteX49" fmla="*/ 3190862 w 11413077"/>
              <a:gd name="connsiteY49" fmla="*/ 783609 h 801151"/>
              <a:gd name="connsiteX50" fmla="*/ 3190862 w 11413077"/>
              <a:gd name="connsiteY50" fmla="*/ 423522 h 801151"/>
              <a:gd name="connsiteX51" fmla="*/ 3311649 w 11413077"/>
              <a:gd name="connsiteY51" fmla="*/ 295557 h 801151"/>
              <a:gd name="connsiteX52" fmla="*/ 3431326 w 11413077"/>
              <a:gd name="connsiteY52" fmla="*/ 423522 h 801151"/>
              <a:gd name="connsiteX53" fmla="*/ 3431326 w 11413077"/>
              <a:gd name="connsiteY53" fmla="*/ 783609 h 801151"/>
              <a:gd name="connsiteX54" fmla="*/ 3523263 w 11413077"/>
              <a:gd name="connsiteY54" fmla="*/ 783609 h 801151"/>
              <a:gd name="connsiteX55" fmla="*/ 3523263 w 11413077"/>
              <a:gd name="connsiteY55" fmla="*/ 404883 h 801151"/>
              <a:gd name="connsiteX56" fmla="*/ 3345887 w 11413077"/>
              <a:gd name="connsiteY56" fmla="*/ 225387 h 801151"/>
              <a:gd name="connsiteX57" fmla="*/ 3892915 w 11413077"/>
              <a:gd name="connsiteY57" fmla="*/ 716729 h 801151"/>
              <a:gd name="connsiteX58" fmla="*/ 3735671 w 11413077"/>
              <a:gd name="connsiteY58" fmla="*/ 509823 h 801151"/>
              <a:gd name="connsiteX59" fmla="*/ 3892915 w 11413077"/>
              <a:gd name="connsiteY59" fmla="*/ 302918 h 801151"/>
              <a:gd name="connsiteX60" fmla="*/ 4050160 w 11413077"/>
              <a:gd name="connsiteY60" fmla="*/ 509823 h 801151"/>
              <a:gd name="connsiteX61" fmla="*/ 3892915 w 11413077"/>
              <a:gd name="connsiteY61" fmla="*/ 716729 h 801151"/>
              <a:gd name="connsiteX62" fmla="*/ 3897195 w 11413077"/>
              <a:gd name="connsiteY62" fmla="*/ 225387 h 801151"/>
              <a:gd name="connsiteX63" fmla="*/ 3639136 w 11413077"/>
              <a:gd name="connsiteY63" fmla="*/ 516558 h 801151"/>
              <a:gd name="connsiteX64" fmla="*/ 3888318 w 11413077"/>
              <a:gd name="connsiteY64" fmla="*/ 794573 h 801151"/>
              <a:gd name="connsiteX65" fmla="*/ 4146377 w 11413077"/>
              <a:gd name="connsiteY65" fmla="*/ 503402 h 801151"/>
              <a:gd name="connsiteX66" fmla="*/ 3897195 w 11413077"/>
              <a:gd name="connsiteY66" fmla="*/ 225387 h 801151"/>
              <a:gd name="connsiteX67" fmla="*/ 4953682 w 11413077"/>
              <a:gd name="connsiteY67" fmla="*/ 728789 h 801151"/>
              <a:gd name="connsiteX68" fmla="*/ 4847321 w 11413077"/>
              <a:gd name="connsiteY68" fmla="*/ 632463 h 801151"/>
              <a:gd name="connsiteX69" fmla="*/ 4940367 w 11413077"/>
              <a:gd name="connsiteY69" fmla="*/ 540522 h 801151"/>
              <a:gd name="connsiteX70" fmla="*/ 5007894 w 11413077"/>
              <a:gd name="connsiteY70" fmla="*/ 524077 h 801151"/>
              <a:gd name="connsiteX71" fmla="*/ 5082078 w 11413077"/>
              <a:gd name="connsiteY71" fmla="*/ 499956 h 801151"/>
              <a:gd name="connsiteX72" fmla="*/ 5082078 w 11413077"/>
              <a:gd name="connsiteY72" fmla="*/ 606150 h 801151"/>
              <a:gd name="connsiteX73" fmla="*/ 4953682 w 11413077"/>
              <a:gd name="connsiteY73" fmla="*/ 728789 h 801151"/>
              <a:gd name="connsiteX74" fmla="*/ 4982532 w 11413077"/>
              <a:gd name="connsiteY74" fmla="*/ 225387 h 801151"/>
              <a:gd name="connsiteX75" fmla="*/ 4758871 w 11413077"/>
              <a:gd name="connsiteY75" fmla="*/ 400497 h 801151"/>
              <a:gd name="connsiteX76" fmla="*/ 4844151 w 11413077"/>
              <a:gd name="connsiteY76" fmla="*/ 418040 h 801151"/>
              <a:gd name="connsiteX77" fmla="*/ 4975875 w 11413077"/>
              <a:gd name="connsiteY77" fmla="*/ 295400 h 801151"/>
              <a:gd name="connsiteX78" fmla="*/ 5082237 w 11413077"/>
              <a:gd name="connsiteY78" fmla="*/ 397208 h 801151"/>
              <a:gd name="connsiteX79" fmla="*/ 5082237 w 11413077"/>
              <a:gd name="connsiteY79" fmla="*/ 400497 h 801151"/>
              <a:gd name="connsiteX80" fmla="*/ 5050058 w 11413077"/>
              <a:gd name="connsiteY80" fmla="*/ 444196 h 801151"/>
              <a:gd name="connsiteX81" fmla="*/ 4890595 w 11413077"/>
              <a:gd name="connsiteY81" fmla="*/ 483667 h 801151"/>
              <a:gd name="connsiteX82" fmla="*/ 4755541 w 11413077"/>
              <a:gd name="connsiteY82" fmla="*/ 639041 h 801151"/>
              <a:gd name="connsiteX83" fmla="*/ 4928321 w 11413077"/>
              <a:gd name="connsiteY83" fmla="*/ 794416 h 801151"/>
              <a:gd name="connsiteX84" fmla="*/ 5082237 w 11413077"/>
              <a:gd name="connsiteY84" fmla="*/ 700283 h 801151"/>
              <a:gd name="connsiteX85" fmla="*/ 5093333 w 11413077"/>
              <a:gd name="connsiteY85" fmla="*/ 783452 h 801151"/>
              <a:gd name="connsiteX86" fmla="*/ 5187489 w 11413077"/>
              <a:gd name="connsiteY86" fmla="*/ 783452 h 801151"/>
              <a:gd name="connsiteX87" fmla="*/ 5173065 w 11413077"/>
              <a:gd name="connsiteY87" fmla="*/ 669584 h 801151"/>
              <a:gd name="connsiteX88" fmla="*/ 5173065 w 11413077"/>
              <a:gd name="connsiteY88" fmla="*/ 391726 h 801151"/>
              <a:gd name="connsiteX89" fmla="*/ 4982532 w 11413077"/>
              <a:gd name="connsiteY89" fmla="*/ 225387 h 801151"/>
              <a:gd name="connsiteX90" fmla="*/ 6542773 w 11413077"/>
              <a:gd name="connsiteY90" fmla="*/ 450775 h 801151"/>
              <a:gd name="connsiteX91" fmla="*/ 6692251 w 11413077"/>
              <a:gd name="connsiteY91" fmla="*/ 299786 h 801151"/>
              <a:gd name="connsiteX92" fmla="*/ 6826194 w 11413077"/>
              <a:gd name="connsiteY92" fmla="*/ 450775 h 801151"/>
              <a:gd name="connsiteX93" fmla="*/ 6542773 w 11413077"/>
              <a:gd name="connsiteY93" fmla="*/ 450775 h 801151"/>
              <a:gd name="connsiteX94" fmla="*/ 6692251 w 11413077"/>
              <a:gd name="connsiteY94" fmla="*/ 225387 h 801151"/>
              <a:gd name="connsiteX95" fmla="*/ 6444178 w 11413077"/>
              <a:gd name="connsiteY95" fmla="*/ 514366 h 801151"/>
              <a:gd name="connsiteX96" fmla="*/ 6692251 w 11413077"/>
              <a:gd name="connsiteY96" fmla="*/ 794573 h 801151"/>
              <a:gd name="connsiteX97" fmla="*/ 6918131 w 11413077"/>
              <a:gd name="connsiteY97" fmla="*/ 616174 h 801151"/>
              <a:gd name="connsiteX98" fmla="*/ 6833961 w 11413077"/>
              <a:gd name="connsiteY98" fmla="*/ 594246 h 801151"/>
              <a:gd name="connsiteX99" fmla="*/ 6701127 w 11413077"/>
              <a:gd name="connsiteY99" fmla="*/ 717825 h 801151"/>
              <a:gd name="connsiteX100" fmla="*/ 6539444 w 11413077"/>
              <a:gd name="connsiteY100" fmla="*/ 515305 h 801151"/>
              <a:gd name="connsiteX101" fmla="*/ 6919399 w 11413077"/>
              <a:gd name="connsiteY101" fmla="*/ 515305 h 801151"/>
              <a:gd name="connsiteX102" fmla="*/ 6919399 w 11413077"/>
              <a:gd name="connsiteY102" fmla="*/ 484606 h 801151"/>
              <a:gd name="connsiteX103" fmla="*/ 6692251 w 11413077"/>
              <a:gd name="connsiteY103" fmla="*/ 225387 h 801151"/>
              <a:gd name="connsiteX104" fmla="*/ 8290217 w 11413077"/>
              <a:gd name="connsiteY104" fmla="*/ 450775 h 801151"/>
              <a:gd name="connsiteX105" fmla="*/ 8439696 w 11413077"/>
              <a:gd name="connsiteY105" fmla="*/ 299786 h 801151"/>
              <a:gd name="connsiteX106" fmla="*/ 8573638 w 11413077"/>
              <a:gd name="connsiteY106" fmla="*/ 450775 h 801151"/>
              <a:gd name="connsiteX107" fmla="*/ 8290217 w 11413077"/>
              <a:gd name="connsiteY107" fmla="*/ 450775 h 801151"/>
              <a:gd name="connsiteX108" fmla="*/ 8439696 w 11413077"/>
              <a:gd name="connsiteY108" fmla="*/ 225387 h 801151"/>
              <a:gd name="connsiteX109" fmla="*/ 8191623 w 11413077"/>
              <a:gd name="connsiteY109" fmla="*/ 514366 h 801151"/>
              <a:gd name="connsiteX110" fmla="*/ 8439696 w 11413077"/>
              <a:gd name="connsiteY110" fmla="*/ 794573 h 801151"/>
              <a:gd name="connsiteX111" fmla="*/ 8665576 w 11413077"/>
              <a:gd name="connsiteY111" fmla="*/ 616174 h 801151"/>
              <a:gd name="connsiteX112" fmla="*/ 8581405 w 11413077"/>
              <a:gd name="connsiteY112" fmla="*/ 594246 h 801151"/>
              <a:gd name="connsiteX113" fmla="*/ 8448572 w 11413077"/>
              <a:gd name="connsiteY113" fmla="*/ 717825 h 801151"/>
              <a:gd name="connsiteX114" fmla="*/ 8286889 w 11413077"/>
              <a:gd name="connsiteY114" fmla="*/ 515305 h 801151"/>
              <a:gd name="connsiteX115" fmla="*/ 8666844 w 11413077"/>
              <a:gd name="connsiteY115" fmla="*/ 515305 h 801151"/>
              <a:gd name="connsiteX116" fmla="*/ 8666844 w 11413077"/>
              <a:gd name="connsiteY116" fmla="*/ 484606 h 801151"/>
              <a:gd name="connsiteX117" fmla="*/ 8439696 w 11413077"/>
              <a:gd name="connsiteY117" fmla="*/ 225387 h 801151"/>
              <a:gd name="connsiteX118" fmla="*/ 9844911 w 11413077"/>
              <a:gd name="connsiteY118" fmla="*/ 225387 h 801151"/>
              <a:gd name="connsiteX119" fmla="*/ 9590181 w 11413077"/>
              <a:gd name="connsiteY119" fmla="*/ 515462 h 801151"/>
              <a:gd name="connsiteX120" fmla="*/ 9840473 w 11413077"/>
              <a:gd name="connsiteY120" fmla="*/ 794573 h 801151"/>
              <a:gd name="connsiteX121" fmla="*/ 10067462 w 11413077"/>
              <a:gd name="connsiteY121" fmla="*/ 599728 h 801151"/>
              <a:gd name="connsiteX122" fmla="*/ 9979964 w 11413077"/>
              <a:gd name="connsiteY122" fmla="*/ 578896 h 801151"/>
              <a:gd name="connsiteX123" fmla="*/ 9847130 w 11413077"/>
              <a:gd name="connsiteY123" fmla="*/ 716729 h 801151"/>
              <a:gd name="connsiteX124" fmla="*/ 9686557 w 11413077"/>
              <a:gd name="connsiteY124" fmla="*/ 508727 h 801151"/>
              <a:gd name="connsiteX125" fmla="*/ 9842691 w 11413077"/>
              <a:gd name="connsiteY125" fmla="*/ 302918 h 801151"/>
              <a:gd name="connsiteX126" fmla="*/ 9979964 w 11413077"/>
              <a:gd name="connsiteY126" fmla="*/ 434172 h 801151"/>
              <a:gd name="connsiteX127" fmla="*/ 10067462 w 11413077"/>
              <a:gd name="connsiteY127" fmla="*/ 413341 h 801151"/>
              <a:gd name="connsiteX128" fmla="*/ 9844911 w 11413077"/>
              <a:gd name="connsiteY128" fmla="*/ 225387 h 801151"/>
              <a:gd name="connsiteX129" fmla="*/ 10644449 w 11413077"/>
              <a:gd name="connsiteY129" fmla="*/ 225387 h 801151"/>
              <a:gd name="connsiteX130" fmla="*/ 10489424 w 11413077"/>
              <a:gd name="connsiteY130" fmla="*/ 320617 h 801151"/>
              <a:gd name="connsiteX131" fmla="*/ 10489424 w 11413077"/>
              <a:gd name="connsiteY131" fmla="*/ 236351 h 801151"/>
              <a:gd name="connsiteX132" fmla="*/ 10397486 w 11413077"/>
              <a:gd name="connsiteY132" fmla="*/ 236351 h 801151"/>
              <a:gd name="connsiteX133" fmla="*/ 10397486 w 11413077"/>
              <a:gd name="connsiteY133" fmla="*/ 783609 h 801151"/>
              <a:gd name="connsiteX134" fmla="*/ 10489424 w 11413077"/>
              <a:gd name="connsiteY134" fmla="*/ 783609 h 801151"/>
              <a:gd name="connsiteX135" fmla="*/ 10489424 w 11413077"/>
              <a:gd name="connsiteY135" fmla="*/ 423522 h 801151"/>
              <a:gd name="connsiteX136" fmla="*/ 10610211 w 11413077"/>
              <a:gd name="connsiteY136" fmla="*/ 295557 h 801151"/>
              <a:gd name="connsiteX137" fmla="*/ 10729888 w 11413077"/>
              <a:gd name="connsiteY137" fmla="*/ 423522 h 801151"/>
              <a:gd name="connsiteX138" fmla="*/ 10729888 w 11413077"/>
              <a:gd name="connsiteY138" fmla="*/ 783609 h 801151"/>
              <a:gd name="connsiteX139" fmla="*/ 10821825 w 11413077"/>
              <a:gd name="connsiteY139" fmla="*/ 783609 h 801151"/>
              <a:gd name="connsiteX140" fmla="*/ 10821825 w 11413077"/>
              <a:gd name="connsiteY140" fmla="*/ 404883 h 801151"/>
              <a:gd name="connsiteX141" fmla="*/ 10644449 w 11413077"/>
              <a:gd name="connsiteY141" fmla="*/ 225387 h 801151"/>
              <a:gd name="connsiteX142" fmla="*/ 11036293 w 11413077"/>
              <a:gd name="connsiteY142" fmla="*/ 450775 h 801151"/>
              <a:gd name="connsiteX143" fmla="*/ 11185771 w 11413077"/>
              <a:gd name="connsiteY143" fmla="*/ 299786 h 801151"/>
              <a:gd name="connsiteX144" fmla="*/ 11319713 w 11413077"/>
              <a:gd name="connsiteY144" fmla="*/ 450775 h 801151"/>
              <a:gd name="connsiteX145" fmla="*/ 11036293 w 11413077"/>
              <a:gd name="connsiteY145" fmla="*/ 450775 h 801151"/>
              <a:gd name="connsiteX146" fmla="*/ 11185929 w 11413077"/>
              <a:gd name="connsiteY146" fmla="*/ 225387 h 801151"/>
              <a:gd name="connsiteX147" fmla="*/ 10937856 w 11413077"/>
              <a:gd name="connsiteY147" fmla="*/ 514366 h 801151"/>
              <a:gd name="connsiteX148" fmla="*/ 11185929 w 11413077"/>
              <a:gd name="connsiteY148" fmla="*/ 794573 h 801151"/>
              <a:gd name="connsiteX149" fmla="*/ 11411810 w 11413077"/>
              <a:gd name="connsiteY149" fmla="*/ 616174 h 801151"/>
              <a:gd name="connsiteX150" fmla="*/ 11327639 w 11413077"/>
              <a:gd name="connsiteY150" fmla="*/ 594246 h 801151"/>
              <a:gd name="connsiteX151" fmla="*/ 11194806 w 11413077"/>
              <a:gd name="connsiteY151" fmla="*/ 717825 h 801151"/>
              <a:gd name="connsiteX152" fmla="*/ 11033123 w 11413077"/>
              <a:gd name="connsiteY152" fmla="*/ 515305 h 801151"/>
              <a:gd name="connsiteX153" fmla="*/ 11413077 w 11413077"/>
              <a:gd name="connsiteY153" fmla="*/ 515305 h 801151"/>
              <a:gd name="connsiteX154" fmla="*/ 11413077 w 11413077"/>
              <a:gd name="connsiteY154" fmla="*/ 484606 h 801151"/>
              <a:gd name="connsiteX155" fmla="*/ 11185929 w 11413077"/>
              <a:gd name="connsiteY155" fmla="*/ 225387 h 801151"/>
              <a:gd name="connsiteX156" fmla="*/ 5470751 w 11413077"/>
              <a:gd name="connsiteY156" fmla="*/ 83169 h 801151"/>
              <a:gd name="connsiteX157" fmla="*/ 5378814 w 11413077"/>
              <a:gd name="connsiteY157" fmla="*/ 105097 h 801151"/>
              <a:gd name="connsiteX158" fmla="*/ 5378814 w 11413077"/>
              <a:gd name="connsiteY158" fmla="*/ 236351 h 801151"/>
              <a:gd name="connsiteX159" fmla="*/ 5272452 w 11413077"/>
              <a:gd name="connsiteY159" fmla="*/ 236351 h 801151"/>
              <a:gd name="connsiteX160" fmla="*/ 5272452 w 11413077"/>
              <a:gd name="connsiteY160" fmla="*/ 306364 h 801151"/>
              <a:gd name="connsiteX161" fmla="*/ 5378814 w 11413077"/>
              <a:gd name="connsiteY161" fmla="*/ 306364 h 801151"/>
              <a:gd name="connsiteX162" fmla="*/ 5378814 w 11413077"/>
              <a:gd name="connsiteY162" fmla="*/ 641234 h 801151"/>
              <a:gd name="connsiteX163" fmla="*/ 5530511 w 11413077"/>
              <a:gd name="connsiteY163" fmla="*/ 794416 h 801151"/>
              <a:gd name="connsiteX164" fmla="*/ 5649078 w 11413077"/>
              <a:gd name="connsiteY164" fmla="*/ 760428 h 801151"/>
              <a:gd name="connsiteX165" fmla="*/ 5623558 w 11413077"/>
              <a:gd name="connsiteY165" fmla="*/ 694801 h 801151"/>
              <a:gd name="connsiteX166" fmla="*/ 5542716 w 11413077"/>
              <a:gd name="connsiteY166" fmla="*/ 717825 h 801151"/>
              <a:gd name="connsiteX167" fmla="*/ 5470751 w 11413077"/>
              <a:gd name="connsiteY167" fmla="*/ 626981 h 801151"/>
              <a:gd name="connsiteX168" fmla="*/ 5470751 w 11413077"/>
              <a:gd name="connsiteY168" fmla="*/ 306364 h 801151"/>
              <a:gd name="connsiteX169" fmla="*/ 5634654 w 11413077"/>
              <a:gd name="connsiteY169" fmla="*/ 306364 h 801151"/>
              <a:gd name="connsiteX170" fmla="*/ 5634654 w 11413077"/>
              <a:gd name="connsiteY170" fmla="*/ 236351 h 801151"/>
              <a:gd name="connsiteX171" fmla="*/ 5470751 w 11413077"/>
              <a:gd name="connsiteY171" fmla="*/ 236351 h 801151"/>
              <a:gd name="connsiteX172" fmla="*/ 5470751 w 11413077"/>
              <a:gd name="connsiteY172" fmla="*/ 83169 h 801151"/>
              <a:gd name="connsiteX173" fmla="*/ 2397823 w 11413077"/>
              <a:gd name="connsiteY173" fmla="*/ 17386 h 801151"/>
              <a:gd name="connsiteX174" fmla="*/ 2301447 w 11413077"/>
              <a:gd name="connsiteY174" fmla="*/ 17386 h 801151"/>
              <a:gd name="connsiteX175" fmla="*/ 2301447 w 11413077"/>
              <a:gd name="connsiteY175" fmla="*/ 783452 h 801151"/>
              <a:gd name="connsiteX176" fmla="*/ 2397823 w 11413077"/>
              <a:gd name="connsiteY176" fmla="*/ 783452 h 801151"/>
              <a:gd name="connsiteX177" fmla="*/ 2397823 w 11413077"/>
              <a:gd name="connsiteY177" fmla="*/ 17386 h 801151"/>
              <a:gd name="connsiteX178" fmla="*/ 8064337 w 11413077"/>
              <a:gd name="connsiteY178" fmla="*/ 17386 h 801151"/>
              <a:gd name="connsiteX179" fmla="*/ 7918188 w 11413077"/>
              <a:gd name="connsiteY179" fmla="*/ 17386 h 801151"/>
              <a:gd name="connsiteX180" fmla="*/ 7688979 w 11413077"/>
              <a:gd name="connsiteY180" fmla="*/ 634656 h 801151"/>
              <a:gd name="connsiteX181" fmla="*/ 7458501 w 11413077"/>
              <a:gd name="connsiteY181" fmla="*/ 17386 h 801151"/>
              <a:gd name="connsiteX182" fmla="*/ 7305695 w 11413077"/>
              <a:gd name="connsiteY182" fmla="*/ 17386 h 801151"/>
              <a:gd name="connsiteX183" fmla="*/ 7305695 w 11413077"/>
              <a:gd name="connsiteY183" fmla="*/ 783452 h 801151"/>
              <a:gd name="connsiteX184" fmla="*/ 7402071 w 11413077"/>
              <a:gd name="connsiteY184" fmla="*/ 783452 h 801151"/>
              <a:gd name="connsiteX185" fmla="*/ 7402071 w 11413077"/>
              <a:gd name="connsiteY185" fmla="*/ 123579 h 801151"/>
              <a:gd name="connsiteX186" fmla="*/ 7649034 w 11413077"/>
              <a:gd name="connsiteY186" fmla="*/ 783452 h 801151"/>
              <a:gd name="connsiteX187" fmla="*/ 7723217 w 11413077"/>
              <a:gd name="connsiteY187" fmla="*/ 783452 h 801151"/>
              <a:gd name="connsiteX188" fmla="*/ 7967961 w 11413077"/>
              <a:gd name="connsiteY188" fmla="*/ 122483 h 801151"/>
              <a:gd name="connsiteX189" fmla="*/ 7967961 w 11413077"/>
              <a:gd name="connsiteY189" fmla="*/ 783452 h 801151"/>
              <a:gd name="connsiteX190" fmla="*/ 8064337 w 11413077"/>
              <a:gd name="connsiteY190" fmla="*/ 783452 h 801151"/>
              <a:gd name="connsiteX191" fmla="*/ 8064337 w 11413077"/>
              <a:gd name="connsiteY191" fmla="*/ 17386 h 801151"/>
              <a:gd name="connsiteX192" fmla="*/ 9007646 w 11413077"/>
              <a:gd name="connsiteY192" fmla="*/ 716729 h 801151"/>
              <a:gd name="connsiteX193" fmla="*/ 8855949 w 11413077"/>
              <a:gd name="connsiteY193" fmla="*/ 509823 h 801151"/>
              <a:gd name="connsiteX194" fmla="*/ 9007646 w 11413077"/>
              <a:gd name="connsiteY194" fmla="*/ 302918 h 801151"/>
              <a:gd name="connsiteX195" fmla="*/ 9159343 w 11413077"/>
              <a:gd name="connsiteY195" fmla="*/ 509823 h 801151"/>
              <a:gd name="connsiteX196" fmla="*/ 9007646 w 11413077"/>
              <a:gd name="connsiteY196" fmla="*/ 716729 h 801151"/>
              <a:gd name="connsiteX197" fmla="*/ 9249219 w 11413077"/>
              <a:gd name="connsiteY197" fmla="*/ 17386 h 801151"/>
              <a:gd name="connsiteX198" fmla="*/ 9157282 w 11413077"/>
              <a:gd name="connsiteY198" fmla="*/ 17386 h 801151"/>
              <a:gd name="connsiteX199" fmla="*/ 9157282 w 11413077"/>
              <a:gd name="connsiteY199" fmla="*/ 341292 h 801151"/>
              <a:gd name="connsiteX200" fmla="*/ 8992271 w 11413077"/>
              <a:gd name="connsiteY200" fmla="*/ 225231 h 801151"/>
              <a:gd name="connsiteX201" fmla="*/ 8759732 w 11413077"/>
              <a:gd name="connsiteY201" fmla="*/ 513113 h 801151"/>
              <a:gd name="connsiteX202" fmla="*/ 8984504 w 11413077"/>
              <a:gd name="connsiteY202" fmla="*/ 794416 h 801151"/>
              <a:gd name="connsiteX203" fmla="*/ 9157282 w 11413077"/>
              <a:gd name="connsiteY203" fmla="*/ 672873 h 801151"/>
              <a:gd name="connsiteX204" fmla="*/ 9157282 w 11413077"/>
              <a:gd name="connsiteY204" fmla="*/ 714536 h 801151"/>
              <a:gd name="connsiteX205" fmla="*/ 9162831 w 11413077"/>
              <a:gd name="connsiteY205" fmla="*/ 783452 h 801151"/>
              <a:gd name="connsiteX206" fmla="*/ 9255878 w 11413077"/>
              <a:gd name="connsiteY206" fmla="*/ 783452 h 801151"/>
              <a:gd name="connsiteX207" fmla="*/ 9249219 w 11413077"/>
              <a:gd name="connsiteY207" fmla="*/ 669584 h 801151"/>
              <a:gd name="connsiteX208" fmla="*/ 9249219 w 11413077"/>
              <a:gd name="connsiteY208" fmla="*/ 17386 h 801151"/>
              <a:gd name="connsiteX209" fmla="*/ 5784131 w 11413077"/>
              <a:gd name="connsiteY209" fmla="*/ 1096 h 801151"/>
              <a:gd name="connsiteX210" fmla="*/ 5718824 w 11413077"/>
              <a:gd name="connsiteY210" fmla="*/ 65627 h 801151"/>
              <a:gd name="connsiteX211" fmla="*/ 5784131 w 11413077"/>
              <a:gd name="connsiteY211" fmla="*/ 129061 h 801151"/>
              <a:gd name="connsiteX212" fmla="*/ 5848329 w 11413077"/>
              <a:gd name="connsiteY212" fmla="*/ 65627 h 801151"/>
              <a:gd name="connsiteX213" fmla="*/ 5784131 w 11413077"/>
              <a:gd name="connsiteY213" fmla="*/ 1096 h 801151"/>
              <a:gd name="connsiteX214" fmla="*/ 9428497 w 11413077"/>
              <a:gd name="connsiteY214" fmla="*/ 1096 h 801151"/>
              <a:gd name="connsiteX215" fmla="*/ 9363190 w 11413077"/>
              <a:gd name="connsiteY215" fmla="*/ 65627 h 801151"/>
              <a:gd name="connsiteX216" fmla="*/ 9428497 w 11413077"/>
              <a:gd name="connsiteY216" fmla="*/ 129061 h 801151"/>
              <a:gd name="connsiteX217" fmla="*/ 9492696 w 11413077"/>
              <a:gd name="connsiteY217" fmla="*/ 65627 h 801151"/>
              <a:gd name="connsiteX218" fmla="*/ 9428497 w 11413077"/>
              <a:gd name="connsiteY218" fmla="*/ 1096 h 801151"/>
              <a:gd name="connsiteX219" fmla="*/ 10219159 w 11413077"/>
              <a:gd name="connsiteY219" fmla="*/ 1096 h 801151"/>
              <a:gd name="connsiteX220" fmla="*/ 10153852 w 11413077"/>
              <a:gd name="connsiteY220" fmla="*/ 65627 h 801151"/>
              <a:gd name="connsiteX221" fmla="*/ 10219159 w 11413077"/>
              <a:gd name="connsiteY221" fmla="*/ 129061 h 801151"/>
              <a:gd name="connsiteX222" fmla="*/ 10283358 w 11413077"/>
              <a:gd name="connsiteY222" fmla="*/ 65627 h 801151"/>
              <a:gd name="connsiteX223" fmla="*/ 10219159 w 11413077"/>
              <a:gd name="connsiteY223" fmla="*/ 1096 h 801151"/>
              <a:gd name="connsiteX224" fmla="*/ 1651545 w 11413077"/>
              <a:gd name="connsiteY224" fmla="*/ 800994 h 801151"/>
              <a:gd name="connsiteX225" fmla="*/ 1908494 w 11413077"/>
              <a:gd name="connsiteY225" fmla="*/ 548197 h 801151"/>
              <a:gd name="connsiteX226" fmla="*/ 1908494 w 11413077"/>
              <a:gd name="connsiteY226" fmla="*/ 17542 h 801151"/>
              <a:gd name="connsiteX227" fmla="*/ 1771222 w 11413077"/>
              <a:gd name="connsiteY227" fmla="*/ 17542 h 801151"/>
              <a:gd name="connsiteX228" fmla="*/ 1771222 w 11413077"/>
              <a:gd name="connsiteY228" fmla="*/ 583282 h 801151"/>
              <a:gd name="connsiteX229" fmla="*/ 1651545 w 11413077"/>
              <a:gd name="connsiteY229" fmla="*/ 729885 h 801151"/>
              <a:gd name="connsiteX230" fmla="*/ 1531867 w 11413077"/>
              <a:gd name="connsiteY230" fmla="*/ 572318 h 801151"/>
              <a:gd name="connsiteX231" fmla="*/ 1531867 w 11413077"/>
              <a:gd name="connsiteY231" fmla="*/ 467221 h 801151"/>
              <a:gd name="connsiteX232" fmla="*/ 1394595 w 11413077"/>
              <a:gd name="connsiteY232" fmla="*/ 501209 h 801151"/>
              <a:gd name="connsiteX233" fmla="*/ 1394595 w 11413077"/>
              <a:gd name="connsiteY233" fmla="*/ 548197 h 801151"/>
              <a:gd name="connsiteX234" fmla="*/ 1651545 w 11413077"/>
              <a:gd name="connsiteY234" fmla="*/ 800994 h 801151"/>
              <a:gd name="connsiteX235" fmla="*/ 920642 w 11413077"/>
              <a:gd name="connsiteY235" fmla="*/ 721114 h 801151"/>
              <a:gd name="connsiteX236" fmla="*/ 748973 w 11413077"/>
              <a:gd name="connsiteY236" fmla="*/ 544908 h 801151"/>
              <a:gd name="connsiteX237" fmla="*/ 816499 w 11413077"/>
              <a:gd name="connsiteY237" fmla="*/ 405979 h 801151"/>
              <a:gd name="connsiteX238" fmla="*/ 1066791 w 11413077"/>
              <a:gd name="connsiteY238" fmla="*/ 676319 h 801151"/>
              <a:gd name="connsiteX239" fmla="*/ 920642 w 11413077"/>
              <a:gd name="connsiteY239" fmla="*/ 721114 h 801151"/>
              <a:gd name="connsiteX240" fmla="*/ 1054585 w 11413077"/>
              <a:gd name="connsiteY240" fmla="*/ 329388 h 801151"/>
              <a:gd name="connsiteX241" fmla="*/ 1199625 w 11413077"/>
              <a:gd name="connsiteY241" fmla="*/ 469413 h 801151"/>
              <a:gd name="connsiteX242" fmla="*/ 1164118 w 11413077"/>
              <a:gd name="connsiteY242" fmla="*/ 586571 h 801151"/>
              <a:gd name="connsiteX243" fmla="*/ 947114 w 11413077"/>
              <a:gd name="connsiteY243" fmla="*/ 350220 h 801151"/>
              <a:gd name="connsiteX244" fmla="*/ 1054585 w 11413077"/>
              <a:gd name="connsiteY244" fmla="*/ 329388 h 801151"/>
              <a:gd name="connsiteX245" fmla="*/ 920642 w 11413077"/>
              <a:gd name="connsiteY245" fmla="*/ 57952 h 801151"/>
              <a:gd name="connsiteX246" fmla="*/ 1024785 w 11413077"/>
              <a:gd name="connsiteY246" fmla="*/ 163050 h 801151"/>
              <a:gd name="connsiteX247" fmla="*/ 917313 w 11413077"/>
              <a:gd name="connsiteY247" fmla="*/ 318424 h 801151"/>
              <a:gd name="connsiteX248" fmla="*/ 869760 w 11413077"/>
              <a:gd name="connsiteY248" fmla="*/ 265954 h 801151"/>
              <a:gd name="connsiteX249" fmla="*/ 815548 w 11413077"/>
              <a:gd name="connsiteY249" fmla="*/ 157568 h 801151"/>
              <a:gd name="connsiteX250" fmla="*/ 920642 w 11413077"/>
              <a:gd name="connsiteY250" fmla="*/ 57952 h 801151"/>
              <a:gd name="connsiteX251" fmla="*/ 1198515 w 11413077"/>
              <a:gd name="connsiteY251" fmla="*/ 623692 h 801151"/>
              <a:gd name="connsiteX252" fmla="*/ 1292672 w 11413077"/>
              <a:gd name="connsiteY252" fmla="*/ 410208 h 801151"/>
              <a:gd name="connsiteX253" fmla="*/ 1147632 w 11413077"/>
              <a:gd name="connsiteY253" fmla="*/ 271279 h 801151"/>
              <a:gd name="connsiteX254" fmla="*/ 1014799 w 11413077"/>
              <a:gd name="connsiteY254" fmla="*/ 297593 h 801151"/>
              <a:gd name="connsiteX255" fmla="*/ 1012580 w 11413077"/>
              <a:gd name="connsiteY255" fmla="*/ 293207 h 801151"/>
              <a:gd name="connsiteX256" fmla="*/ 1132257 w 11413077"/>
              <a:gd name="connsiteY256" fmla="*/ 148796 h 801151"/>
              <a:gd name="connsiteX257" fmla="*/ 923971 w 11413077"/>
              <a:gd name="connsiteY257" fmla="*/ 0 h 801151"/>
              <a:gd name="connsiteX258" fmla="*/ 695871 w 11413077"/>
              <a:gd name="connsiteY258" fmla="*/ 189363 h 801151"/>
              <a:gd name="connsiteX259" fmla="*/ 784480 w 11413077"/>
              <a:gd name="connsiteY259" fmla="*/ 372148 h 801151"/>
              <a:gd name="connsiteX260" fmla="*/ 785589 w 11413077"/>
              <a:gd name="connsiteY260" fmla="*/ 374340 h 801151"/>
              <a:gd name="connsiteX261" fmla="*/ 627235 w 11413077"/>
              <a:gd name="connsiteY261" fmla="*/ 594246 h 801151"/>
              <a:gd name="connsiteX262" fmla="*/ 849787 w 11413077"/>
              <a:gd name="connsiteY262" fmla="*/ 801151 h 801151"/>
              <a:gd name="connsiteX263" fmla="*/ 1100079 w 11413077"/>
              <a:gd name="connsiteY263" fmla="*/ 712500 h 801151"/>
              <a:gd name="connsiteX264" fmla="*/ 1166496 w 11413077"/>
              <a:gd name="connsiteY264" fmla="*/ 783609 h 801151"/>
              <a:gd name="connsiteX265" fmla="*/ 1340384 w 11413077"/>
              <a:gd name="connsiteY265" fmla="*/ 783609 h 801151"/>
              <a:gd name="connsiteX266" fmla="*/ 1340384 w 11413077"/>
              <a:gd name="connsiteY266" fmla="*/ 778127 h 801151"/>
              <a:gd name="connsiteX267" fmla="*/ 1198515 w 11413077"/>
              <a:gd name="connsiteY267" fmla="*/ 623692 h 801151"/>
              <a:gd name="connsiteX268" fmla="*/ 256949 w 11413077"/>
              <a:gd name="connsiteY268" fmla="*/ 800994 h 801151"/>
              <a:gd name="connsiteX269" fmla="*/ 513898 w 11413077"/>
              <a:gd name="connsiteY269" fmla="*/ 548197 h 801151"/>
              <a:gd name="connsiteX270" fmla="*/ 513898 w 11413077"/>
              <a:gd name="connsiteY270" fmla="*/ 17542 h 801151"/>
              <a:gd name="connsiteX271" fmla="*/ 376626 w 11413077"/>
              <a:gd name="connsiteY271" fmla="*/ 17542 h 801151"/>
              <a:gd name="connsiteX272" fmla="*/ 376626 w 11413077"/>
              <a:gd name="connsiteY272" fmla="*/ 583282 h 801151"/>
              <a:gd name="connsiteX273" fmla="*/ 256949 w 11413077"/>
              <a:gd name="connsiteY273" fmla="*/ 729885 h 801151"/>
              <a:gd name="connsiteX274" fmla="*/ 137272 w 11413077"/>
              <a:gd name="connsiteY274" fmla="*/ 572318 h 801151"/>
              <a:gd name="connsiteX275" fmla="*/ 137272 w 11413077"/>
              <a:gd name="connsiteY275" fmla="*/ 467221 h 801151"/>
              <a:gd name="connsiteX276" fmla="*/ 0 w 11413077"/>
              <a:gd name="connsiteY276" fmla="*/ 501209 h 801151"/>
              <a:gd name="connsiteX277" fmla="*/ 0 w 11413077"/>
              <a:gd name="connsiteY277" fmla="*/ 548197 h 801151"/>
              <a:gd name="connsiteX278" fmla="*/ 256949 w 11413077"/>
              <a:gd name="connsiteY278" fmla="*/ 800994 h 80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Lst>
            <a:rect l="l" t="t" r="r" b="b"/>
            <a:pathLst>
              <a:path w="11413077" h="801151">
                <a:moveTo>
                  <a:pt x="4672481" y="236351"/>
                </a:moveTo>
                <a:lnTo>
                  <a:pt x="4578324" y="236351"/>
                </a:lnTo>
                <a:lnTo>
                  <a:pt x="4436614" y="678512"/>
                </a:lnTo>
                <a:lnTo>
                  <a:pt x="4293794" y="236351"/>
                </a:lnTo>
                <a:lnTo>
                  <a:pt x="4196308" y="236351"/>
                </a:lnTo>
                <a:lnTo>
                  <a:pt x="4376855" y="783609"/>
                </a:lnTo>
                <a:lnTo>
                  <a:pt x="4492093" y="783609"/>
                </a:lnTo>
                <a:lnTo>
                  <a:pt x="4672481" y="236351"/>
                </a:lnTo>
                <a:moveTo>
                  <a:pt x="5829624" y="236351"/>
                </a:moveTo>
                <a:lnTo>
                  <a:pt x="5737687" y="236351"/>
                </a:lnTo>
                <a:lnTo>
                  <a:pt x="5737687" y="783609"/>
                </a:lnTo>
                <a:lnTo>
                  <a:pt x="5829624" y="783609"/>
                </a:lnTo>
                <a:lnTo>
                  <a:pt x="5829624" y="236351"/>
                </a:lnTo>
                <a:close/>
                <a:moveTo>
                  <a:pt x="6394405" y="236351"/>
                </a:moveTo>
                <a:lnTo>
                  <a:pt x="6300249" y="236351"/>
                </a:lnTo>
                <a:lnTo>
                  <a:pt x="6158538" y="678512"/>
                </a:lnTo>
                <a:lnTo>
                  <a:pt x="6015718" y="236351"/>
                </a:lnTo>
                <a:lnTo>
                  <a:pt x="5918233" y="236351"/>
                </a:lnTo>
                <a:lnTo>
                  <a:pt x="6098779" y="783609"/>
                </a:lnTo>
                <a:lnTo>
                  <a:pt x="6214018" y="783609"/>
                </a:lnTo>
                <a:lnTo>
                  <a:pt x="6394405" y="236351"/>
                </a:lnTo>
                <a:moveTo>
                  <a:pt x="9473991" y="236351"/>
                </a:moveTo>
                <a:lnTo>
                  <a:pt x="9382053" y="236351"/>
                </a:lnTo>
                <a:lnTo>
                  <a:pt x="9382053" y="783609"/>
                </a:lnTo>
                <a:lnTo>
                  <a:pt x="9473991" y="783609"/>
                </a:lnTo>
                <a:lnTo>
                  <a:pt x="9473991" y="236351"/>
                </a:lnTo>
                <a:close/>
                <a:moveTo>
                  <a:pt x="10264494" y="236351"/>
                </a:moveTo>
                <a:lnTo>
                  <a:pt x="10172556" y="236351"/>
                </a:lnTo>
                <a:lnTo>
                  <a:pt x="10172556" y="783609"/>
                </a:lnTo>
                <a:lnTo>
                  <a:pt x="10264494" y="783609"/>
                </a:lnTo>
                <a:lnTo>
                  <a:pt x="10264494" y="236351"/>
                </a:lnTo>
                <a:close/>
                <a:moveTo>
                  <a:pt x="2788874" y="225387"/>
                </a:moveTo>
                <a:cubicBezTo>
                  <a:pt x="2710251" y="225387"/>
                  <a:pt x="2656040" y="262665"/>
                  <a:pt x="2633848" y="320617"/>
                </a:cubicBezTo>
                <a:lnTo>
                  <a:pt x="2633848" y="236351"/>
                </a:lnTo>
                <a:lnTo>
                  <a:pt x="2541911" y="236351"/>
                </a:lnTo>
                <a:lnTo>
                  <a:pt x="2541911" y="783609"/>
                </a:lnTo>
                <a:lnTo>
                  <a:pt x="2633848" y="783609"/>
                </a:lnTo>
                <a:lnTo>
                  <a:pt x="2633848" y="423522"/>
                </a:lnTo>
                <a:cubicBezTo>
                  <a:pt x="2633848" y="346931"/>
                  <a:pt x="2672684" y="295557"/>
                  <a:pt x="2754635" y="295557"/>
                </a:cubicBezTo>
                <a:cubicBezTo>
                  <a:pt x="2835476" y="295557"/>
                  <a:pt x="2874312" y="346931"/>
                  <a:pt x="2874312" y="423522"/>
                </a:cubicBezTo>
                <a:lnTo>
                  <a:pt x="2874312" y="783609"/>
                </a:lnTo>
                <a:lnTo>
                  <a:pt x="2966249" y="783609"/>
                </a:lnTo>
                <a:lnTo>
                  <a:pt x="2966249" y="404883"/>
                </a:lnTo>
                <a:cubicBezTo>
                  <a:pt x="2966091" y="301978"/>
                  <a:pt x="2900625" y="225387"/>
                  <a:pt x="2788874" y="225387"/>
                </a:cubicBezTo>
                <a:moveTo>
                  <a:pt x="3345887" y="225387"/>
                </a:moveTo>
                <a:cubicBezTo>
                  <a:pt x="3267265" y="225387"/>
                  <a:pt x="3213054" y="262665"/>
                  <a:pt x="3190862" y="320617"/>
                </a:cubicBezTo>
                <a:lnTo>
                  <a:pt x="3190862" y="236351"/>
                </a:lnTo>
                <a:lnTo>
                  <a:pt x="3098925" y="236351"/>
                </a:lnTo>
                <a:lnTo>
                  <a:pt x="3098925" y="783609"/>
                </a:lnTo>
                <a:lnTo>
                  <a:pt x="3190862" y="783609"/>
                </a:lnTo>
                <a:lnTo>
                  <a:pt x="3190862" y="423522"/>
                </a:lnTo>
                <a:cubicBezTo>
                  <a:pt x="3190862" y="346931"/>
                  <a:pt x="3229698" y="295557"/>
                  <a:pt x="3311649" y="295557"/>
                </a:cubicBezTo>
                <a:cubicBezTo>
                  <a:pt x="3392490" y="295557"/>
                  <a:pt x="3431326" y="346931"/>
                  <a:pt x="3431326" y="423522"/>
                </a:cubicBezTo>
                <a:lnTo>
                  <a:pt x="3431326" y="783609"/>
                </a:lnTo>
                <a:lnTo>
                  <a:pt x="3523263" y="783609"/>
                </a:lnTo>
                <a:lnTo>
                  <a:pt x="3523263" y="404883"/>
                </a:lnTo>
                <a:cubicBezTo>
                  <a:pt x="3523105" y="301978"/>
                  <a:pt x="3457639" y="225387"/>
                  <a:pt x="3345887" y="225387"/>
                </a:cubicBezTo>
                <a:moveTo>
                  <a:pt x="3892915" y="716729"/>
                </a:moveTo>
                <a:cubicBezTo>
                  <a:pt x="3799868" y="716729"/>
                  <a:pt x="3735671" y="651102"/>
                  <a:pt x="3735671" y="509823"/>
                </a:cubicBezTo>
                <a:cubicBezTo>
                  <a:pt x="3735671" y="367605"/>
                  <a:pt x="3798759" y="302918"/>
                  <a:pt x="3892915" y="302918"/>
                </a:cubicBezTo>
                <a:cubicBezTo>
                  <a:pt x="3985962" y="302918"/>
                  <a:pt x="4050160" y="367449"/>
                  <a:pt x="4050160" y="509823"/>
                </a:cubicBezTo>
                <a:cubicBezTo>
                  <a:pt x="4050160" y="651102"/>
                  <a:pt x="3988023" y="716729"/>
                  <a:pt x="3892915" y="716729"/>
                </a:cubicBezTo>
                <a:moveTo>
                  <a:pt x="3897195" y="225387"/>
                </a:moveTo>
                <a:cubicBezTo>
                  <a:pt x="3731074" y="225387"/>
                  <a:pt x="3639136" y="345834"/>
                  <a:pt x="3639136" y="516558"/>
                </a:cubicBezTo>
                <a:cubicBezTo>
                  <a:pt x="3639136" y="689476"/>
                  <a:pt x="3733293" y="794573"/>
                  <a:pt x="3888318" y="794573"/>
                </a:cubicBezTo>
                <a:cubicBezTo>
                  <a:pt x="4055549" y="794573"/>
                  <a:pt x="4146377" y="674126"/>
                  <a:pt x="4146377" y="503402"/>
                </a:cubicBezTo>
                <a:cubicBezTo>
                  <a:pt x="4146536" y="330485"/>
                  <a:pt x="4053489" y="225387"/>
                  <a:pt x="3897195" y="225387"/>
                </a:cubicBezTo>
                <a:moveTo>
                  <a:pt x="4953682" y="728789"/>
                </a:moveTo>
                <a:cubicBezTo>
                  <a:pt x="4890595" y="728789"/>
                  <a:pt x="4847321" y="693704"/>
                  <a:pt x="4847321" y="632463"/>
                </a:cubicBezTo>
                <a:cubicBezTo>
                  <a:pt x="4847321" y="581089"/>
                  <a:pt x="4877280" y="555872"/>
                  <a:pt x="4940367" y="540522"/>
                </a:cubicBezTo>
                <a:lnTo>
                  <a:pt x="5007894" y="524077"/>
                </a:lnTo>
                <a:cubicBezTo>
                  <a:pt x="5050058" y="514209"/>
                  <a:pt x="5073201" y="507631"/>
                  <a:pt x="5082078" y="499956"/>
                </a:cubicBezTo>
                <a:lnTo>
                  <a:pt x="5082078" y="606150"/>
                </a:lnTo>
                <a:cubicBezTo>
                  <a:pt x="5082237" y="687283"/>
                  <a:pt x="5025647" y="728789"/>
                  <a:pt x="4953682" y="728789"/>
                </a:cubicBezTo>
                <a:moveTo>
                  <a:pt x="4982532" y="225387"/>
                </a:moveTo>
                <a:cubicBezTo>
                  <a:pt x="4848589" y="225387"/>
                  <a:pt x="4765528" y="305268"/>
                  <a:pt x="4758871" y="400497"/>
                </a:cubicBezTo>
                <a:lnTo>
                  <a:pt x="4844151" y="418040"/>
                </a:lnTo>
                <a:cubicBezTo>
                  <a:pt x="4848589" y="348027"/>
                  <a:pt x="4891704" y="295400"/>
                  <a:pt x="4975875" y="295400"/>
                </a:cubicBezTo>
                <a:cubicBezTo>
                  <a:pt x="5046730" y="295400"/>
                  <a:pt x="5082237" y="333774"/>
                  <a:pt x="5082237" y="397208"/>
                </a:cubicBezTo>
                <a:lnTo>
                  <a:pt x="5082237" y="400497"/>
                </a:lnTo>
                <a:cubicBezTo>
                  <a:pt x="5082237" y="426811"/>
                  <a:pt x="5074470" y="437775"/>
                  <a:pt x="5050058" y="444196"/>
                </a:cubicBezTo>
                <a:lnTo>
                  <a:pt x="4890595" y="483667"/>
                </a:lnTo>
                <a:cubicBezTo>
                  <a:pt x="4805315" y="505594"/>
                  <a:pt x="4755541" y="561354"/>
                  <a:pt x="4755541" y="639041"/>
                </a:cubicBezTo>
                <a:cubicBezTo>
                  <a:pt x="4755541" y="737560"/>
                  <a:pt x="4829726" y="794416"/>
                  <a:pt x="4928321" y="794416"/>
                </a:cubicBezTo>
                <a:cubicBezTo>
                  <a:pt x="5011381" y="794416"/>
                  <a:pt x="5066702" y="754946"/>
                  <a:pt x="5082237" y="700283"/>
                </a:cubicBezTo>
                <a:cubicBezTo>
                  <a:pt x="5084455" y="751657"/>
                  <a:pt x="5088894" y="773585"/>
                  <a:pt x="5093333" y="783452"/>
                </a:cubicBezTo>
                <a:lnTo>
                  <a:pt x="5187489" y="783452"/>
                </a:lnTo>
                <a:cubicBezTo>
                  <a:pt x="5177503" y="754946"/>
                  <a:pt x="5173065" y="715632"/>
                  <a:pt x="5173065" y="669584"/>
                </a:cubicBezTo>
                <a:lnTo>
                  <a:pt x="5173065" y="391726"/>
                </a:lnTo>
                <a:cubicBezTo>
                  <a:pt x="5173065" y="288822"/>
                  <a:pt x="5100941" y="225387"/>
                  <a:pt x="4982532" y="225387"/>
                </a:cubicBezTo>
                <a:moveTo>
                  <a:pt x="6542773" y="450775"/>
                </a:moveTo>
                <a:cubicBezTo>
                  <a:pt x="6554979" y="354449"/>
                  <a:pt x="6604751" y="299786"/>
                  <a:pt x="6692251" y="299786"/>
                </a:cubicBezTo>
                <a:cubicBezTo>
                  <a:pt x="6775311" y="299786"/>
                  <a:pt x="6823975" y="349123"/>
                  <a:pt x="6826194" y="450775"/>
                </a:cubicBezTo>
                <a:lnTo>
                  <a:pt x="6542773" y="450775"/>
                </a:lnTo>
                <a:moveTo>
                  <a:pt x="6692251" y="225387"/>
                </a:moveTo>
                <a:cubicBezTo>
                  <a:pt x="6546102" y="225387"/>
                  <a:pt x="6444178" y="327195"/>
                  <a:pt x="6444178" y="514366"/>
                </a:cubicBezTo>
                <a:cubicBezTo>
                  <a:pt x="6444178" y="693861"/>
                  <a:pt x="6538335" y="794573"/>
                  <a:pt x="6692251" y="794573"/>
                </a:cubicBezTo>
                <a:cubicBezTo>
                  <a:pt x="6818585" y="794573"/>
                  <a:pt x="6898317" y="723464"/>
                  <a:pt x="6918131" y="616174"/>
                </a:cubicBezTo>
                <a:lnTo>
                  <a:pt x="6833961" y="594246"/>
                </a:lnTo>
                <a:cubicBezTo>
                  <a:pt x="6819537" y="686186"/>
                  <a:pt x="6769763" y="717825"/>
                  <a:pt x="6701127" y="717825"/>
                </a:cubicBezTo>
                <a:cubicBezTo>
                  <a:pt x="6591436" y="717825"/>
                  <a:pt x="6542773" y="637945"/>
                  <a:pt x="6539444" y="515305"/>
                </a:cubicBezTo>
                <a:lnTo>
                  <a:pt x="6919399" y="515305"/>
                </a:lnTo>
                <a:lnTo>
                  <a:pt x="6919399" y="484606"/>
                </a:lnTo>
                <a:cubicBezTo>
                  <a:pt x="6919241" y="293207"/>
                  <a:pt x="6814147" y="225387"/>
                  <a:pt x="6692251" y="225387"/>
                </a:cubicBezTo>
                <a:moveTo>
                  <a:pt x="8290217" y="450775"/>
                </a:moveTo>
                <a:cubicBezTo>
                  <a:pt x="8302423" y="354449"/>
                  <a:pt x="8352196" y="299786"/>
                  <a:pt x="8439696" y="299786"/>
                </a:cubicBezTo>
                <a:cubicBezTo>
                  <a:pt x="8522756" y="299786"/>
                  <a:pt x="8571420" y="349123"/>
                  <a:pt x="8573638" y="450775"/>
                </a:cubicBezTo>
                <a:lnTo>
                  <a:pt x="8290217" y="450775"/>
                </a:lnTo>
                <a:moveTo>
                  <a:pt x="8439696" y="225387"/>
                </a:moveTo>
                <a:cubicBezTo>
                  <a:pt x="8293547" y="225387"/>
                  <a:pt x="8191623" y="327195"/>
                  <a:pt x="8191623" y="514366"/>
                </a:cubicBezTo>
                <a:cubicBezTo>
                  <a:pt x="8191623" y="693861"/>
                  <a:pt x="8285780" y="794573"/>
                  <a:pt x="8439696" y="794573"/>
                </a:cubicBezTo>
                <a:cubicBezTo>
                  <a:pt x="8566030" y="794573"/>
                  <a:pt x="8645762" y="723464"/>
                  <a:pt x="8665576" y="616174"/>
                </a:cubicBezTo>
                <a:lnTo>
                  <a:pt x="8581405" y="594246"/>
                </a:lnTo>
                <a:cubicBezTo>
                  <a:pt x="8566981" y="686186"/>
                  <a:pt x="8517208" y="717825"/>
                  <a:pt x="8448572" y="717825"/>
                </a:cubicBezTo>
                <a:cubicBezTo>
                  <a:pt x="8338881" y="717825"/>
                  <a:pt x="8290217" y="637945"/>
                  <a:pt x="8286889" y="515305"/>
                </a:cubicBezTo>
                <a:lnTo>
                  <a:pt x="8666844" y="515305"/>
                </a:lnTo>
                <a:lnTo>
                  <a:pt x="8666844" y="484606"/>
                </a:lnTo>
                <a:cubicBezTo>
                  <a:pt x="8666685" y="293207"/>
                  <a:pt x="8561433" y="225387"/>
                  <a:pt x="8439696" y="225387"/>
                </a:cubicBezTo>
                <a:moveTo>
                  <a:pt x="9844911" y="225387"/>
                </a:moveTo>
                <a:cubicBezTo>
                  <a:pt x="9693214" y="225387"/>
                  <a:pt x="9590181" y="330485"/>
                  <a:pt x="9590181" y="515462"/>
                </a:cubicBezTo>
                <a:cubicBezTo>
                  <a:pt x="9590181" y="697150"/>
                  <a:pt x="9690994" y="794573"/>
                  <a:pt x="9840473" y="794573"/>
                </a:cubicBezTo>
                <a:cubicBezTo>
                  <a:pt x="9975525" y="794573"/>
                  <a:pt x="10052087" y="712500"/>
                  <a:pt x="10067462" y="599728"/>
                </a:cubicBezTo>
                <a:lnTo>
                  <a:pt x="9979964" y="578896"/>
                </a:lnTo>
                <a:cubicBezTo>
                  <a:pt x="9964429" y="681801"/>
                  <a:pt x="9920204" y="716729"/>
                  <a:pt x="9847130" y="716729"/>
                </a:cubicBezTo>
                <a:cubicBezTo>
                  <a:pt x="9740768" y="716729"/>
                  <a:pt x="9686557" y="640138"/>
                  <a:pt x="9686557" y="508727"/>
                </a:cubicBezTo>
                <a:cubicBezTo>
                  <a:pt x="9686557" y="371991"/>
                  <a:pt x="9744097" y="302918"/>
                  <a:pt x="9842691" y="302918"/>
                </a:cubicBezTo>
                <a:cubicBezTo>
                  <a:pt x="9912437" y="302918"/>
                  <a:pt x="9963478" y="336906"/>
                  <a:pt x="9979964" y="434172"/>
                </a:cubicBezTo>
                <a:lnTo>
                  <a:pt x="10067462" y="413341"/>
                </a:lnTo>
                <a:cubicBezTo>
                  <a:pt x="10051928" y="301978"/>
                  <a:pt x="9975525" y="225387"/>
                  <a:pt x="9844911" y="225387"/>
                </a:cubicBezTo>
                <a:moveTo>
                  <a:pt x="10644449" y="225387"/>
                </a:moveTo>
                <a:cubicBezTo>
                  <a:pt x="10565826" y="225387"/>
                  <a:pt x="10511615" y="262665"/>
                  <a:pt x="10489424" y="320617"/>
                </a:cubicBezTo>
                <a:lnTo>
                  <a:pt x="10489424" y="236351"/>
                </a:lnTo>
                <a:lnTo>
                  <a:pt x="10397486" y="236351"/>
                </a:lnTo>
                <a:lnTo>
                  <a:pt x="10397486" y="783609"/>
                </a:lnTo>
                <a:lnTo>
                  <a:pt x="10489424" y="783609"/>
                </a:lnTo>
                <a:lnTo>
                  <a:pt x="10489424" y="423522"/>
                </a:lnTo>
                <a:cubicBezTo>
                  <a:pt x="10489424" y="346931"/>
                  <a:pt x="10528259" y="295557"/>
                  <a:pt x="10610211" y="295557"/>
                </a:cubicBezTo>
                <a:cubicBezTo>
                  <a:pt x="10691052" y="295557"/>
                  <a:pt x="10729888" y="346931"/>
                  <a:pt x="10729888" y="423522"/>
                </a:cubicBezTo>
                <a:lnTo>
                  <a:pt x="10729888" y="783609"/>
                </a:lnTo>
                <a:lnTo>
                  <a:pt x="10821825" y="783609"/>
                </a:lnTo>
                <a:lnTo>
                  <a:pt x="10821825" y="404883"/>
                </a:lnTo>
                <a:cubicBezTo>
                  <a:pt x="10821666" y="301978"/>
                  <a:pt x="10756200" y="225387"/>
                  <a:pt x="10644449" y="225387"/>
                </a:cubicBezTo>
                <a:moveTo>
                  <a:pt x="11036293" y="450775"/>
                </a:moveTo>
                <a:cubicBezTo>
                  <a:pt x="11048498" y="354449"/>
                  <a:pt x="11098271" y="299786"/>
                  <a:pt x="11185771" y="299786"/>
                </a:cubicBezTo>
                <a:cubicBezTo>
                  <a:pt x="11268831" y="299786"/>
                  <a:pt x="11317495" y="349123"/>
                  <a:pt x="11319713" y="450775"/>
                </a:cubicBezTo>
                <a:lnTo>
                  <a:pt x="11036293" y="450775"/>
                </a:lnTo>
                <a:moveTo>
                  <a:pt x="11185929" y="225387"/>
                </a:moveTo>
                <a:cubicBezTo>
                  <a:pt x="11039780" y="225387"/>
                  <a:pt x="10937856" y="327195"/>
                  <a:pt x="10937856" y="514366"/>
                </a:cubicBezTo>
                <a:cubicBezTo>
                  <a:pt x="10937856" y="693861"/>
                  <a:pt x="11032013" y="794573"/>
                  <a:pt x="11185929" y="794573"/>
                </a:cubicBezTo>
                <a:cubicBezTo>
                  <a:pt x="11312263" y="794573"/>
                  <a:pt x="11391996" y="723464"/>
                  <a:pt x="11411810" y="616174"/>
                </a:cubicBezTo>
                <a:lnTo>
                  <a:pt x="11327639" y="594246"/>
                </a:lnTo>
                <a:cubicBezTo>
                  <a:pt x="11313214" y="686186"/>
                  <a:pt x="11263441" y="717825"/>
                  <a:pt x="11194806" y="717825"/>
                </a:cubicBezTo>
                <a:cubicBezTo>
                  <a:pt x="11085114" y="717825"/>
                  <a:pt x="11036451" y="637945"/>
                  <a:pt x="11033123" y="515305"/>
                </a:cubicBezTo>
                <a:lnTo>
                  <a:pt x="11413077" y="515305"/>
                </a:lnTo>
                <a:lnTo>
                  <a:pt x="11413077" y="484606"/>
                </a:lnTo>
                <a:cubicBezTo>
                  <a:pt x="11412919" y="293207"/>
                  <a:pt x="11307667" y="225387"/>
                  <a:pt x="11185929" y="225387"/>
                </a:cubicBezTo>
                <a:moveTo>
                  <a:pt x="5470751" y="83169"/>
                </a:moveTo>
                <a:lnTo>
                  <a:pt x="5378814" y="105097"/>
                </a:lnTo>
                <a:lnTo>
                  <a:pt x="5378814" y="236351"/>
                </a:lnTo>
                <a:lnTo>
                  <a:pt x="5272452" y="236351"/>
                </a:lnTo>
                <a:lnTo>
                  <a:pt x="5272452" y="306364"/>
                </a:lnTo>
                <a:lnTo>
                  <a:pt x="5378814" y="306364"/>
                </a:lnTo>
                <a:lnTo>
                  <a:pt x="5378814" y="641234"/>
                </a:lnTo>
                <a:cubicBezTo>
                  <a:pt x="5378814" y="730982"/>
                  <a:pt x="5421929" y="794416"/>
                  <a:pt x="5530511" y="794416"/>
                </a:cubicBezTo>
                <a:cubicBezTo>
                  <a:pt x="5584722" y="794416"/>
                  <a:pt x="5631325" y="776874"/>
                  <a:pt x="5649078" y="760428"/>
                </a:cubicBezTo>
                <a:lnTo>
                  <a:pt x="5623558" y="694801"/>
                </a:lnTo>
                <a:cubicBezTo>
                  <a:pt x="5623558" y="694801"/>
                  <a:pt x="5590270" y="717825"/>
                  <a:pt x="5542716" y="717825"/>
                </a:cubicBezTo>
                <a:cubicBezTo>
                  <a:pt x="5492784" y="717825"/>
                  <a:pt x="5470751" y="688222"/>
                  <a:pt x="5470751" y="626981"/>
                </a:cubicBezTo>
                <a:lnTo>
                  <a:pt x="5470751" y="306364"/>
                </a:lnTo>
                <a:lnTo>
                  <a:pt x="5634654" y="306364"/>
                </a:lnTo>
                <a:lnTo>
                  <a:pt x="5634654" y="236351"/>
                </a:lnTo>
                <a:lnTo>
                  <a:pt x="5470751" y="236351"/>
                </a:lnTo>
                <a:lnTo>
                  <a:pt x="5470751" y="83169"/>
                </a:lnTo>
                <a:moveTo>
                  <a:pt x="2397823" y="17386"/>
                </a:moveTo>
                <a:lnTo>
                  <a:pt x="2301447" y="17386"/>
                </a:lnTo>
                <a:lnTo>
                  <a:pt x="2301447" y="783452"/>
                </a:lnTo>
                <a:lnTo>
                  <a:pt x="2397823" y="783452"/>
                </a:lnTo>
                <a:lnTo>
                  <a:pt x="2397823" y="17386"/>
                </a:lnTo>
                <a:close/>
                <a:moveTo>
                  <a:pt x="8064337" y="17386"/>
                </a:moveTo>
                <a:lnTo>
                  <a:pt x="7918188" y="17386"/>
                </a:lnTo>
                <a:lnTo>
                  <a:pt x="7688979" y="634656"/>
                </a:lnTo>
                <a:lnTo>
                  <a:pt x="7458501" y="17386"/>
                </a:lnTo>
                <a:lnTo>
                  <a:pt x="7305695" y="17386"/>
                </a:lnTo>
                <a:lnTo>
                  <a:pt x="7305695" y="783452"/>
                </a:lnTo>
                <a:lnTo>
                  <a:pt x="7402071" y="783452"/>
                </a:lnTo>
                <a:lnTo>
                  <a:pt x="7402071" y="123579"/>
                </a:lnTo>
                <a:lnTo>
                  <a:pt x="7649034" y="783452"/>
                </a:lnTo>
                <a:lnTo>
                  <a:pt x="7723217" y="783452"/>
                </a:lnTo>
                <a:lnTo>
                  <a:pt x="7967961" y="122483"/>
                </a:lnTo>
                <a:lnTo>
                  <a:pt x="7967961" y="783452"/>
                </a:lnTo>
                <a:lnTo>
                  <a:pt x="8064337" y="783452"/>
                </a:lnTo>
                <a:lnTo>
                  <a:pt x="8064337" y="17386"/>
                </a:lnTo>
                <a:moveTo>
                  <a:pt x="9007646" y="716729"/>
                </a:moveTo>
                <a:cubicBezTo>
                  <a:pt x="8916819" y="716729"/>
                  <a:pt x="8855949" y="652198"/>
                  <a:pt x="8855949" y="509823"/>
                </a:cubicBezTo>
                <a:cubicBezTo>
                  <a:pt x="8855949" y="366509"/>
                  <a:pt x="8916819" y="302918"/>
                  <a:pt x="9007646" y="302918"/>
                </a:cubicBezTo>
                <a:cubicBezTo>
                  <a:pt x="9098475" y="302918"/>
                  <a:pt x="9159343" y="366352"/>
                  <a:pt x="9159343" y="509823"/>
                </a:cubicBezTo>
                <a:cubicBezTo>
                  <a:pt x="9159502" y="652198"/>
                  <a:pt x="9098475" y="716729"/>
                  <a:pt x="9007646" y="716729"/>
                </a:cubicBezTo>
                <a:moveTo>
                  <a:pt x="9249219" y="17386"/>
                </a:moveTo>
                <a:lnTo>
                  <a:pt x="9157282" y="17386"/>
                </a:lnTo>
                <a:lnTo>
                  <a:pt x="9157282" y="341292"/>
                </a:lnTo>
                <a:cubicBezTo>
                  <a:pt x="9137309" y="281147"/>
                  <a:pt x="9088646" y="225231"/>
                  <a:pt x="8992271" y="225231"/>
                </a:cubicBezTo>
                <a:cubicBezTo>
                  <a:pt x="8868155" y="225231"/>
                  <a:pt x="8759732" y="321557"/>
                  <a:pt x="8759732" y="513113"/>
                </a:cubicBezTo>
                <a:cubicBezTo>
                  <a:pt x="8759732" y="706861"/>
                  <a:pt x="8868314" y="794416"/>
                  <a:pt x="8984504" y="794416"/>
                </a:cubicBezTo>
                <a:cubicBezTo>
                  <a:pt x="9072002" y="794416"/>
                  <a:pt x="9136200" y="744139"/>
                  <a:pt x="9157282" y="672873"/>
                </a:cubicBezTo>
                <a:lnTo>
                  <a:pt x="9157282" y="714536"/>
                </a:lnTo>
                <a:cubicBezTo>
                  <a:pt x="9157282" y="739753"/>
                  <a:pt x="9159502" y="767006"/>
                  <a:pt x="9162831" y="783452"/>
                </a:cubicBezTo>
                <a:lnTo>
                  <a:pt x="9255878" y="783452"/>
                </a:lnTo>
                <a:cubicBezTo>
                  <a:pt x="9251439" y="757139"/>
                  <a:pt x="9249219" y="718922"/>
                  <a:pt x="9249219" y="669584"/>
                </a:cubicBezTo>
                <a:lnTo>
                  <a:pt x="9249219" y="17386"/>
                </a:lnTo>
                <a:moveTo>
                  <a:pt x="5784131" y="1096"/>
                </a:moveTo>
                <a:cubicBezTo>
                  <a:pt x="5747515" y="1096"/>
                  <a:pt x="5718824" y="29603"/>
                  <a:pt x="5718824" y="65627"/>
                </a:cubicBezTo>
                <a:cubicBezTo>
                  <a:pt x="5718824" y="101808"/>
                  <a:pt x="5747673" y="129061"/>
                  <a:pt x="5784131" y="129061"/>
                </a:cubicBezTo>
                <a:cubicBezTo>
                  <a:pt x="5820747" y="129061"/>
                  <a:pt x="5848329" y="101651"/>
                  <a:pt x="5848329" y="65627"/>
                </a:cubicBezTo>
                <a:cubicBezTo>
                  <a:pt x="5848487" y="29446"/>
                  <a:pt x="5820747" y="1096"/>
                  <a:pt x="5784131" y="1096"/>
                </a:cubicBezTo>
                <a:moveTo>
                  <a:pt x="9428497" y="1096"/>
                </a:moveTo>
                <a:cubicBezTo>
                  <a:pt x="9391881" y="1096"/>
                  <a:pt x="9363190" y="29603"/>
                  <a:pt x="9363190" y="65627"/>
                </a:cubicBezTo>
                <a:cubicBezTo>
                  <a:pt x="9363190" y="101808"/>
                  <a:pt x="9392040" y="129061"/>
                  <a:pt x="9428497" y="129061"/>
                </a:cubicBezTo>
                <a:cubicBezTo>
                  <a:pt x="9465114" y="129061"/>
                  <a:pt x="9492696" y="101651"/>
                  <a:pt x="9492696" y="65627"/>
                </a:cubicBezTo>
                <a:cubicBezTo>
                  <a:pt x="9492696" y="29446"/>
                  <a:pt x="9465114" y="1096"/>
                  <a:pt x="9428497" y="1096"/>
                </a:cubicBezTo>
                <a:moveTo>
                  <a:pt x="10219159" y="1096"/>
                </a:moveTo>
                <a:cubicBezTo>
                  <a:pt x="10182543" y="1096"/>
                  <a:pt x="10153852" y="29603"/>
                  <a:pt x="10153852" y="65627"/>
                </a:cubicBezTo>
                <a:cubicBezTo>
                  <a:pt x="10153852" y="101808"/>
                  <a:pt x="10182701" y="129061"/>
                  <a:pt x="10219159" y="129061"/>
                </a:cubicBezTo>
                <a:cubicBezTo>
                  <a:pt x="10255775" y="129061"/>
                  <a:pt x="10283358" y="101651"/>
                  <a:pt x="10283358" y="65627"/>
                </a:cubicBezTo>
                <a:cubicBezTo>
                  <a:pt x="10283358" y="29446"/>
                  <a:pt x="10255618" y="1096"/>
                  <a:pt x="10219159" y="1096"/>
                </a:cubicBezTo>
                <a:moveTo>
                  <a:pt x="1651545" y="800994"/>
                </a:moveTo>
                <a:cubicBezTo>
                  <a:pt x="1836529" y="800994"/>
                  <a:pt x="1908494" y="691512"/>
                  <a:pt x="1908494" y="548197"/>
                </a:cubicBezTo>
                <a:lnTo>
                  <a:pt x="1908494" y="17542"/>
                </a:lnTo>
                <a:lnTo>
                  <a:pt x="1771222" y="17542"/>
                </a:lnTo>
                <a:lnTo>
                  <a:pt x="1771222" y="583282"/>
                </a:lnTo>
                <a:cubicBezTo>
                  <a:pt x="1771222" y="675222"/>
                  <a:pt x="1735715" y="729885"/>
                  <a:pt x="1651545" y="729885"/>
                </a:cubicBezTo>
                <a:cubicBezTo>
                  <a:pt x="1568484" y="729885"/>
                  <a:pt x="1531867" y="671933"/>
                  <a:pt x="1531867" y="572318"/>
                </a:cubicBezTo>
                <a:lnTo>
                  <a:pt x="1531867" y="467221"/>
                </a:lnTo>
                <a:lnTo>
                  <a:pt x="1394595" y="501209"/>
                </a:lnTo>
                <a:lnTo>
                  <a:pt x="1394595" y="548197"/>
                </a:lnTo>
                <a:cubicBezTo>
                  <a:pt x="1394595" y="691668"/>
                  <a:pt x="1466560" y="800994"/>
                  <a:pt x="1651545" y="800994"/>
                </a:cubicBezTo>
                <a:moveTo>
                  <a:pt x="920642" y="721114"/>
                </a:moveTo>
                <a:cubicBezTo>
                  <a:pt x="814280" y="721114"/>
                  <a:pt x="748973" y="635752"/>
                  <a:pt x="748973" y="544908"/>
                </a:cubicBezTo>
                <a:cubicBezTo>
                  <a:pt x="748973" y="488052"/>
                  <a:pt x="774493" y="435425"/>
                  <a:pt x="816499" y="405979"/>
                </a:cubicBezTo>
                <a:lnTo>
                  <a:pt x="1066791" y="676319"/>
                </a:lnTo>
                <a:cubicBezTo>
                  <a:pt x="1020188" y="703572"/>
                  <a:pt x="968196" y="721114"/>
                  <a:pt x="920642" y="721114"/>
                </a:cubicBezTo>
                <a:moveTo>
                  <a:pt x="1054585" y="329388"/>
                </a:moveTo>
                <a:cubicBezTo>
                  <a:pt x="1144304" y="329388"/>
                  <a:pt x="1199625" y="380762"/>
                  <a:pt x="1199625" y="469413"/>
                </a:cubicBezTo>
                <a:cubicBezTo>
                  <a:pt x="1199625" y="508884"/>
                  <a:pt x="1188529" y="549294"/>
                  <a:pt x="1164118" y="586571"/>
                </a:cubicBezTo>
                <a:lnTo>
                  <a:pt x="947114" y="350220"/>
                </a:lnTo>
                <a:cubicBezTo>
                  <a:pt x="985949" y="334870"/>
                  <a:pt x="1023517" y="329388"/>
                  <a:pt x="1054585" y="329388"/>
                </a:cubicBezTo>
                <a:moveTo>
                  <a:pt x="920642" y="57952"/>
                </a:moveTo>
                <a:cubicBezTo>
                  <a:pt x="985949" y="57952"/>
                  <a:pt x="1024785" y="95230"/>
                  <a:pt x="1024785" y="163050"/>
                </a:cubicBezTo>
                <a:cubicBezTo>
                  <a:pt x="1024785" y="225387"/>
                  <a:pt x="993717" y="284593"/>
                  <a:pt x="917313" y="318424"/>
                </a:cubicBezTo>
                <a:lnTo>
                  <a:pt x="869760" y="265954"/>
                </a:lnTo>
                <a:cubicBezTo>
                  <a:pt x="827595" y="220062"/>
                  <a:pt x="815548" y="191556"/>
                  <a:pt x="815548" y="157568"/>
                </a:cubicBezTo>
                <a:cubicBezTo>
                  <a:pt x="815390" y="94133"/>
                  <a:pt x="856286" y="57952"/>
                  <a:pt x="920642" y="57952"/>
                </a:cubicBezTo>
                <a:moveTo>
                  <a:pt x="1198515" y="623692"/>
                </a:moveTo>
                <a:cubicBezTo>
                  <a:pt x="1258274" y="553679"/>
                  <a:pt x="1292672" y="477088"/>
                  <a:pt x="1292672" y="410208"/>
                </a:cubicBezTo>
                <a:cubicBezTo>
                  <a:pt x="1292672" y="327039"/>
                  <a:pt x="1236241" y="271279"/>
                  <a:pt x="1147632" y="271279"/>
                </a:cubicBezTo>
                <a:cubicBezTo>
                  <a:pt x="1101188" y="271279"/>
                  <a:pt x="1049038" y="284436"/>
                  <a:pt x="1014799" y="297593"/>
                </a:cubicBezTo>
                <a:lnTo>
                  <a:pt x="1012580" y="293207"/>
                </a:lnTo>
                <a:cubicBezTo>
                  <a:pt x="1096750" y="248412"/>
                  <a:pt x="1132257" y="206749"/>
                  <a:pt x="1132257" y="148796"/>
                </a:cubicBezTo>
                <a:cubicBezTo>
                  <a:pt x="1132257" y="65627"/>
                  <a:pt x="1056963" y="0"/>
                  <a:pt x="923971" y="0"/>
                </a:cubicBezTo>
                <a:cubicBezTo>
                  <a:pt x="771165" y="0"/>
                  <a:pt x="695871" y="84266"/>
                  <a:pt x="695871" y="189363"/>
                </a:cubicBezTo>
                <a:cubicBezTo>
                  <a:pt x="695871" y="246219"/>
                  <a:pt x="720282" y="303231"/>
                  <a:pt x="784480" y="372148"/>
                </a:cubicBezTo>
                <a:lnTo>
                  <a:pt x="785589" y="374340"/>
                </a:lnTo>
                <a:cubicBezTo>
                  <a:pt x="677008" y="425714"/>
                  <a:pt x="627235" y="508884"/>
                  <a:pt x="627235" y="594246"/>
                </a:cubicBezTo>
                <a:cubicBezTo>
                  <a:pt x="627235" y="707018"/>
                  <a:pt x="714734" y="801151"/>
                  <a:pt x="849787" y="801151"/>
                </a:cubicBezTo>
                <a:cubicBezTo>
                  <a:pt x="927300" y="801151"/>
                  <a:pt x="1018128" y="769356"/>
                  <a:pt x="1100079" y="712500"/>
                </a:cubicBezTo>
                <a:lnTo>
                  <a:pt x="1166496" y="783609"/>
                </a:lnTo>
                <a:lnTo>
                  <a:pt x="1340384" y="783609"/>
                </a:lnTo>
                <a:lnTo>
                  <a:pt x="1340384" y="778127"/>
                </a:lnTo>
                <a:lnTo>
                  <a:pt x="1198515" y="623692"/>
                </a:lnTo>
                <a:close/>
                <a:moveTo>
                  <a:pt x="256949" y="800994"/>
                </a:moveTo>
                <a:cubicBezTo>
                  <a:pt x="441934" y="800994"/>
                  <a:pt x="513898" y="691512"/>
                  <a:pt x="513898" y="548197"/>
                </a:cubicBezTo>
                <a:lnTo>
                  <a:pt x="513898" y="17542"/>
                </a:lnTo>
                <a:lnTo>
                  <a:pt x="376626" y="17542"/>
                </a:lnTo>
                <a:lnTo>
                  <a:pt x="376626" y="583282"/>
                </a:lnTo>
                <a:cubicBezTo>
                  <a:pt x="376626" y="675222"/>
                  <a:pt x="341120" y="729885"/>
                  <a:pt x="256949" y="729885"/>
                </a:cubicBezTo>
                <a:cubicBezTo>
                  <a:pt x="173889" y="729885"/>
                  <a:pt x="137272" y="671933"/>
                  <a:pt x="137272" y="572318"/>
                </a:cubicBezTo>
                <a:lnTo>
                  <a:pt x="137272" y="467221"/>
                </a:lnTo>
                <a:lnTo>
                  <a:pt x="0" y="501209"/>
                </a:lnTo>
                <a:lnTo>
                  <a:pt x="0" y="548197"/>
                </a:lnTo>
                <a:cubicBezTo>
                  <a:pt x="0" y="691668"/>
                  <a:pt x="71965" y="800994"/>
                  <a:pt x="256949" y="800994"/>
                </a:cubicBezTo>
              </a:path>
            </a:pathLst>
          </a:custGeom>
          <a:solidFill>
            <a:schemeClr val="tx2"/>
          </a:solidFill>
          <a:ln w="15840" cap="flat">
            <a:noFill/>
            <a:prstDash val="solid"/>
            <a:miter/>
          </a:ln>
        </p:spPr>
        <p:txBody>
          <a:bodyPr rtlCol="0" anchor="ctr"/>
          <a:lstStyle/>
          <a:p>
            <a:endParaRPr lang="en-GB"/>
          </a:p>
        </p:txBody>
      </p:sp>
    </p:spTree>
    <p:extLst>
      <p:ext uri="{BB962C8B-B14F-4D97-AF65-F5344CB8AC3E}">
        <p14:creationId xmlns:p14="http://schemas.microsoft.com/office/powerpoint/2010/main" val="13000319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 id="2147483834" r:id="rId31"/>
    <p:sldLayoutId id="2147483835" r:id="rId32"/>
    <p:sldLayoutId id="2147483836" r:id="rId33"/>
    <p:sldLayoutId id="2147483837" r:id="rId34"/>
    <p:sldLayoutId id="2147483838" r:id="rId35"/>
    <p:sldLayoutId id="2147483839" r:id="rId36"/>
    <p:sldLayoutId id="2147483840" r:id="rId37"/>
    <p:sldLayoutId id="2147483841" r:id="rId38"/>
    <p:sldLayoutId id="2147483842" r:id="rId39"/>
    <p:sldLayoutId id="2147483843" r:id="rId40"/>
    <p:sldLayoutId id="2147483844" r:id="rId41"/>
    <p:sldLayoutId id="2147483845" r:id="rId42"/>
    <p:sldLayoutId id="2147483846" r:id="rId43"/>
    <p:sldLayoutId id="2147483847" r:id="rId44"/>
    <p:sldLayoutId id="2147483848" r:id="rId45"/>
    <p:sldLayoutId id="2147483849" r:id="rId46"/>
    <p:sldLayoutId id="2147483850" r:id="rId47"/>
    <p:sldLayoutId id="2147483851" r:id="rId48"/>
    <p:sldLayoutId id="2147483852" r:id="rId49"/>
    <p:sldLayoutId id="2147483853" r:id="rId50"/>
    <p:sldLayoutId id="2147483854" r:id="rId51"/>
    <p:sldLayoutId id="2147483855" r:id="rId52"/>
    <p:sldLayoutId id="2147483856" r:id="rId53"/>
    <p:sldLayoutId id="2147483857" r:id="rId54"/>
    <p:sldLayoutId id="2147483858" r:id="rId55"/>
    <p:sldLayoutId id="2147483859" r:id="rId56"/>
    <p:sldLayoutId id="2147483860" r:id="rId57"/>
    <p:sldLayoutId id="2147483861" r:id="rId58"/>
    <p:sldLayoutId id="2147483862" r:id="rId59"/>
    <p:sldLayoutId id="2147483863" r:id="rId60"/>
    <p:sldLayoutId id="2147483864" r:id="rId61"/>
    <p:sldLayoutId id="2147483865" r:id="rId62"/>
    <p:sldLayoutId id="2147483866" r:id="rId63"/>
    <p:sldLayoutId id="2147483867" r:id="rId64"/>
    <p:sldLayoutId id="2147483868" r:id="rId65"/>
    <p:sldLayoutId id="2147483869" r:id="rId66"/>
    <p:sldLayoutId id="2147483870" r:id="rId67"/>
    <p:sldLayoutId id="2147483871" r:id="rId68"/>
    <p:sldLayoutId id="2147483872" r:id="rId69"/>
    <p:sldLayoutId id="2147483873" r:id="rId70"/>
    <p:sldLayoutId id="2147483874" r:id="rId71"/>
    <p:sldLayoutId id="2147483875" r:id="rId72"/>
    <p:sldLayoutId id="2147483876" r:id="rId73"/>
    <p:sldLayoutId id="2147483877" r:id="rId74"/>
    <p:sldLayoutId id="2147483878" r:id="rId75"/>
    <p:sldLayoutId id="2147483879" r:id="rId76"/>
    <p:sldLayoutId id="2147483880" r:id="rId77"/>
    <p:sldLayoutId id="2147483881" r:id="rId78"/>
    <p:sldLayoutId id="2147483882" r:id="rId79"/>
    <p:sldLayoutId id="2147483883" r:id="rId80"/>
    <p:sldLayoutId id="2147483884" r:id="rId81"/>
    <p:sldLayoutId id="2147483885" r:id="rId82"/>
    <p:sldLayoutId id="2147483886" r:id="rId83"/>
  </p:sldLayoutIdLst>
  <p:hf hdr="0" ftr="0" dt="0"/>
  <p:txStyles>
    <p:titleStyle>
      <a:lvl1pPr algn="l" defTabSz="914400" rtl="0" eaLnBrk="1" latinLnBrk="0" hangingPunct="1">
        <a:lnSpc>
          <a:spcPct val="85000"/>
        </a:lnSpc>
        <a:spcBef>
          <a:spcPts val="600"/>
        </a:spcBef>
        <a:spcAft>
          <a:spcPts val="600"/>
        </a:spcAft>
        <a:buNone/>
        <a:defRPr sz="3500" b="0" i="0" kern="1200" spc="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Clr>
          <a:schemeClr val="tx2"/>
        </a:buClr>
        <a:buFont typeface="Arial" panose="020B0604020202020204" pitchFamily="34" charset="0"/>
        <a:buNone/>
        <a:tabLst/>
        <a:defRPr sz="1800" b="1" i="0" kern="120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600" b="0" i="0" kern="1200">
          <a:solidFill>
            <a:schemeClr val="tx1"/>
          </a:solidFill>
          <a:latin typeface="+mn-lt"/>
          <a:ea typeface="+mn-ea"/>
          <a:cs typeface="+mn-cs"/>
        </a:defRPr>
      </a:lvl3pPr>
      <a:lvl4pPr marL="86360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lang="en-US" sz="1600" b="0" i="0" kern="1200" dirty="0" smtClean="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8">
          <p15:clr>
            <a:srgbClr val="F26B43"/>
          </p15:clr>
        </p15:guide>
        <p15:guide id="2" pos="181">
          <p15:clr>
            <a:srgbClr val="F26B43"/>
          </p15:clr>
        </p15:guide>
        <p15:guide id="13" pos="3793">
          <p15:clr>
            <a:srgbClr val="F26B43"/>
          </p15:clr>
        </p15:guide>
        <p15:guide id="14" pos="3884">
          <p15:clr>
            <a:srgbClr val="F26B43"/>
          </p15:clr>
        </p15:guide>
        <p15:guide id="25" pos="7496">
          <p15:clr>
            <a:srgbClr val="F26B43"/>
          </p15:clr>
        </p15:guide>
        <p15:guide id="36" orient="horz" pos="3954">
          <p15:clr>
            <a:srgbClr val="F26B43"/>
          </p15:clr>
        </p15:guide>
        <p15:guide id="37" orient="horz" pos="4044">
          <p15:clr>
            <a:srgbClr val="F26B43"/>
          </p15:clr>
        </p15:guide>
        <p15:guide id="38" orient="horz" pos="4152">
          <p15:clr>
            <a:srgbClr val="F26B43"/>
          </p15:clr>
        </p15:guide>
        <p15:guide id="39" orient="horz" pos="738">
          <p15:clr>
            <a:srgbClr val="F26B43"/>
          </p15:clr>
        </p15:guide>
        <p15:guide id="41" orient="horz" pos="1060">
          <p15:clr>
            <a:srgbClr val="F26B43"/>
          </p15:clr>
        </p15:guide>
        <p15:guide id="42" orient="horz" pos="11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0.sv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9.svg"/><Relationship Id="rId5" Type="http://schemas.openxmlformats.org/officeDocument/2006/relationships/image" Target="../media/image58.svg"/><Relationship Id="rId4"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microsoft.com/office/2007/relationships/hdphoto" Target="../media/hdphoto1.wdp"/><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notesSlide" Target="../notesSlides/notesSlide5.xml"/><Relationship Id="rId1" Type="http://schemas.openxmlformats.org/officeDocument/2006/relationships/slideLayout" Target="../slideLayouts/slideLayout122.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_rels/slide36.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jpeg"/><Relationship Id="rId3" Type="http://schemas.openxmlformats.org/officeDocument/2006/relationships/image" Target="../media/image69.png"/><Relationship Id="rId7" Type="http://schemas.openxmlformats.org/officeDocument/2006/relationships/image" Target="../media/image73.svg"/><Relationship Id="rId12" Type="http://schemas.openxmlformats.org/officeDocument/2006/relationships/image" Target="../media/image78.jpeg"/><Relationship Id="rId17" Type="http://schemas.openxmlformats.org/officeDocument/2006/relationships/image" Target="../media/image83.svg"/><Relationship Id="rId2" Type="http://schemas.openxmlformats.org/officeDocument/2006/relationships/notesSlide" Target="../notesSlides/notesSlide6.xml"/><Relationship Id="rId16" Type="http://schemas.openxmlformats.org/officeDocument/2006/relationships/image" Target="../media/image82.svg"/><Relationship Id="rId1" Type="http://schemas.openxmlformats.org/officeDocument/2006/relationships/slideLayout" Target="../slideLayouts/slideLayout12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sv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svg"/><Relationship Id="rId14" Type="http://schemas.openxmlformats.org/officeDocument/2006/relationships/image" Target="../media/image80.sv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3" Type="http://schemas.openxmlformats.org/officeDocument/2006/relationships/hyperlink" Target="https://jnj.sharepoint.com/:x:/r/teams/ICONICUCH2H/Shared%20Documents/General/Site%20Outreach%20Materials/77242113UCO3002_SLRT_SDT%20Access%20Request%20Form.xlsx?d=w7cfc59027182434498c1bcf389891e5a&amp;csf=1&amp;web=1&amp;e=jzvHo6" TargetMode="External"/><Relationship Id="rId2" Type="http://schemas.openxmlformats.org/officeDocument/2006/relationships/image" Target="../media/image87.png"/><Relationship Id="rId1" Type="http://schemas.openxmlformats.org/officeDocument/2006/relationships/slideLayout" Target="../slideLayouts/slideLayout83.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2.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83.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png"/><Relationship Id="rId1" Type="http://schemas.openxmlformats.org/officeDocument/2006/relationships/slideLayout" Target="../slideLayouts/slideLayout183.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3.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3" Type="http://schemas.openxmlformats.org/officeDocument/2006/relationships/hyperlink" Target="mailto:RNDUS-LD-Insourced_Studies-CDA@its.jnj.com" TargetMode="External"/><Relationship Id="rId2" Type="http://schemas.openxmlformats.org/officeDocument/2006/relationships/hyperlink" Target="mailto:FLeThoma@ITS.JNJ.com" TargetMode="External"/><Relationship Id="rId1" Type="http://schemas.openxmlformats.org/officeDocument/2006/relationships/slideLayout" Target="../slideLayouts/slideLayout117.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s://jnj.sharepoint.com/teams/Illuminator/SitePages/FAQ.aspx" TargetMode="External"/><Relationship Id="rId7" Type="http://schemas.openxmlformats.org/officeDocument/2006/relationships/hyperlink" Target="https://jnj.sharepoint.com/:b:/r/teams/Illuminator/Site%20Decision%20Tool/iLLUMINATOR%20SDT%20Workflow%20Legends.pdf?csf=1&amp;web=1&amp;e=lnnjyy" TargetMode="External"/><Relationship Id="rId2" Type="http://schemas.openxmlformats.org/officeDocument/2006/relationships/hyperlink" Target="https://jnj.sharepoint.com/teams/Illuminator" TargetMode="External"/><Relationship Id="rId1" Type="http://schemas.openxmlformats.org/officeDocument/2006/relationships/slideLayout" Target="../slideLayouts/slideLayout93.xml"/><Relationship Id="rId6" Type="http://schemas.openxmlformats.org/officeDocument/2006/relationships/hyperlink" Target="https://jnj.sharepoint.com/:b:/r/teams/Illuminator/Site%20Decision%20Tool/iLLUMINATOR%20Site%20Decision%20Tool_User%20Journey.pdf?csf=1&amp;web=1&amp;e=GRTeAj" TargetMode="External"/><Relationship Id="rId5" Type="http://schemas.openxmlformats.org/officeDocument/2006/relationships/hyperlink" Target="https://jnj.sharepoint.com/teams/Illuminator/SitePages/Demo-Videos.aspx#find-all-the-site-decision-tool-s-in-app-training-demo-videos-content-here!" TargetMode="External"/><Relationship Id="rId4" Type="http://schemas.openxmlformats.org/officeDocument/2006/relationships/hyperlink" Target="https://jnj.sharepoint.com/teams/Illuminator/SitePages/Site-List-Review.aspx"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1.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0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7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notesSlide" Target="../notesSlides/notesSlide13.xml"/><Relationship Id="rId1" Type="http://schemas.openxmlformats.org/officeDocument/2006/relationships/slideLayout" Target="../slideLayouts/slideLayout218.xml"/><Relationship Id="rId4" Type="http://schemas.openxmlformats.org/officeDocument/2006/relationships/image" Target="../media/image113.svg"/></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6.xml"/></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4A0A-EDF0-C07C-06B9-45BCB1804A98}"/>
              </a:ext>
            </a:extLst>
          </p:cNvPr>
          <p:cNvSpPr>
            <a:spLocks noGrp="1"/>
          </p:cNvSpPr>
          <p:nvPr>
            <p:ph type="ctrTitle"/>
          </p:nvPr>
        </p:nvSpPr>
        <p:spPr>
          <a:xfrm>
            <a:off x="215357" y="563403"/>
            <a:ext cx="11810740" cy="3351495"/>
          </a:xfrm>
        </p:spPr>
        <p:txBody>
          <a:bodyPr/>
          <a:lstStyle/>
          <a:p>
            <a:r>
              <a:rPr lang="en-US" sz="6000">
                <a:latin typeface="Calibri"/>
                <a:ea typeface="Calibri"/>
                <a:cs typeface="Calibri"/>
              </a:rPr>
              <a:t>ICONIC UC H2H</a:t>
            </a:r>
            <a:br>
              <a:rPr lang="en-US" sz="6000">
                <a:latin typeface="Calibri"/>
                <a:ea typeface="Calibri"/>
                <a:cs typeface="Calibri"/>
              </a:rPr>
            </a:br>
            <a:r>
              <a:rPr lang="en-US" sz="5401">
                <a:latin typeface="Calibri"/>
                <a:ea typeface="Calibri"/>
                <a:cs typeface="Calibri"/>
              </a:rPr>
              <a:t>77242113UCO3002</a:t>
            </a:r>
            <a:br>
              <a:rPr lang="en-US" sz="6000">
                <a:latin typeface="Calibri"/>
                <a:ea typeface="Calibri"/>
                <a:cs typeface="Calibri"/>
              </a:rPr>
            </a:br>
            <a:r>
              <a:rPr lang="en-US" sz="3600" i="1">
                <a:latin typeface="Calibri"/>
                <a:ea typeface="Calibri"/>
                <a:cs typeface="Calibri"/>
              </a:rPr>
              <a:t>JNJ2113 Phase 3b UC Trial</a:t>
            </a:r>
            <a:br>
              <a:rPr lang="en-US" sz="3600" i="1">
                <a:latin typeface="Calibri"/>
                <a:ea typeface="Calibri"/>
                <a:cs typeface="Calibri"/>
              </a:rPr>
            </a:br>
            <a:br>
              <a:rPr lang="en-US" sz="6000">
                <a:latin typeface="Calibri"/>
                <a:ea typeface="Calibri"/>
                <a:cs typeface="Calibri"/>
              </a:rPr>
            </a:br>
            <a:r>
              <a:rPr lang="en-US" sz="6000">
                <a:latin typeface="Calibri"/>
                <a:ea typeface="Calibri"/>
                <a:cs typeface="Calibri"/>
              </a:rPr>
              <a:t>Protocol Overview and SipIQ KOM</a:t>
            </a:r>
            <a:r>
              <a:rPr lang="en-US" sz="6000"/>
              <a:t> </a:t>
            </a:r>
          </a:p>
        </p:txBody>
      </p:sp>
      <p:sp>
        <p:nvSpPr>
          <p:cNvPr id="3" name="TextBox 7">
            <a:extLst>
              <a:ext uri="{FF2B5EF4-FFF2-40B4-BE49-F238E27FC236}">
                <a16:creationId xmlns:a16="http://schemas.microsoft.com/office/drawing/2014/main" id="{84BFA63E-F559-95FD-46CF-13A0536D868B}"/>
              </a:ext>
            </a:extLst>
          </p:cNvPr>
          <p:cNvSpPr txBox="1"/>
          <p:nvPr/>
        </p:nvSpPr>
        <p:spPr>
          <a:xfrm>
            <a:off x="867418" y="5305979"/>
            <a:ext cx="6264088"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Johnson Text"/>
                <a:ea typeface="+mn-ea"/>
                <a:cs typeface="+mn-cs"/>
              </a:rPr>
              <a:t>This meeting will be recorded</a:t>
            </a:r>
          </a:p>
        </p:txBody>
      </p:sp>
      <p:pic>
        <p:nvPicPr>
          <p:cNvPr id="4" name="Graphic 1" descr="Radio microphone with solid fill">
            <a:extLst>
              <a:ext uri="{FF2B5EF4-FFF2-40B4-BE49-F238E27FC236}">
                <a16:creationId xmlns:a16="http://schemas.microsoft.com/office/drawing/2014/main" id="{DBEA7CBC-664B-5CBC-5387-E8BF94AE6C1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15357" y="5219294"/>
            <a:ext cx="608059" cy="608059"/>
          </a:xfrm>
          <a:prstGeom prst="rect">
            <a:avLst/>
          </a:prstGeom>
        </p:spPr>
      </p:pic>
      <p:sp>
        <p:nvSpPr>
          <p:cNvPr id="5" name="TextBox 4">
            <a:extLst>
              <a:ext uri="{FF2B5EF4-FFF2-40B4-BE49-F238E27FC236}">
                <a16:creationId xmlns:a16="http://schemas.microsoft.com/office/drawing/2014/main" id="{F3F47299-B775-CE22-20CE-C366D17D53A9}"/>
              </a:ext>
            </a:extLst>
          </p:cNvPr>
          <p:cNvSpPr txBox="1"/>
          <p:nvPr/>
        </p:nvSpPr>
        <p:spPr>
          <a:xfrm>
            <a:off x="215357" y="4353883"/>
            <a:ext cx="3338071"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Calibri"/>
                <a:cs typeface="Calibri"/>
              </a:rPr>
              <a:t>19May2026</a:t>
            </a:r>
          </a:p>
        </p:txBody>
      </p:sp>
    </p:spTree>
    <p:extLst>
      <p:ext uri="{BB962C8B-B14F-4D97-AF65-F5344CB8AC3E}">
        <p14:creationId xmlns:p14="http://schemas.microsoft.com/office/powerpoint/2010/main" val="2088364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0363D-54DB-DAC2-5361-DA8843ED0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3ABCD5-99ED-61DD-74EE-2C59E1190FBB}"/>
              </a:ext>
            </a:extLst>
          </p:cNvPr>
          <p:cNvSpPr>
            <a:spLocks noGrp="1"/>
          </p:cNvSpPr>
          <p:nvPr>
            <p:ph type="ctrTitle"/>
          </p:nvPr>
        </p:nvSpPr>
        <p:spPr>
          <a:xfrm>
            <a:off x="304800" y="2771542"/>
            <a:ext cx="7239000" cy="768737"/>
          </a:xfrm>
        </p:spPr>
        <p:txBody>
          <a:bodyPr/>
          <a:lstStyle/>
          <a:p>
            <a:r>
              <a:rPr lang="en-US"/>
              <a:t>Compound Overview</a:t>
            </a:r>
          </a:p>
        </p:txBody>
      </p:sp>
    </p:spTree>
    <p:extLst>
      <p:ext uri="{BB962C8B-B14F-4D97-AF65-F5344CB8AC3E}">
        <p14:creationId xmlns:p14="http://schemas.microsoft.com/office/powerpoint/2010/main" val="316740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D16A8F2-B0D2-854F-3AA8-527B65669B49}"/>
              </a:ext>
            </a:extLst>
          </p:cNvPr>
          <p:cNvPicPr>
            <a:picLocks noChangeAspect="1"/>
          </p:cNvPicPr>
          <p:nvPr/>
        </p:nvPicPr>
        <p:blipFill>
          <a:blip r:embed="rId3"/>
          <a:srcRect l="34654" t="8868" r="35785" b="26724"/>
          <a:stretch>
            <a:fillRect/>
          </a:stretch>
        </p:blipFill>
        <p:spPr>
          <a:xfrm>
            <a:off x="1454635" y="4211265"/>
            <a:ext cx="1119188" cy="962025"/>
          </a:xfrm>
          <a:prstGeom prst="rect">
            <a:avLst/>
          </a:prstGeom>
        </p:spPr>
      </p:pic>
      <p:sp>
        <p:nvSpPr>
          <p:cNvPr id="3" name="Title 2">
            <a:extLst>
              <a:ext uri="{FF2B5EF4-FFF2-40B4-BE49-F238E27FC236}">
                <a16:creationId xmlns:a16="http://schemas.microsoft.com/office/drawing/2014/main" id="{8A7E3B9B-9681-624B-F2A0-66A2AFBA9539}"/>
              </a:ext>
            </a:extLst>
          </p:cNvPr>
          <p:cNvSpPr>
            <a:spLocks noGrp="1"/>
          </p:cNvSpPr>
          <p:nvPr>
            <p:ph type="title"/>
          </p:nvPr>
        </p:nvSpPr>
        <p:spPr>
          <a:xfrm>
            <a:off x="638264" y="1167992"/>
            <a:ext cx="9649445" cy="481991"/>
          </a:xfrm>
        </p:spPr>
        <p:txBody>
          <a:bodyPr/>
          <a:lstStyle/>
          <a:p>
            <a:r>
              <a:rPr lang="en-GB" sz="3200" b="1" err="1"/>
              <a:t>Icotrokinra</a:t>
            </a:r>
            <a:r>
              <a:rPr lang="en-GB" sz="3200" b="1"/>
              <a:t>: a precise peptide</a:t>
            </a:r>
          </a:p>
        </p:txBody>
      </p:sp>
      <p:sp>
        <p:nvSpPr>
          <p:cNvPr id="4" name="Text Placeholder 3">
            <a:extLst>
              <a:ext uri="{FF2B5EF4-FFF2-40B4-BE49-F238E27FC236}">
                <a16:creationId xmlns:a16="http://schemas.microsoft.com/office/drawing/2014/main" id="{B5D489C8-3DCD-85D2-8987-7C4831A27CBA}"/>
              </a:ext>
            </a:extLst>
          </p:cNvPr>
          <p:cNvSpPr>
            <a:spLocks noGrp="1"/>
          </p:cNvSpPr>
          <p:nvPr>
            <p:ph type="subTitle" idx="26"/>
          </p:nvPr>
        </p:nvSpPr>
        <p:spPr>
          <a:xfrm>
            <a:off x="2547584" y="6306576"/>
            <a:ext cx="9654768" cy="390620"/>
          </a:xfrm>
        </p:spPr>
        <p:txBody>
          <a:bodyPr anchor="b">
            <a:normAutofit/>
          </a:bodyPr>
          <a:lstStyle/>
          <a:p>
            <a:r>
              <a:rPr lang="en-GB" sz="800">
                <a:solidFill>
                  <a:schemeClr val="bg1">
                    <a:lumMod val="50000"/>
                  </a:schemeClr>
                </a:solidFill>
              </a:rPr>
              <a:t>Nelson DL, Cox MM. Principles of Biochemistry. 7th </a:t>
            </a:r>
            <a:r>
              <a:rPr lang="en-GB" sz="800" err="1">
                <a:solidFill>
                  <a:schemeClr val="bg1">
                    <a:lumMod val="50000"/>
                  </a:schemeClr>
                </a:solidFill>
              </a:rPr>
              <a:t>edn</a:t>
            </a:r>
            <a:r>
              <a:rPr lang="en-GB" sz="800">
                <a:solidFill>
                  <a:schemeClr val="bg1">
                    <a:lumMod val="50000"/>
                  </a:schemeClr>
                </a:solidFill>
              </a:rPr>
              <a:t>. New York, NY: WH Freeman &amp; Co.; 2017.</a:t>
            </a:r>
          </a:p>
        </p:txBody>
      </p:sp>
      <p:sp>
        <p:nvSpPr>
          <p:cNvPr id="5" name="Oval 4">
            <a:extLst>
              <a:ext uri="{FF2B5EF4-FFF2-40B4-BE49-F238E27FC236}">
                <a16:creationId xmlns:a16="http://schemas.microsoft.com/office/drawing/2014/main" id="{1A19C53F-DD87-D8FC-80CC-0534D755166C}"/>
              </a:ext>
            </a:extLst>
          </p:cNvPr>
          <p:cNvSpPr/>
          <p:nvPr/>
        </p:nvSpPr>
        <p:spPr>
          <a:xfrm>
            <a:off x="6294919" y="4827213"/>
            <a:ext cx="112716" cy="112716"/>
          </a:xfrm>
          <a:prstGeom prst="ellipse">
            <a:avLst/>
          </a:prstGeom>
          <a:solidFill>
            <a:schemeClr val="accent5">
              <a:alpha val="1176"/>
            </a:schemeClr>
          </a:solidFill>
          <a:ln>
            <a:noFill/>
          </a:ln>
          <a:effectLst>
            <a:glow rad="139700">
              <a:schemeClr val="accent5">
                <a:alpha val="9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7" name="Group 6">
            <a:extLst>
              <a:ext uri="{FF2B5EF4-FFF2-40B4-BE49-F238E27FC236}">
                <a16:creationId xmlns:a16="http://schemas.microsoft.com/office/drawing/2014/main" id="{B217C41E-9B99-6DC0-BBCC-A050F23A7DBF}"/>
              </a:ext>
            </a:extLst>
          </p:cNvPr>
          <p:cNvGrpSpPr/>
          <p:nvPr/>
        </p:nvGrpSpPr>
        <p:grpSpPr>
          <a:xfrm>
            <a:off x="5405129" y="4296990"/>
            <a:ext cx="2188369" cy="985838"/>
            <a:chOff x="5405129" y="3247123"/>
            <a:chExt cx="2188369" cy="985838"/>
          </a:xfrm>
        </p:grpSpPr>
        <p:grpSp>
          <p:nvGrpSpPr>
            <p:cNvPr id="206" name="Group 205">
              <a:extLst>
                <a:ext uri="{FF2B5EF4-FFF2-40B4-BE49-F238E27FC236}">
                  <a16:creationId xmlns:a16="http://schemas.microsoft.com/office/drawing/2014/main" id="{1058D076-0752-9759-55B7-7BF330BBEC81}"/>
                </a:ext>
              </a:extLst>
            </p:cNvPr>
            <p:cNvGrpSpPr/>
            <p:nvPr/>
          </p:nvGrpSpPr>
          <p:grpSpPr>
            <a:xfrm>
              <a:off x="5405129" y="3651936"/>
              <a:ext cx="1128712" cy="581025"/>
              <a:chOff x="697706" y="3555207"/>
              <a:chExt cx="1128712" cy="581025"/>
            </a:xfrm>
          </p:grpSpPr>
          <p:cxnSp>
            <p:nvCxnSpPr>
              <p:cNvPr id="217" name="Straight Connector 216">
                <a:extLst>
                  <a:ext uri="{FF2B5EF4-FFF2-40B4-BE49-F238E27FC236}">
                    <a16:creationId xmlns:a16="http://schemas.microsoft.com/office/drawing/2014/main" id="{81DD5627-0F8F-059C-39B7-C5A9FF11BE1E}"/>
                  </a:ext>
                </a:extLst>
              </p:cNvPr>
              <p:cNvCxnSpPr/>
              <p:nvPr/>
            </p:nvCxnSpPr>
            <p:spPr>
              <a:xfrm>
                <a:off x="850106" y="3914775"/>
                <a:ext cx="669132" cy="0"/>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17446FA2-0394-58D3-9F07-7550AD766EB9}"/>
                  </a:ext>
                </a:extLst>
              </p:cNvPr>
              <p:cNvCxnSpPr>
                <a:cxnSpLocks/>
              </p:cNvCxnSpPr>
              <p:nvPr/>
            </p:nvCxnSpPr>
            <p:spPr>
              <a:xfrm>
                <a:off x="697706" y="3771900"/>
                <a:ext cx="126206" cy="121444"/>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4F711EF-B09B-3FB0-090F-E5FD66870FED}"/>
                  </a:ext>
                </a:extLst>
              </p:cNvPr>
              <p:cNvCxnSpPr>
                <a:cxnSpLocks/>
              </p:cNvCxnSpPr>
              <p:nvPr/>
            </p:nvCxnSpPr>
            <p:spPr>
              <a:xfrm flipV="1">
                <a:off x="721519" y="3969544"/>
                <a:ext cx="71437" cy="76200"/>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10D240E7-B728-641D-795B-D622EAF19C6D}"/>
                  </a:ext>
                </a:extLst>
              </p:cNvPr>
              <p:cNvCxnSpPr>
                <a:cxnSpLocks/>
              </p:cNvCxnSpPr>
              <p:nvPr/>
            </p:nvCxnSpPr>
            <p:spPr>
              <a:xfrm flipV="1">
                <a:off x="1183481" y="3719513"/>
                <a:ext cx="0" cy="395288"/>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36220C96-C87B-CDF1-96F8-D5405A816D07}"/>
                  </a:ext>
                </a:extLst>
              </p:cNvPr>
              <p:cNvCxnSpPr>
                <a:cxnSpLocks/>
              </p:cNvCxnSpPr>
              <p:nvPr/>
            </p:nvCxnSpPr>
            <p:spPr>
              <a:xfrm flipH="1">
                <a:off x="1512094" y="3555207"/>
                <a:ext cx="314324" cy="347662"/>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BAD500D1-489B-06A1-7834-00837D498AE9}"/>
                  </a:ext>
                </a:extLst>
              </p:cNvPr>
              <p:cNvCxnSpPr>
                <a:cxnSpLocks/>
              </p:cNvCxnSpPr>
              <p:nvPr/>
            </p:nvCxnSpPr>
            <p:spPr>
              <a:xfrm flipH="1" flipV="1">
                <a:off x="1559719" y="3921919"/>
                <a:ext cx="164306" cy="157163"/>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C9B7ADC5-2809-F21B-6E4A-4084A06CE554}"/>
                  </a:ext>
                </a:extLst>
              </p:cNvPr>
              <p:cNvCxnSpPr>
                <a:cxnSpLocks/>
              </p:cNvCxnSpPr>
              <p:nvPr/>
            </p:nvCxnSpPr>
            <p:spPr>
              <a:xfrm flipH="1" flipV="1">
                <a:off x="1507331" y="3986213"/>
                <a:ext cx="150019" cy="150019"/>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6B7AAD85-3408-5117-86B5-1F1A119ADB34}"/>
                </a:ext>
              </a:extLst>
            </p:cNvPr>
            <p:cNvGrpSpPr/>
            <p:nvPr/>
          </p:nvGrpSpPr>
          <p:grpSpPr>
            <a:xfrm>
              <a:off x="6345723" y="3247123"/>
              <a:ext cx="1247775" cy="635794"/>
              <a:chOff x="690562" y="3500438"/>
              <a:chExt cx="1247775" cy="635794"/>
            </a:xfrm>
          </p:grpSpPr>
          <p:cxnSp>
            <p:nvCxnSpPr>
              <p:cNvPr id="211" name="Straight Connector 210">
                <a:extLst>
                  <a:ext uri="{FF2B5EF4-FFF2-40B4-BE49-F238E27FC236}">
                    <a16:creationId xmlns:a16="http://schemas.microsoft.com/office/drawing/2014/main" id="{EB6DD6FA-B277-265A-7995-131258347C0C}"/>
                  </a:ext>
                </a:extLst>
              </p:cNvPr>
              <p:cNvCxnSpPr/>
              <p:nvPr/>
            </p:nvCxnSpPr>
            <p:spPr>
              <a:xfrm>
                <a:off x="850106" y="3914775"/>
                <a:ext cx="669132" cy="0"/>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BE01A37-49B7-CAC2-2F6E-450BF27051A8}"/>
                  </a:ext>
                </a:extLst>
              </p:cNvPr>
              <p:cNvCxnSpPr>
                <a:cxnSpLocks/>
              </p:cNvCxnSpPr>
              <p:nvPr/>
            </p:nvCxnSpPr>
            <p:spPr>
              <a:xfrm>
                <a:off x="690562" y="3779043"/>
                <a:ext cx="126206" cy="121444"/>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CEEAEB93-7C47-D14D-F6D3-63DDCF105740}"/>
                  </a:ext>
                </a:extLst>
              </p:cNvPr>
              <p:cNvCxnSpPr>
                <a:cxnSpLocks/>
              </p:cNvCxnSpPr>
              <p:nvPr/>
            </p:nvCxnSpPr>
            <p:spPr>
              <a:xfrm flipV="1">
                <a:off x="1183481" y="3719513"/>
                <a:ext cx="0" cy="395288"/>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2C4E721-746B-F07A-E8BD-CD48F85B831A}"/>
                  </a:ext>
                </a:extLst>
              </p:cNvPr>
              <p:cNvCxnSpPr>
                <a:cxnSpLocks/>
              </p:cNvCxnSpPr>
              <p:nvPr/>
            </p:nvCxnSpPr>
            <p:spPr>
              <a:xfrm flipH="1">
                <a:off x="1512094" y="3500438"/>
                <a:ext cx="426243" cy="402431"/>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F02BB1F-E849-BB83-7137-BEBE364CBE7B}"/>
                  </a:ext>
                </a:extLst>
              </p:cNvPr>
              <p:cNvCxnSpPr>
                <a:cxnSpLocks/>
              </p:cNvCxnSpPr>
              <p:nvPr/>
            </p:nvCxnSpPr>
            <p:spPr>
              <a:xfrm flipH="1" flipV="1">
                <a:off x="1559719" y="3921919"/>
                <a:ext cx="164306" cy="157163"/>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CF22CF60-D9CE-464E-D082-0F4EC864BAB3}"/>
                  </a:ext>
                </a:extLst>
              </p:cNvPr>
              <p:cNvCxnSpPr>
                <a:cxnSpLocks/>
              </p:cNvCxnSpPr>
              <p:nvPr/>
            </p:nvCxnSpPr>
            <p:spPr>
              <a:xfrm flipH="1" flipV="1">
                <a:off x="1507331" y="3986213"/>
                <a:ext cx="150019" cy="150019"/>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045999D6-C32D-3D32-A490-11B5ADCC63B9}"/>
              </a:ext>
            </a:extLst>
          </p:cNvPr>
          <p:cNvGrpSpPr/>
          <p:nvPr/>
        </p:nvGrpSpPr>
        <p:grpSpPr>
          <a:xfrm>
            <a:off x="628341" y="4397003"/>
            <a:ext cx="1264444" cy="664369"/>
            <a:chOff x="697706" y="3471863"/>
            <a:chExt cx="1264444" cy="664369"/>
          </a:xfrm>
        </p:grpSpPr>
        <p:cxnSp>
          <p:nvCxnSpPr>
            <p:cNvPr id="199" name="Straight Connector 198">
              <a:extLst>
                <a:ext uri="{FF2B5EF4-FFF2-40B4-BE49-F238E27FC236}">
                  <a16:creationId xmlns:a16="http://schemas.microsoft.com/office/drawing/2014/main" id="{95D5BDD5-406E-1FD8-B4E1-07231C12115A}"/>
                </a:ext>
              </a:extLst>
            </p:cNvPr>
            <p:cNvCxnSpPr/>
            <p:nvPr/>
          </p:nvCxnSpPr>
          <p:spPr>
            <a:xfrm>
              <a:off x="850106" y="3914775"/>
              <a:ext cx="669132" cy="0"/>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D1D487E-505D-E19E-4694-E40731013AB2}"/>
                </a:ext>
              </a:extLst>
            </p:cNvPr>
            <p:cNvCxnSpPr>
              <a:cxnSpLocks/>
            </p:cNvCxnSpPr>
            <p:nvPr/>
          </p:nvCxnSpPr>
          <p:spPr>
            <a:xfrm>
              <a:off x="697706" y="3771900"/>
              <a:ext cx="126206" cy="121444"/>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0508AB3B-9C13-8B96-3BF8-FA51D642BDAF}"/>
                </a:ext>
              </a:extLst>
            </p:cNvPr>
            <p:cNvCxnSpPr>
              <a:cxnSpLocks/>
            </p:cNvCxnSpPr>
            <p:nvPr/>
          </p:nvCxnSpPr>
          <p:spPr>
            <a:xfrm flipV="1">
              <a:off x="721519" y="3969544"/>
              <a:ext cx="71437" cy="76200"/>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772149E-2AE8-A0CB-90FC-85D432B2B83C}"/>
                </a:ext>
              </a:extLst>
            </p:cNvPr>
            <p:cNvCxnSpPr>
              <a:cxnSpLocks/>
            </p:cNvCxnSpPr>
            <p:nvPr/>
          </p:nvCxnSpPr>
          <p:spPr>
            <a:xfrm flipV="1">
              <a:off x="1183481" y="3719513"/>
              <a:ext cx="0" cy="395288"/>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171D9CBF-785B-A90F-5FB7-F7B1255AECF8}"/>
                </a:ext>
              </a:extLst>
            </p:cNvPr>
            <p:cNvCxnSpPr>
              <a:cxnSpLocks/>
            </p:cNvCxnSpPr>
            <p:nvPr/>
          </p:nvCxnSpPr>
          <p:spPr>
            <a:xfrm flipH="1">
              <a:off x="1512094" y="3471863"/>
              <a:ext cx="450056" cy="431006"/>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B0E3DCF-0C31-050E-4A9F-78B15AD0F312}"/>
                </a:ext>
              </a:extLst>
            </p:cNvPr>
            <p:cNvCxnSpPr>
              <a:cxnSpLocks/>
            </p:cNvCxnSpPr>
            <p:nvPr/>
          </p:nvCxnSpPr>
          <p:spPr>
            <a:xfrm flipH="1" flipV="1">
              <a:off x="1559719" y="3921919"/>
              <a:ext cx="164306" cy="157163"/>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E13E1B8-9D9E-0E60-7F40-667409E0500B}"/>
                </a:ext>
              </a:extLst>
            </p:cNvPr>
            <p:cNvCxnSpPr>
              <a:cxnSpLocks/>
            </p:cNvCxnSpPr>
            <p:nvPr/>
          </p:nvCxnSpPr>
          <p:spPr>
            <a:xfrm flipH="1" flipV="1">
              <a:off x="1493044" y="3979069"/>
              <a:ext cx="164306" cy="157163"/>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256E5E3-FC52-31EB-9AA3-3CEEA0F53623}"/>
              </a:ext>
            </a:extLst>
          </p:cNvPr>
          <p:cNvGrpSpPr/>
          <p:nvPr/>
        </p:nvGrpSpPr>
        <p:grpSpPr>
          <a:xfrm>
            <a:off x="2457141" y="4397003"/>
            <a:ext cx="1264444" cy="664369"/>
            <a:chOff x="697706" y="3471863"/>
            <a:chExt cx="1264444" cy="664369"/>
          </a:xfrm>
        </p:grpSpPr>
        <p:cxnSp>
          <p:nvCxnSpPr>
            <p:cNvPr id="192" name="Straight Connector 191">
              <a:extLst>
                <a:ext uri="{FF2B5EF4-FFF2-40B4-BE49-F238E27FC236}">
                  <a16:creationId xmlns:a16="http://schemas.microsoft.com/office/drawing/2014/main" id="{45AFE624-00EA-1AD2-10D9-16699FDD52D1}"/>
                </a:ext>
              </a:extLst>
            </p:cNvPr>
            <p:cNvCxnSpPr/>
            <p:nvPr/>
          </p:nvCxnSpPr>
          <p:spPr>
            <a:xfrm>
              <a:off x="850106" y="3914775"/>
              <a:ext cx="669132" cy="0"/>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A52831B-4C73-9647-3DD1-B253A9AF4646}"/>
                </a:ext>
              </a:extLst>
            </p:cNvPr>
            <p:cNvCxnSpPr>
              <a:cxnSpLocks/>
            </p:cNvCxnSpPr>
            <p:nvPr/>
          </p:nvCxnSpPr>
          <p:spPr>
            <a:xfrm>
              <a:off x="697706" y="3771900"/>
              <a:ext cx="126206" cy="121444"/>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56979AC-8DA7-56E0-428F-EEE08266A9CF}"/>
                </a:ext>
              </a:extLst>
            </p:cNvPr>
            <p:cNvCxnSpPr>
              <a:cxnSpLocks/>
            </p:cNvCxnSpPr>
            <p:nvPr/>
          </p:nvCxnSpPr>
          <p:spPr>
            <a:xfrm flipV="1">
              <a:off x="721519" y="3969544"/>
              <a:ext cx="71437" cy="76200"/>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A13F82C-E8FB-66C1-6220-C618E2355070}"/>
                </a:ext>
              </a:extLst>
            </p:cNvPr>
            <p:cNvCxnSpPr>
              <a:cxnSpLocks/>
            </p:cNvCxnSpPr>
            <p:nvPr/>
          </p:nvCxnSpPr>
          <p:spPr>
            <a:xfrm flipV="1">
              <a:off x="1183481" y="3719513"/>
              <a:ext cx="0" cy="395288"/>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B27166B-1CD3-2A0A-166C-607290E17C4D}"/>
                </a:ext>
              </a:extLst>
            </p:cNvPr>
            <p:cNvCxnSpPr>
              <a:cxnSpLocks/>
            </p:cNvCxnSpPr>
            <p:nvPr/>
          </p:nvCxnSpPr>
          <p:spPr>
            <a:xfrm flipH="1">
              <a:off x="1512094" y="3471863"/>
              <a:ext cx="450056" cy="431006"/>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7CE8703-D923-6866-CDD5-518A508E94A8}"/>
                </a:ext>
              </a:extLst>
            </p:cNvPr>
            <p:cNvCxnSpPr>
              <a:cxnSpLocks/>
            </p:cNvCxnSpPr>
            <p:nvPr/>
          </p:nvCxnSpPr>
          <p:spPr>
            <a:xfrm flipH="1" flipV="1">
              <a:off x="1559719" y="3921919"/>
              <a:ext cx="164306" cy="157163"/>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94FA1C62-DC86-A12B-A4AC-1049984654DA}"/>
                </a:ext>
              </a:extLst>
            </p:cNvPr>
            <p:cNvCxnSpPr>
              <a:cxnSpLocks/>
            </p:cNvCxnSpPr>
            <p:nvPr/>
          </p:nvCxnSpPr>
          <p:spPr>
            <a:xfrm flipH="1" flipV="1">
              <a:off x="1493044" y="3979069"/>
              <a:ext cx="164306" cy="157163"/>
            </a:xfrm>
            <a:prstGeom prst="line">
              <a:avLst/>
            </a:prstGeom>
            <a:ln w="19050">
              <a:solidFill>
                <a:schemeClr val="bg1">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18" name="Arrow: Down 17">
            <a:extLst>
              <a:ext uri="{FF2B5EF4-FFF2-40B4-BE49-F238E27FC236}">
                <a16:creationId xmlns:a16="http://schemas.microsoft.com/office/drawing/2014/main" id="{904CD46C-6AB0-1949-432B-AF90E066D8BC}"/>
              </a:ext>
            </a:extLst>
          </p:cNvPr>
          <p:cNvSpPr/>
          <p:nvPr/>
        </p:nvSpPr>
        <p:spPr>
          <a:xfrm rot="16200000">
            <a:off x="4225269" y="4395669"/>
            <a:ext cx="427544" cy="849825"/>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0" name="Arrow: Down 19">
            <a:extLst>
              <a:ext uri="{FF2B5EF4-FFF2-40B4-BE49-F238E27FC236}">
                <a16:creationId xmlns:a16="http://schemas.microsoft.com/office/drawing/2014/main" id="{E0733A92-9D9C-F5E1-A43F-E287F86D75D3}"/>
              </a:ext>
            </a:extLst>
          </p:cNvPr>
          <p:cNvSpPr/>
          <p:nvPr/>
        </p:nvSpPr>
        <p:spPr>
          <a:xfrm rot="16200000">
            <a:off x="8700359" y="4395669"/>
            <a:ext cx="427544" cy="849825"/>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1" name="TextBox 55">
            <a:extLst>
              <a:ext uri="{FF2B5EF4-FFF2-40B4-BE49-F238E27FC236}">
                <a16:creationId xmlns:a16="http://schemas.microsoft.com/office/drawing/2014/main" id="{2541C0A9-F1CD-5F89-DBE6-715223A8E5DC}"/>
              </a:ext>
            </a:extLst>
          </p:cNvPr>
          <p:cNvSpPr txBox="1"/>
          <p:nvPr/>
        </p:nvSpPr>
        <p:spPr>
          <a:xfrm>
            <a:off x="10277166" y="5356030"/>
            <a:ext cx="681469" cy="2769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Protein</a:t>
            </a:r>
          </a:p>
        </p:txBody>
      </p:sp>
      <p:sp>
        <p:nvSpPr>
          <p:cNvPr id="24" name="Rectangle 23">
            <a:extLst>
              <a:ext uri="{FF2B5EF4-FFF2-40B4-BE49-F238E27FC236}">
                <a16:creationId xmlns:a16="http://schemas.microsoft.com/office/drawing/2014/main" id="{22D23CB4-AA12-6739-F176-A6D02CB000A7}"/>
              </a:ext>
            </a:extLst>
          </p:cNvPr>
          <p:cNvSpPr/>
          <p:nvPr/>
        </p:nvSpPr>
        <p:spPr>
          <a:xfrm>
            <a:off x="6781004" y="4004528"/>
            <a:ext cx="304692"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5" name="TextBox 57">
            <a:extLst>
              <a:ext uri="{FF2B5EF4-FFF2-40B4-BE49-F238E27FC236}">
                <a16:creationId xmlns:a16="http://schemas.microsoft.com/office/drawing/2014/main" id="{E942B008-7E83-F454-8B32-EB60B347483F}"/>
              </a:ext>
            </a:extLst>
          </p:cNvPr>
          <p:cNvSpPr txBox="1"/>
          <p:nvPr/>
        </p:nvSpPr>
        <p:spPr>
          <a:xfrm>
            <a:off x="4710868" y="3379611"/>
            <a:ext cx="3786592"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Peptides are short chains of amino acids linked by peptide bonds</a:t>
            </a:r>
          </a:p>
        </p:txBody>
      </p:sp>
      <p:sp>
        <p:nvSpPr>
          <p:cNvPr id="26" name="TextBox 58">
            <a:extLst>
              <a:ext uri="{FF2B5EF4-FFF2-40B4-BE49-F238E27FC236}">
                <a16:creationId xmlns:a16="http://schemas.microsoft.com/office/drawing/2014/main" id="{530F9C41-BD72-01F3-060A-F3FA7972B436}"/>
              </a:ext>
            </a:extLst>
          </p:cNvPr>
          <p:cNvSpPr txBox="1"/>
          <p:nvPr/>
        </p:nvSpPr>
        <p:spPr>
          <a:xfrm>
            <a:off x="9284001" y="3241111"/>
            <a:ext cx="2555785"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Proteins are long chains of peptides (polypeptides)</a:t>
            </a:r>
          </a:p>
        </p:txBody>
      </p:sp>
      <p:sp>
        <p:nvSpPr>
          <p:cNvPr id="27" name="TextBox 59">
            <a:extLst>
              <a:ext uri="{FF2B5EF4-FFF2-40B4-BE49-F238E27FC236}">
                <a16:creationId xmlns:a16="http://schemas.microsoft.com/office/drawing/2014/main" id="{A439291E-4100-75A4-618A-4EA2830B7835}"/>
              </a:ext>
            </a:extLst>
          </p:cNvPr>
          <p:cNvSpPr txBox="1"/>
          <p:nvPr/>
        </p:nvSpPr>
        <p:spPr>
          <a:xfrm>
            <a:off x="1211622" y="3478187"/>
            <a:ext cx="1754768"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Amino acids</a:t>
            </a:r>
          </a:p>
        </p:txBody>
      </p:sp>
      <p:grpSp>
        <p:nvGrpSpPr>
          <p:cNvPr id="28" name="Group 27">
            <a:extLst>
              <a:ext uri="{FF2B5EF4-FFF2-40B4-BE49-F238E27FC236}">
                <a16:creationId xmlns:a16="http://schemas.microsoft.com/office/drawing/2014/main" id="{7490D264-3172-03AC-382D-AEE08DCAD737}"/>
              </a:ext>
            </a:extLst>
          </p:cNvPr>
          <p:cNvGrpSpPr/>
          <p:nvPr/>
        </p:nvGrpSpPr>
        <p:grpSpPr>
          <a:xfrm>
            <a:off x="537249" y="4004528"/>
            <a:ext cx="7789099" cy="1287942"/>
            <a:chOff x="606614" y="3079388"/>
            <a:chExt cx="7789099" cy="1287942"/>
          </a:xfrm>
        </p:grpSpPr>
        <p:sp>
          <p:nvSpPr>
            <p:cNvPr id="143" name="Rectangle 142">
              <a:extLst>
                <a:ext uri="{FF2B5EF4-FFF2-40B4-BE49-F238E27FC236}">
                  <a16:creationId xmlns:a16="http://schemas.microsoft.com/office/drawing/2014/main" id="{01F235AA-43DE-D697-4F36-CE65434924D5}"/>
                </a:ext>
              </a:extLst>
            </p:cNvPr>
            <p:cNvSpPr/>
            <p:nvPr/>
          </p:nvSpPr>
          <p:spPr>
            <a:xfrm>
              <a:off x="6850369" y="3079388"/>
              <a:ext cx="304692"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144" name="Group 143">
              <a:extLst>
                <a:ext uri="{FF2B5EF4-FFF2-40B4-BE49-F238E27FC236}">
                  <a16:creationId xmlns:a16="http://schemas.microsoft.com/office/drawing/2014/main" id="{6E5C4CA3-971B-B8B3-F7CD-8BF184558A7F}"/>
                </a:ext>
              </a:extLst>
            </p:cNvPr>
            <p:cNvGrpSpPr/>
            <p:nvPr/>
          </p:nvGrpSpPr>
          <p:grpSpPr>
            <a:xfrm>
              <a:off x="611377" y="3668136"/>
              <a:ext cx="142875" cy="153888"/>
              <a:chOff x="547083" y="3339524"/>
              <a:chExt cx="142875" cy="153888"/>
            </a:xfrm>
          </p:grpSpPr>
          <p:sp>
            <p:nvSpPr>
              <p:cNvPr id="190" name="Oval 189">
                <a:extLst>
                  <a:ext uri="{FF2B5EF4-FFF2-40B4-BE49-F238E27FC236}">
                    <a16:creationId xmlns:a16="http://schemas.microsoft.com/office/drawing/2014/main" id="{7F1D132E-374B-D5F8-4C11-1C2D5FFD5974}"/>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91" name="TextBox 109">
                <a:extLst>
                  <a:ext uri="{FF2B5EF4-FFF2-40B4-BE49-F238E27FC236}">
                    <a16:creationId xmlns:a16="http://schemas.microsoft.com/office/drawing/2014/main" id="{6C00963F-DA96-733F-B457-7E7D7C48B32D}"/>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45" name="Group 144">
              <a:extLst>
                <a:ext uri="{FF2B5EF4-FFF2-40B4-BE49-F238E27FC236}">
                  <a16:creationId xmlns:a16="http://schemas.microsoft.com/office/drawing/2014/main" id="{0FE309F3-4F33-D607-1D94-028AD49B490F}"/>
                </a:ext>
              </a:extLst>
            </p:cNvPr>
            <p:cNvGrpSpPr/>
            <p:nvPr/>
          </p:nvGrpSpPr>
          <p:grpSpPr>
            <a:xfrm>
              <a:off x="1109058" y="3601461"/>
              <a:ext cx="142875" cy="153888"/>
              <a:chOff x="547083" y="3339524"/>
              <a:chExt cx="142875" cy="153888"/>
            </a:xfrm>
          </p:grpSpPr>
          <p:sp>
            <p:nvSpPr>
              <p:cNvPr id="188" name="Oval 187">
                <a:extLst>
                  <a:ext uri="{FF2B5EF4-FFF2-40B4-BE49-F238E27FC236}">
                    <a16:creationId xmlns:a16="http://schemas.microsoft.com/office/drawing/2014/main" id="{53C3A2A9-D392-872E-C59A-452150F1C703}"/>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89" name="TextBox 107">
                <a:extLst>
                  <a:ext uri="{FF2B5EF4-FFF2-40B4-BE49-F238E27FC236}">
                    <a16:creationId xmlns:a16="http://schemas.microsoft.com/office/drawing/2014/main" id="{E39CC3A8-8323-0D87-B689-A7770AFB802A}"/>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46" name="Group 145">
              <a:extLst>
                <a:ext uri="{FF2B5EF4-FFF2-40B4-BE49-F238E27FC236}">
                  <a16:creationId xmlns:a16="http://schemas.microsoft.com/office/drawing/2014/main" id="{1926C485-E598-2CF5-D378-0FC82835CF9D}"/>
                </a:ext>
              </a:extLst>
            </p:cNvPr>
            <p:cNvGrpSpPr/>
            <p:nvPr/>
          </p:nvGrpSpPr>
          <p:grpSpPr>
            <a:xfrm>
              <a:off x="1894871" y="3380005"/>
              <a:ext cx="142875" cy="153888"/>
              <a:chOff x="547083" y="3339524"/>
              <a:chExt cx="142875" cy="153888"/>
            </a:xfrm>
          </p:grpSpPr>
          <p:sp>
            <p:nvSpPr>
              <p:cNvPr id="186" name="Oval 185">
                <a:extLst>
                  <a:ext uri="{FF2B5EF4-FFF2-40B4-BE49-F238E27FC236}">
                    <a16:creationId xmlns:a16="http://schemas.microsoft.com/office/drawing/2014/main" id="{9A523833-FF4F-2239-EE44-034A56A63487}"/>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87" name="TextBox 105">
                <a:extLst>
                  <a:ext uri="{FF2B5EF4-FFF2-40B4-BE49-F238E27FC236}">
                    <a16:creationId xmlns:a16="http://schemas.microsoft.com/office/drawing/2014/main" id="{FD35D726-396D-E19A-02DF-AEA3007DB868}"/>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47" name="Group 146">
              <a:extLst>
                <a:ext uri="{FF2B5EF4-FFF2-40B4-BE49-F238E27FC236}">
                  <a16:creationId xmlns:a16="http://schemas.microsoft.com/office/drawing/2014/main" id="{CF68E0EB-8FF8-1549-BA27-D9AA9B78036A}"/>
                </a:ext>
              </a:extLst>
            </p:cNvPr>
            <p:cNvGrpSpPr/>
            <p:nvPr/>
          </p:nvGrpSpPr>
          <p:grpSpPr>
            <a:xfrm>
              <a:off x="606614" y="3999130"/>
              <a:ext cx="142875" cy="153888"/>
              <a:chOff x="547083" y="3339524"/>
              <a:chExt cx="142875" cy="153888"/>
            </a:xfrm>
          </p:grpSpPr>
          <p:sp>
            <p:nvSpPr>
              <p:cNvPr id="184" name="Oval 183">
                <a:extLst>
                  <a:ext uri="{FF2B5EF4-FFF2-40B4-BE49-F238E27FC236}">
                    <a16:creationId xmlns:a16="http://schemas.microsoft.com/office/drawing/2014/main" id="{E341856C-0DE6-A004-25D8-1D807FDCF0FA}"/>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85" name="TextBox 103">
                <a:extLst>
                  <a:ext uri="{FF2B5EF4-FFF2-40B4-BE49-F238E27FC236}">
                    <a16:creationId xmlns:a16="http://schemas.microsoft.com/office/drawing/2014/main" id="{7D6887BC-C9F4-EE9E-29E7-E4E79A0CF385}"/>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48" name="Group 147">
              <a:extLst>
                <a:ext uri="{FF2B5EF4-FFF2-40B4-BE49-F238E27FC236}">
                  <a16:creationId xmlns:a16="http://schemas.microsoft.com/office/drawing/2014/main" id="{66ECF38C-E13B-66A9-E3E3-95655B5B57E4}"/>
                </a:ext>
              </a:extLst>
            </p:cNvPr>
            <p:cNvGrpSpPr/>
            <p:nvPr/>
          </p:nvGrpSpPr>
          <p:grpSpPr>
            <a:xfrm>
              <a:off x="2433032" y="3991986"/>
              <a:ext cx="142875" cy="153888"/>
              <a:chOff x="547083" y="3339524"/>
              <a:chExt cx="142875" cy="153888"/>
            </a:xfrm>
          </p:grpSpPr>
          <p:sp>
            <p:nvSpPr>
              <p:cNvPr id="182" name="Oval 181">
                <a:extLst>
                  <a:ext uri="{FF2B5EF4-FFF2-40B4-BE49-F238E27FC236}">
                    <a16:creationId xmlns:a16="http://schemas.microsoft.com/office/drawing/2014/main" id="{8F4F32E1-37DA-FB96-8C11-DF7F9B9160BD}"/>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83" name="TextBox 101">
                <a:extLst>
                  <a:ext uri="{FF2B5EF4-FFF2-40B4-BE49-F238E27FC236}">
                    <a16:creationId xmlns:a16="http://schemas.microsoft.com/office/drawing/2014/main" id="{D5EA6CD4-9AC3-B1F1-15F3-06B26FE704CD}"/>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49" name="Group 148">
              <a:extLst>
                <a:ext uri="{FF2B5EF4-FFF2-40B4-BE49-F238E27FC236}">
                  <a16:creationId xmlns:a16="http://schemas.microsoft.com/office/drawing/2014/main" id="{EC99D7CA-01DD-028A-0BE7-EF6F9DE872D4}"/>
                </a:ext>
              </a:extLst>
            </p:cNvPr>
            <p:cNvGrpSpPr/>
            <p:nvPr/>
          </p:nvGrpSpPr>
          <p:grpSpPr>
            <a:xfrm>
              <a:off x="2433032" y="3668136"/>
              <a:ext cx="142875" cy="153888"/>
              <a:chOff x="547083" y="3339524"/>
              <a:chExt cx="142875" cy="153888"/>
            </a:xfrm>
          </p:grpSpPr>
          <p:sp>
            <p:nvSpPr>
              <p:cNvPr id="180" name="Oval 179">
                <a:extLst>
                  <a:ext uri="{FF2B5EF4-FFF2-40B4-BE49-F238E27FC236}">
                    <a16:creationId xmlns:a16="http://schemas.microsoft.com/office/drawing/2014/main" id="{1CC23D59-00A8-046E-5ADB-1B725D9F0FFF}"/>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81" name="TextBox 99">
                <a:extLst>
                  <a:ext uri="{FF2B5EF4-FFF2-40B4-BE49-F238E27FC236}">
                    <a16:creationId xmlns:a16="http://schemas.microsoft.com/office/drawing/2014/main" id="{E5878469-98F6-306E-9E4E-F4C933F2D743}"/>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50" name="Group 149">
              <a:extLst>
                <a:ext uri="{FF2B5EF4-FFF2-40B4-BE49-F238E27FC236}">
                  <a16:creationId xmlns:a16="http://schemas.microsoft.com/office/drawing/2014/main" id="{3ABBD2C3-E8F8-496A-2829-69E629520CF3}"/>
                </a:ext>
              </a:extLst>
            </p:cNvPr>
            <p:cNvGrpSpPr/>
            <p:nvPr/>
          </p:nvGrpSpPr>
          <p:grpSpPr>
            <a:xfrm>
              <a:off x="2933095" y="3601461"/>
              <a:ext cx="142875" cy="153888"/>
              <a:chOff x="547083" y="3339524"/>
              <a:chExt cx="142875" cy="153888"/>
            </a:xfrm>
          </p:grpSpPr>
          <p:sp>
            <p:nvSpPr>
              <p:cNvPr id="178" name="Oval 177">
                <a:extLst>
                  <a:ext uri="{FF2B5EF4-FFF2-40B4-BE49-F238E27FC236}">
                    <a16:creationId xmlns:a16="http://schemas.microsoft.com/office/drawing/2014/main" id="{0C513F75-C683-4870-BA74-8DE216B0F51F}"/>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79" name="TextBox 97">
                <a:extLst>
                  <a:ext uri="{FF2B5EF4-FFF2-40B4-BE49-F238E27FC236}">
                    <a16:creationId xmlns:a16="http://schemas.microsoft.com/office/drawing/2014/main" id="{D52B6E43-EF4D-03B2-44F5-AA343DC906FE}"/>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51" name="Group 150">
              <a:extLst>
                <a:ext uri="{FF2B5EF4-FFF2-40B4-BE49-F238E27FC236}">
                  <a16:creationId xmlns:a16="http://schemas.microsoft.com/office/drawing/2014/main" id="{652F06FA-2A58-21A5-7064-7ECE12757794}"/>
                </a:ext>
              </a:extLst>
            </p:cNvPr>
            <p:cNvGrpSpPr/>
            <p:nvPr/>
          </p:nvGrpSpPr>
          <p:grpSpPr>
            <a:xfrm>
              <a:off x="3718907" y="3382386"/>
              <a:ext cx="142875" cy="153888"/>
              <a:chOff x="547083" y="3339524"/>
              <a:chExt cx="142875" cy="153888"/>
            </a:xfrm>
          </p:grpSpPr>
          <p:sp>
            <p:nvSpPr>
              <p:cNvPr id="176" name="Oval 175">
                <a:extLst>
                  <a:ext uri="{FF2B5EF4-FFF2-40B4-BE49-F238E27FC236}">
                    <a16:creationId xmlns:a16="http://schemas.microsoft.com/office/drawing/2014/main" id="{77A4B667-D32B-5BEF-5A0A-82903EE6D85F}"/>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77" name="TextBox 95">
                <a:extLst>
                  <a:ext uri="{FF2B5EF4-FFF2-40B4-BE49-F238E27FC236}">
                    <a16:creationId xmlns:a16="http://schemas.microsoft.com/office/drawing/2014/main" id="{D8C4A32F-BDE6-3DED-BB04-6FFCDBDF8237}"/>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52" name="Group 151">
              <a:extLst>
                <a:ext uri="{FF2B5EF4-FFF2-40B4-BE49-F238E27FC236}">
                  <a16:creationId xmlns:a16="http://schemas.microsoft.com/office/drawing/2014/main" id="{60A47562-57A0-99D7-3137-DBB4DEDEA8FC}"/>
                </a:ext>
              </a:extLst>
            </p:cNvPr>
            <p:cNvGrpSpPr/>
            <p:nvPr/>
          </p:nvGrpSpPr>
          <p:grpSpPr>
            <a:xfrm>
              <a:off x="5385782" y="3884829"/>
              <a:ext cx="142875" cy="153888"/>
              <a:chOff x="547083" y="3339524"/>
              <a:chExt cx="142875" cy="153888"/>
            </a:xfrm>
          </p:grpSpPr>
          <p:sp>
            <p:nvSpPr>
              <p:cNvPr id="174" name="Oval 173">
                <a:extLst>
                  <a:ext uri="{FF2B5EF4-FFF2-40B4-BE49-F238E27FC236}">
                    <a16:creationId xmlns:a16="http://schemas.microsoft.com/office/drawing/2014/main" id="{72FAFD96-FDB4-275E-8F7E-822F94B516EF}"/>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75" name="TextBox 93">
                <a:extLst>
                  <a:ext uri="{FF2B5EF4-FFF2-40B4-BE49-F238E27FC236}">
                    <a16:creationId xmlns:a16="http://schemas.microsoft.com/office/drawing/2014/main" id="{8E2B0700-13BD-31D3-1926-02F90004FB2F}"/>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53" name="Group 152">
              <a:extLst>
                <a:ext uri="{FF2B5EF4-FFF2-40B4-BE49-F238E27FC236}">
                  <a16:creationId xmlns:a16="http://schemas.microsoft.com/office/drawing/2014/main" id="{376DD3CF-48FA-60F3-C289-1D8B00E061CB}"/>
                </a:ext>
              </a:extLst>
            </p:cNvPr>
            <p:cNvGrpSpPr/>
            <p:nvPr/>
          </p:nvGrpSpPr>
          <p:grpSpPr>
            <a:xfrm>
              <a:off x="5385782" y="4213442"/>
              <a:ext cx="142875" cy="153888"/>
              <a:chOff x="547083" y="3339524"/>
              <a:chExt cx="142875" cy="153888"/>
            </a:xfrm>
          </p:grpSpPr>
          <p:sp>
            <p:nvSpPr>
              <p:cNvPr id="172" name="Oval 171">
                <a:extLst>
                  <a:ext uri="{FF2B5EF4-FFF2-40B4-BE49-F238E27FC236}">
                    <a16:creationId xmlns:a16="http://schemas.microsoft.com/office/drawing/2014/main" id="{F77BAD94-2C25-D9C3-AF90-1F46F78FE509}"/>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73" name="TextBox 91">
                <a:extLst>
                  <a:ext uri="{FF2B5EF4-FFF2-40B4-BE49-F238E27FC236}">
                    <a16:creationId xmlns:a16="http://schemas.microsoft.com/office/drawing/2014/main" id="{77012B1A-74CA-0C6C-CF5A-96142D7BFC91}"/>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54" name="Group 153">
              <a:extLst>
                <a:ext uri="{FF2B5EF4-FFF2-40B4-BE49-F238E27FC236}">
                  <a16:creationId xmlns:a16="http://schemas.microsoft.com/office/drawing/2014/main" id="{B9A3C67D-96D5-F49B-9998-D115A3380A35}"/>
                </a:ext>
              </a:extLst>
            </p:cNvPr>
            <p:cNvGrpSpPr/>
            <p:nvPr/>
          </p:nvGrpSpPr>
          <p:grpSpPr>
            <a:xfrm>
              <a:off x="5883463" y="3820536"/>
              <a:ext cx="142875" cy="153888"/>
              <a:chOff x="547083" y="3339524"/>
              <a:chExt cx="142875" cy="153888"/>
            </a:xfrm>
          </p:grpSpPr>
          <p:sp>
            <p:nvSpPr>
              <p:cNvPr id="170" name="Oval 169">
                <a:extLst>
                  <a:ext uri="{FF2B5EF4-FFF2-40B4-BE49-F238E27FC236}">
                    <a16:creationId xmlns:a16="http://schemas.microsoft.com/office/drawing/2014/main" id="{D99D8560-4D94-7C3C-AA81-8886408B9ECE}"/>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71" name="TextBox 89">
                <a:extLst>
                  <a:ext uri="{FF2B5EF4-FFF2-40B4-BE49-F238E27FC236}">
                    <a16:creationId xmlns:a16="http://schemas.microsoft.com/office/drawing/2014/main" id="{8D32064D-9C7F-5DAC-6478-FBF1A3199CFF}"/>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55" name="Group 154">
              <a:extLst>
                <a:ext uri="{FF2B5EF4-FFF2-40B4-BE49-F238E27FC236}">
                  <a16:creationId xmlns:a16="http://schemas.microsoft.com/office/drawing/2014/main" id="{E38E22CD-9BB5-2C69-87D3-B974188CB93B}"/>
                </a:ext>
              </a:extLst>
            </p:cNvPr>
            <p:cNvGrpSpPr/>
            <p:nvPr/>
          </p:nvGrpSpPr>
          <p:grpSpPr>
            <a:xfrm>
              <a:off x="6338282" y="3541929"/>
              <a:ext cx="142875" cy="153888"/>
              <a:chOff x="547083" y="3339524"/>
              <a:chExt cx="142875" cy="153888"/>
            </a:xfrm>
          </p:grpSpPr>
          <p:sp>
            <p:nvSpPr>
              <p:cNvPr id="168" name="Oval 167">
                <a:extLst>
                  <a:ext uri="{FF2B5EF4-FFF2-40B4-BE49-F238E27FC236}">
                    <a16:creationId xmlns:a16="http://schemas.microsoft.com/office/drawing/2014/main" id="{030326FF-EBAD-B8DE-DE9F-60288813B963}"/>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69" name="TextBox 87">
                <a:extLst>
                  <a:ext uri="{FF2B5EF4-FFF2-40B4-BE49-F238E27FC236}">
                    <a16:creationId xmlns:a16="http://schemas.microsoft.com/office/drawing/2014/main" id="{4729D810-620F-ED81-E14E-E25747B1AF66}"/>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56" name="Group 155">
              <a:extLst>
                <a:ext uri="{FF2B5EF4-FFF2-40B4-BE49-F238E27FC236}">
                  <a16:creationId xmlns:a16="http://schemas.microsoft.com/office/drawing/2014/main" id="{7F6E1F34-4E22-C3D7-A2CA-E139A8B81FB9}"/>
                </a:ext>
              </a:extLst>
            </p:cNvPr>
            <p:cNvGrpSpPr/>
            <p:nvPr/>
          </p:nvGrpSpPr>
          <p:grpSpPr>
            <a:xfrm>
              <a:off x="6840725" y="3477636"/>
              <a:ext cx="142875" cy="153888"/>
              <a:chOff x="547083" y="3339524"/>
              <a:chExt cx="142875" cy="153888"/>
            </a:xfrm>
          </p:grpSpPr>
          <p:sp>
            <p:nvSpPr>
              <p:cNvPr id="166" name="Oval 165">
                <a:extLst>
                  <a:ext uri="{FF2B5EF4-FFF2-40B4-BE49-F238E27FC236}">
                    <a16:creationId xmlns:a16="http://schemas.microsoft.com/office/drawing/2014/main" id="{96ED7A4B-82FE-733C-3346-10AF480F32FA}"/>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67" name="TextBox 85">
                <a:extLst>
                  <a:ext uri="{FF2B5EF4-FFF2-40B4-BE49-F238E27FC236}">
                    <a16:creationId xmlns:a16="http://schemas.microsoft.com/office/drawing/2014/main" id="{421982AA-05B8-A519-EFF6-6B5717B9283C}"/>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grpSp>
          <p:nvGrpSpPr>
            <p:cNvPr id="157" name="Group 156">
              <a:extLst>
                <a:ext uri="{FF2B5EF4-FFF2-40B4-BE49-F238E27FC236}">
                  <a16:creationId xmlns:a16="http://schemas.microsoft.com/office/drawing/2014/main" id="{565970EF-9A75-DA7F-03EB-7D2323E9EBA8}"/>
                </a:ext>
              </a:extLst>
            </p:cNvPr>
            <p:cNvGrpSpPr/>
            <p:nvPr/>
          </p:nvGrpSpPr>
          <p:grpSpPr>
            <a:xfrm>
              <a:off x="7624157" y="3258561"/>
              <a:ext cx="142875" cy="153888"/>
              <a:chOff x="547083" y="3339524"/>
              <a:chExt cx="142875" cy="153888"/>
            </a:xfrm>
          </p:grpSpPr>
          <p:sp>
            <p:nvSpPr>
              <p:cNvPr id="164" name="Oval 163">
                <a:extLst>
                  <a:ext uri="{FF2B5EF4-FFF2-40B4-BE49-F238E27FC236}">
                    <a16:creationId xmlns:a16="http://schemas.microsoft.com/office/drawing/2014/main" id="{D43EB774-94EF-CA33-2912-8D32187E2F67}"/>
                  </a:ext>
                </a:extLst>
              </p:cNvPr>
              <p:cNvSpPr/>
              <p:nvPr/>
            </p:nvSpPr>
            <p:spPr>
              <a:xfrm>
                <a:off x="547083" y="3345031"/>
                <a:ext cx="142875" cy="14287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65" name="TextBox 83">
                <a:extLst>
                  <a:ext uri="{FF2B5EF4-FFF2-40B4-BE49-F238E27FC236}">
                    <a16:creationId xmlns:a16="http://schemas.microsoft.com/office/drawing/2014/main" id="{A6EFB114-5B59-0AB9-0121-04172BAA7B48}"/>
                  </a:ext>
                </a:extLst>
              </p:cNvPr>
              <p:cNvSpPr txBox="1"/>
              <p:nvPr/>
            </p:nvSpPr>
            <p:spPr>
              <a:xfrm>
                <a:off x="578445" y="3339524"/>
                <a:ext cx="80150"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t>
                </a:r>
              </a:p>
            </p:txBody>
          </p:sp>
        </p:grpSp>
        <p:sp>
          <p:nvSpPr>
            <p:cNvPr id="163" name="TextBox 81">
              <a:extLst>
                <a:ext uri="{FF2B5EF4-FFF2-40B4-BE49-F238E27FC236}">
                  <a16:creationId xmlns:a16="http://schemas.microsoft.com/office/drawing/2014/main" id="{26D5EFF6-6E63-3546-3063-A4E8B1D6F375}"/>
                </a:ext>
              </a:extLst>
            </p:cNvPr>
            <p:cNvSpPr txBox="1"/>
            <p:nvPr/>
          </p:nvSpPr>
          <p:spPr>
            <a:xfrm>
              <a:off x="8395649" y="3615748"/>
              <a:ext cx="64"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61" name="TextBox 79">
              <a:extLst>
                <a:ext uri="{FF2B5EF4-FFF2-40B4-BE49-F238E27FC236}">
                  <a16:creationId xmlns:a16="http://schemas.microsoft.com/office/drawing/2014/main" id="{178A8070-A142-8DB9-A602-63C001A8E0EB}"/>
                </a:ext>
              </a:extLst>
            </p:cNvPr>
            <p:cNvSpPr txBox="1"/>
            <p:nvPr/>
          </p:nvSpPr>
          <p:spPr>
            <a:xfrm>
              <a:off x="8393268" y="4046754"/>
              <a:ext cx="64" cy="153888"/>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6" name="Group 5">
            <a:extLst>
              <a:ext uri="{FF2B5EF4-FFF2-40B4-BE49-F238E27FC236}">
                <a16:creationId xmlns:a16="http://schemas.microsoft.com/office/drawing/2014/main" id="{27DFBC08-C358-0574-26C2-95BE5951CAEA}"/>
              </a:ext>
            </a:extLst>
          </p:cNvPr>
          <p:cNvGrpSpPr/>
          <p:nvPr/>
        </p:nvGrpSpPr>
        <p:grpSpPr>
          <a:xfrm>
            <a:off x="1540189" y="4315043"/>
            <a:ext cx="6031634" cy="1151657"/>
            <a:chOff x="1540189" y="3265176"/>
            <a:chExt cx="6031634" cy="1151657"/>
          </a:xfrm>
        </p:grpSpPr>
        <p:grpSp>
          <p:nvGrpSpPr>
            <p:cNvPr id="119" name="Group 118">
              <a:extLst>
                <a:ext uri="{FF2B5EF4-FFF2-40B4-BE49-F238E27FC236}">
                  <a16:creationId xmlns:a16="http://schemas.microsoft.com/office/drawing/2014/main" id="{8213F138-8B40-F004-A51E-F0D25B32620D}"/>
                </a:ext>
              </a:extLst>
            </p:cNvPr>
            <p:cNvGrpSpPr/>
            <p:nvPr/>
          </p:nvGrpSpPr>
          <p:grpSpPr>
            <a:xfrm>
              <a:off x="1540189" y="3387414"/>
              <a:ext cx="303934" cy="303932"/>
              <a:chOff x="547083" y="3345031"/>
              <a:chExt cx="142875" cy="142875"/>
            </a:xfrm>
          </p:grpSpPr>
          <p:sp>
            <p:nvSpPr>
              <p:cNvPr id="141" name="Oval 140">
                <a:extLst>
                  <a:ext uri="{FF2B5EF4-FFF2-40B4-BE49-F238E27FC236}">
                    <a16:creationId xmlns:a16="http://schemas.microsoft.com/office/drawing/2014/main" id="{8BF25B1E-A9EA-82C0-03A2-37655110781F}"/>
                  </a:ext>
                </a:extLst>
              </p:cNvPr>
              <p:cNvSpPr/>
              <p:nvPr/>
            </p:nvSpPr>
            <p:spPr>
              <a:xfrm>
                <a:off x="547083" y="3345031"/>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42" name="TextBox 134">
                <a:extLst>
                  <a:ext uri="{FF2B5EF4-FFF2-40B4-BE49-F238E27FC236}">
                    <a16:creationId xmlns:a16="http://schemas.microsoft.com/office/drawing/2014/main" id="{A52D0ED8-9802-9CC3-05D6-7D2A2D98FEDB}"/>
                  </a:ext>
                </a:extLst>
              </p:cNvPr>
              <p:cNvSpPr txBox="1"/>
              <p:nvPr/>
            </p:nvSpPr>
            <p:spPr>
              <a:xfrm>
                <a:off x="598551" y="3380298"/>
                <a:ext cx="39938" cy="72341"/>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a:t>
                </a:r>
              </a:p>
            </p:txBody>
          </p:sp>
        </p:grpSp>
        <p:grpSp>
          <p:nvGrpSpPr>
            <p:cNvPr id="120" name="Group 119">
              <a:extLst>
                <a:ext uri="{FF2B5EF4-FFF2-40B4-BE49-F238E27FC236}">
                  <a16:creationId xmlns:a16="http://schemas.microsoft.com/office/drawing/2014/main" id="{70A93828-6CA2-9102-743F-A6D3D1A3A46D}"/>
                </a:ext>
              </a:extLst>
            </p:cNvPr>
            <p:cNvGrpSpPr/>
            <p:nvPr/>
          </p:nvGrpSpPr>
          <p:grpSpPr>
            <a:xfrm>
              <a:off x="1540189" y="3892239"/>
              <a:ext cx="303934" cy="303932"/>
              <a:chOff x="547083" y="3345031"/>
              <a:chExt cx="142875" cy="142875"/>
            </a:xfrm>
          </p:grpSpPr>
          <p:sp>
            <p:nvSpPr>
              <p:cNvPr id="139" name="Oval 138">
                <a:extLst>
                  <a:ext uri="{FF2B5EF4-FFF2-40B4-BE49-F238E27FC236}">
                    <a16:creationId xmlns:a16="http://schemas.microsoft.com/office/drawing/2014/main" id="{CB8B650B-D1E7-7153-8CB5-D45E39BE3BED}"/>
                  </a:ext>
                </a:extLst>
              </p:cNvPr>
              <p:cNvSpPr/>
              <p:nvPr/>
            </p:nvSpPr>
            <p:spPr>
              <a:xfrm>
                <a:off x="547083" y="3345031"/>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40" name="TextBox 132">
                <a:extLst>
                  <a:ext uri="{FF2B5EF4-FFF2-40B4-BE49-F238E27FC236}">
                    <a16:creationId xmlns:a16="http://schemas.microsoft.com/office/drawing/2014/main" id="{0E2DABE8-654A-5B27-D43A-1E7E5A653A80}"/>
                  </a:ext>
                </a:extLst>
              </p:cNvPr>
              <p:cNvSpPr txBox="1"/>
              <p:nvPr/>
            </p:nvSpPr>
            <p:spPr>
              <a:xfrm>
                <a:off x="598551" y="3380298"/>
                <a:ext cx="39938" cy="72341"/>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a:t>
                </a:r>
              </a:p>
            </p:txBody>
          </p:sp>
        </p:grpSp>
        <p:grpSp>
          <p:nvGrpSpPr>
            <p:cNvPr id="121" name="Group 120">
              <a:extLst>
                <a:ext uri="{FF2B5EF4-FFF2-40B4-BE49-F238E27FC236}">
                  <a16:creationId xmlns:a16="http://schemas.microsoft.com/office/drawing/2014/main" id="{4A82B33E-9380-6A56-30FE-F4772052B468}"/>
                </a:ext>
              </a:extLst>
            </p:cNvPr>
            <p:cNvGrpSpPr/>
            <p:nvPr/>
          </p:nvGrpSpPr>
          <p:grpSpPr>
            <a:xfrm>
              <a:off x="3364227" y="3387414"/>
              <a:ext cx="303934" cy="303932"/>
              <a:chOff x="547083" y="3345031"/>
              <a:chExt cx="142875" cy="142875"/>
            </a:xfrm>
          </p:grpSpPr>
          <p:sp>
            <p:nvSpPr>
              <p:cNvPr id="137" name="Oval 136">
                <a:extLst>
                  <a:ext uri="{FF2B5EF4-FFF2-40B4-BE49-F238E27FC236}">
                    <a16:creationId xmlns:a16="http://schemas.microsoft.com/office/drawing/2014/main" id="{7C45AD05-F30C-B810-4541-CFE8F8CC56B7}"/>
                  </a:ext>
                </a:extLst>
              </p:cNvPr>
              <p:cNvSpPr/>
              <p:nvPr/>
            </p:nvSpPr>
            <p:spPr>
              <a:xfrm>
                <a:off x="547083" y="3345031"/>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8" name="TextBox 130">
                <a:extLst>
                  <a:ext uri="{FF2B5EF4-FFF2-40B4-BE49-F238E27FC236}">
                    <a16:creationId xmlns:a16="http://schemas.microsoft.com/office/drawing/2014/main" id="{32390160-F429-CBBB-4AD9-24CC57AFEB0F}"/>
                  </a:ext>
                </a:extLst>
              </p:cNvPr>
              <p:cNvSpPr txBox="1"/>
              <p:nvPr/>
            </p:nvSpPr>
            <p:spPr>
              <a:xfrm>
                <a:off x="598551" y="3380298"/>
                <a:ext cx="39938" cy="72341"/>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a:t>
                </a:r>
              </a:p>
            </p:txBody>
          </p:sp>
        </p:grpSp>
        <p:grpSp>
          <p:nvGrpSpPr>
            <p:cNvPr id="122" name="Group 121">
              <a:extLst>
                <a:ext uri="{FF2B5EF4-FFF2-40B4-BE49-F238E27FC236}">
                  <a16:creationId xmlns:a16="http://schemas.microsoft.com/office/drawing/2014/main" id="{C95838A2-3FBE-1BCD-D6C6-D63C1959D870}"/>
                </a:ext>
              </a:extLst>
            </p:cNvPr>
            <p:cNvGrpSpPr/>
            <p:nvPr/>
          </p:nvGrpSpPr>
          <p:grpSpPr>
            <a:xfrm>
              <a:off x="3364227" y="3897001"/>
              <a:ext cx="303934" cy="303932"/>
              <a:chOff x="547083" y="3345031"/>
              <a:chExt cx="142875" cy="142875"/>
            </a:xfrm>
          </p:grpSpPr>
          <p:sp>
            <p:nvSpPr>
              <p:cNvPr id="135" name="Oval 134">
                <a:extLst>
                  <a:ext uri="{FF2B5EF4-FFF2-40B4-BE49-F238E27FC236}">
                    <a16:creationId xmlns:a16="http://schemas.microsoft.com/office/drawing/2014/main" id="{BF262939-17F8-C99D-C91B-227BC6350960}"/>
                  </a:ext>
                </a:extLst>
              </p:cNvPr>
              <p:cNvSpPr/>
              <p:nvPr/>
            </p:nvSpPr>
            <p:spPr>
              <a:xfrm>
                <a:off x="547083" y="3345031"/>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6" name="TextBox 128">
                <a:extLst>
                  <a:ext uri="{FF2B5EF4-FFF2-40B4-BE49-F238E27FC236}">
                    <a16:creationId xmlns:a16="http://schemas.microsoft.com/office/drawing/2014/main" id="{0DC8C7C8-C2D8-4C0B-89BB-386DB59BA9DA}"/>
                  </a:ext>
                </a:extLst>
              </p:cNvPr>
              <p:cNvSpPr txBox="1"/>
              <p:nvPr/>
            </p:nvSpPr>
            <p:spPr>
              <a:xfrm>
                <a:off x="598551" y="3380298"/>
                <a:ext cx="39938" cy="72341"/>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a:t>
                </a:r>
              </a:p>
            </p:txBody>
          </p:sp>
        </p:grpSp>
        <p:grpSp>
          <p:nvGrpSpPr>
            <p:cNvPr id="123" name="Group 122">
              <a:extLst>
                <a:ext uri="{FF2B5EF4-FFF2-40B4-BE49-F238E27FC236}">
                  <a16:creationId xmlns:a16="http://schemas.microsoft.com/office/drawing/2014/main" id="{51B5D9FA-53FF-90AC-0475-5D474820538D}"/>
                </a:ext>
              </a:extLst>
            </p:cNvPr>
            <p:cNvGrpSpPr/>
            <p:nvPr/>
          </p:nvGrpSpPr>
          <p:grpSpPr>
            <a:xfrm>
              <a:off x="6315389" y="4112901"/>
              <a:ext cx="303934" cy="303932"/>
              <a:chOff x="547083" y="3345031"/>
              <a:chExt cx="142875" cy="142875"/>
            </a:xfrm>
          </p:grpSpPr>
          <p:sp>
            <p:nvSpPr>
              <p:cNvPr id="133" name="Oval 132">
                <a:extLst>
                  <a:ext uri="{FF2B5EF4-FFF2-40B4-BE49-F238E27FC236}">
                    <a16:creationId xmlns:a16="http://schemas.microsoft.com/office/drawing/2014/main" id="{071208B6-67FD-26C0-6000-D778F0CFCDDF}"/>
                  </a:ext>
                </a:extLst>
              </p:cNvPr>
              <p:cNvSpPr/>
              <p:nvPr/>
            </p:nvSpPr>
            <p:spPr>
              <a:xfrm>
                <a:off x="547083" y="3345031"/>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4" name="TextBox 126">
                <a:extLst>
                  <a:ext uri="{FF2B5EF4-FFF2-40B4-BE49-F238E27FC236}">
                    <a16:creationId xmlns:a16="http://schemas.microsoft.com/office/drawing/2014/main" id="{46096903-4F89-CFD8-811B-53A2D413370D}"/>
                  </a:ext>
                </a:extLst>
              </p:cNvPr>
              <p:cNvSpPr txBox="1"/>
              <p:nvPr/>
            </p:nvSpPr>
            <p:spPr>
              <a:xfrm>
                <a:off x="598551" y="3380298"/>
                <a:ext cx="39938" cy="72341"/>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a:t>
                </a:r>
              </a:p>
            </p:txBody>
          </p:sp>
        </p:grpSp>
        <p:grpSp>
          <p:nvGrpSpPr>
            <p:cNvPr id="124" name="Group 123">
              <a:extLst>
                <a:ext uri="{FF2B5EF4-FFF2-40B4-BE49-F238E27FC236}">
                  <a16:creationId xmlns:a16="http://schemas.microsoft.com/office/drawing/2014/main" id="{1658F316-9073-1C95-8DBE-4AC7EAB4E8CC}"/>
                </a:ext>
              </a:extLst>
            </p:cNvPr>
            <p:cNvGrpSpPr/>
            <p:nvPr/>
          </p:nvGrpSpPr>
          <p:grpSpPr>
            <a:xfrm>
              <a:off x="7267889" y="3767619"/>
              <a:ext cx="303934" cy="303932"/>
              <a:chOff x="547083" y="3345031"/>
              <a:chExt cx="142875" cy="142875"/>
            </a:xfrm>
          </p:grpSpPr>
          <p:sp>
            <p:nvSpPr>
              <p:cNvPr id="131" name="Oval 130">
                <a:extLst>
                  <a:ext uri="{FF2B5EF4-FFF2-40B4-BE49-F238E27FC236}">
                    <a16:creationId xmlns:a16="http://schemas.microsoft.com/office/drawing/2014/main" id="{EBCCC6A8-325C-C8F2-22D3-EA2424AFBF78}"/>
                  </a:ext>
                </a:extLst>
              </p:cNvPr>
              <p:cNvSpPr/>
              <p:nvPr/>
            </p:nvSpPr>
            <p:spPr>
              <a:xfrm>
                <a:off x="547083" y="3345031"/>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2" name="TextBox 124">
                <a:extLst>
                  <a:ext uri="{FF2B5EF4-FFF2-40B4-BE49-F238E27FC236}">
                    <a16:creationId xmlns:a16="http://schemas.microsoft.com/office/drawing/2014/main" id="{3CDA2B33-6FD5-7EC3-8963-04DB460BC9BE}"/>
                  </a:ext>
                </a:extLst>
              </p:cNvPr>
              <p:cNvSpPr txBox="1"/>
              <p:nvPr/>
            </p:nvSpPr>
            <p:spPr>
              <a:xfrm>
                <a:off x="598551" y="3380298"/>
                <a:ext cx="39938" cy="72341"/>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a:t>
                </a:r>
              </a:p>
            </p:txBody>
          </p:sp>
        </p:grpSp>
        <p:grpSp>
          <p:nvGrpSpPr>
            <p:cNvPr id="125" name="Group 124">
              <a:extLst>
                <a:ext uri="{FF2B5EF4-FFF2-40B4-BE49-F238E27FC236}">
                  <a16:creationId xmlns:a16="http://schemas.microsoft.com/office/drawing/2014/main" id="{9A47A133-A9F8-CCCF-69A7-E3FCDD84B6B1}"/>
                </a:ext>
              </a:extLst>
            </p:cNvPr>
            <p:cNvGrpSpPr/>
            <p:nvPr/>
          </p:nvGrpSpPr>
          <p:grpSpPr>
            <a:xfrm>
              <a:off x="7267889" y="3265176"/>
              <a:ext cx="303934" cy="303932"/>
              <a:chOff x="547083" y="3345031"/>
              <a:chExt cx="142875" cy="142875"/>
            </a:xfrm>
          </p:grpSpPr>
          <p:sp>
            <p:nvSpPr>
              <p:cNvPr id="129" name="Oval 128">
                <a:extLst>
                  <a:ext uri="{FF2B5EF4-FFF2-40B4-BE49-F238E27FC236}">
                    <a16:creationId xmlns:a16="http://schemas.microsoft.com/office/drawing/2014/main" id="{A7E12328-6D86-1DB0-1BF5-02FE3025AFAC}"/>
                  </a:ext>
                </a:extLst>
              </p:cNvPr>
              <p:cNvSpPr/>
              <p:nvPr/>
            </p:nvSpPr>
            <p:spPr>
              <a:xfrm>
                <a:off x="547083" y="3345031"/>
                <a:ext cx="14287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0" name="TextBox 122">
                <a:extLst>
                  <a:ext uri="{FF2B5EF4-FFF2-40B4-BE49-F238E27FC236}">
                    <a16:creationId xmlns:a16="http://schemas.microsoft.com/office/drawing/2014/main" id="{0E6CD37D-77C8-986E-9345-F32D0815C2DC}"/>
                  </a:ext>
                </a:extLst>
              </p:cNvPr>
              <p:cNvSpPr txBox="1"/>
              <p:nvPr/>
            </p:nvSpPr>
            <p:spPr>
              <a:xfrm>
                <a:off x="598551" y="3380298"/>
                <a:ext cx="39938" cy="72341"/>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a:t>
                </a:r>
              </a:p>
            </p:txBody>
          </p:sp>
        </p:grpSp>
      </p:grpSp>
      <p:grpSp>
        <p:nvGrpSpPr>
          <p:cNvPr id="30" name="Group 29">
            <a:extLst>
              <a:ext uri="{FF2B5EF4-FFF2-40B4-BE49-F238E27FC236}">
                <a16:creationId xmlns:a16="http://schemas.microsoft.com/office/drawing/2014/main" id="{B458D7C1-D5CD-2FEE-99E3-6FF466655B33}"/>
              </a:ext>
            </a:extLst>
          </p:cNvPr>
          <p:cNvGrpSpPr/>
          <p:nvPr/>
        </p:nvGrpSpPr>
        <p:grpSpPr>
          <a:xfrm>
            <a:off x="672377" y="4600553"/>
            <a:ext cx="5947190" cy="563182"/>
            <a:chOff x="741742" y="3675413"/>
            <a:chExt cx="5947190" cy="563182"/>
          </a:xfrm>
        </p:grpSpPr>
        <p:grpSp>
          <p:nvGrpSpPr>
            <p:cNvPr id="107" name="Group 106">
              <a:extLst>
                <a:ext uri="{FF2B5EF4-FFF2-40B4-BE49-F238E27FC236}">
                  <a16:creationId xmlns:a16="http://schemas.microsoft.com/office/drawing/2014/main" id="{B749E747-6714-9F5C-B249-10718106F2F7}"/>
                </a:ext>
              </a:extLst>
            </p:cNvPr>
            <p:cNvGrpSpPr/>
            <p:nvPr/>
          </p:nvGrpSpPr>
          <p:grpSpPr>
            <a:xfrm>
              <a:off x="741742" y="3799238"/>
              <a:ext cx="220284" cy="220282"/>
              <a:chOff x="547083" y="3345031"/>
              <a:chExt cx="142875" cy="142875"/>
            </a:xfrm>
          </p:grpSpPr>
          <p:sp>
            <p:nvSpPr>
              <p:cNvPr id="117" name="Oval 116">
                <a:extLst>
                  <a:ext uri="{FF2B5EF4-FFF2-40B4-BE49-F238E27FC236}">
                    <a16:creationId xmlns:a16="http://schemas.microsoft.com/office/drawing/2014/main" id="{EB58B85D-546A-4AE7-B3B2-816A89D68952}"/>
                  </a:ext>
                </a:extLst>
              </p:cNvPr>
              <p:cNvSpPr/>
              <p:nvPr/>
            </p:nvSpPr>
            <p:spPr>
              <a:xfrm>
                <a:off x="547083" y="3345031"/>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8" name="TextBox 147">
                <a:extLst>
                  <a:ext uri="{FF2B5EF4-FFF2-40B4-BE49-F238E27FC236}">
                    <a16:creationId xmlns:a16="http://schemas.microsoft.com/office/drawing/2014/main" id="{5C87F2BE-02F6-F8A4-5445-775CAF6E05F8}"/>
                  </a:ext>
                </a:extLst>
              </p:cNvPr>
              <p:cNvSpPr txBox="1"/>
              <p:nvPr/>
            </p:nvSpPr>
            <p:spPr>
              <a:xfrm>
                <a:off x="591488" y="3366562"/>
                <a:ext cx="54064" cy="99812"/>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N</a:t>
                </a:r>
              </a:p>
            </p:txBody>
          </p:sp>
        </p:grpSp>
        <p:grpSp>
          <p:nvGrpSpPr>
            <p:cNvPr id="108" name="Group 107">
              <a:extLst>
                <a:ext uri="{FF2B5EF4-FFF2-40B4-BE49-F238E27FC236}">
                  <a16:creationId xmlns:a16="http://schemas.microsoft.com/office/drawing/2014/main" id="{5A67FAC7-4FDD-095F-1C8A-EC50D2B48775}"/>
                </a:ext>
              </a:extLst>
            </p:cNvPr>
            <p:cNvGrpSpPr/>
            <p:nvPr/>
          </p:nvGrpSpPr>
          <p:grpSpPr>
            <a:xfrm>
              <a:off x="2564986" y="3799238"/>
              <a:ext cx="220284" cy="220282"/>
              <a:chOff x="547083" y="3345031"/>
              <a:chExt cx="142875" cy="142875"/>
            </a:xfrm>
          </p:grpSpPr>
          <p:sp>
            <p:nvSpPr>
              <p:cNvPr id="115" name="Oval 114">
                <a:extLst>
                  <a:ext uri="{FF2B5EF4-FFF2-40B4-BE49-F238E27FC236}">
                    <a16:creationId xmlns:a16="http://schemas.microsoft.com/office/drawing/2014/main" id="{3CC76B68-E635-0E41-071E-16118F497300}"/>
                  </a:ext>
                </a:extLst>
              </p:cNvPr>
              <p:cNvSpPr/>
              <p:nvPr/>
            </p:nvSpPr>
            <p:spPr>
              <a:xfrm>
                <a:off x="547083" y="3345031"/>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6" name="TextBox 145">
                <a:extLst>
                  <a:ext uri="{FF2B5EF4-FFF2-40B4-BE49-F238E27FC236}">
                    <a16:creationId xmlns:a16="http://schemas.microsoft.com/office/drawing/2014/main" id="{2F68D9A2-D110-58D1-4FD0-986588634DFD}"/>
                  </a:ext>
                </a:extLst>
              </p:cNvPr>
              <p:cNvSpPr txBox="1"/>
              <p:nvPr/>
            </p:nvSpPr>
            <p:spPr>
              <a:xfrm>
                <a:off x="591488" y="3366562"/>
                <a:ext cx="54064" cy="99812"/>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N</a:t>
                </a:r>
              </a:p>
            </p:txBody>
          </p:sp>
        </p:grpSp>
        <p:grpSp>
          <p:nvGrpSpPr>
            <p:cNvPr id="109" name="Group 108">
              <a:extLst>
                <a:ext uri="{FF2B5EF4-FFF2-40B4-BE49-F238E27FC236}">
                  <a16:creationId xmlns:a16="http://schemas.microsoft.com/office/drawing/2014/main" id="{40DA2FD1-6DAD-9037-C95A-EB056AE893F1}"/>
                </a:ext>
              </a:extLst>
            </p:cNvPr>
            <p:cNvGrpSpPr/>
            <p:nvPr/>
          </p:nvGrpSpPr>
          <p:grpSpPr>
            <a:xfrm>
              <a:off x="5518529" y="4018313"/>
              <a:ext cx="220284" cy="220282"/>
              <a:chOff x="547083" y="3345031"/>
              <a:chExt cx="142875" cy="142875"/>
            </a:xfrm>
          </p:grpSpPr>
          <p:sp>
            <p:nvSpPr>
              <p:cNvPr id="113" name="Oval 112">
                <a:extLst>
                  <a:ext uri="{FF2B5EF4-FFF2-40B4-BE49-F238E27FC236}">
                    <a16:creationId xmlns:a16="http://schemas.microsoft.com/office/drawing/2014/main" id="{365EA0A8-1727-9E97-83DC-BFDE2572D8C2}"/>
                  </a:ext>
                </a:extLst>
              </p:cNvPr>
              <p:cNvSpPr/>
              <p:nvPr/>
            </p:nvSpPr>
            <p:spPr>
              <a:xfrm>
                <a:off x="547083" y="3345031"/>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4" name="TextBox 143">
                <a:extLst>
                  <a:ext uri="{FF2B5EF4-FFF2-40B4-BE49-F238E27FC236}">
                    <a16:creationId xmlns:a16="http://schemas.microsoft.com/office/drawing/2014/main" id="{428FD00F-81D3-9FDB-7ABD-70BCC1383465}"/>
                  </a:ext>
                </a:extLst>
              </p:cNvPr>
              <p:cNvSpPr txBox="1"/>
              <p:nvPr/>
            </p:nvSpPr>
            <p:spPr>
              <a:xfrm>
                <a:off x="591488" y="3366562"/>
                <a:ext cx="54064" cy="99812"/>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N</a:t>
                </a:r>
              </a:p>
            </p:txBody>
          </p:sp>
        </p:grpSp>
        <p:grpSp>
          <p:nvGrpSpPr>
            <p:cNvPr id="110" name="Group 109">
              <a:extLst>
                <a:ext uri="{FF2B5EF4-FFF2-40B4-BE49-F238E27FC236}">
                  <a16:creationId xmlns:a16="http://schemas.microsoft.com/office/drawing/2014/main" id="{9FE5A309-9349-2750-CBB7-C454B911CB20}"/>
                </a:ext>
              </a:extLst>
            </p:cNvPr>
            <p:cNvGrpSpPr/>
            <p:nvPr/>
          </p:nvGrpSpPr>
          <p:grpSpPr>
            <a:xfrm>
              <a:off x="6468648" y="3675413"/>
              <a:ext cx="220284" cy="220282"/>
              <a:chOff x="547083" y="3345031"/>
              <a:chExt cx="142875" cy="142875"/>
            </a:xfrm>
          </p:grpSpPr>
          <p:sp>
            <p:nvSpPr>
              <p:cNvPr id="111" name="Oval 110">
                <a:extLst>
                  <a:ext uri="{FF2B5EF4-FFF2-40B4-BE49-F238E27FC236}">
                    <a16:creationId xmlns:a16="http://schemas.microsoft.com/office/drawing/2014/main" id="{DB91487C-F410-85F5-DB77-402A6E6E1504}"/>
                  </a:ext>
                </a:extLst>
              </p:cNvPr>
              <p:cNvSpPr/>
              <p:nvPr/>
            </p:nvSpPr>
            <p:spPr>
              <a:xfrm>
                <a:off x="547083" y="3345031"/>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2" name="TextBox 141">
                <a:extLst>
                  <a:ext uri="{FF2B5EF4-FFF2-40B4-BE49-F238E27FC236}">
                    <a16:creationId xmlns:a16="http://schemas.microsoft.com/office/drawing/2014/main" id="{2F17F9B0-33DE-770D-9AAB-B8C5E50070F9}"/>
                  </a:ext>
                </a:extLst>
              </p:cNvPr>
              <p:cNvSpPr txBox="1"/>
              <p:nvPr/>
            </p:nvSpPr>
            <p:spPr>
              <a:xfrm>
                <a:off x="591488" y="3366562"/>
                <a:ext cx="54064" cy="99812"/>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N</a:t>
                </a:r>
              </a:p>
            </p:txBody>
          </p:sp>
        </p:grpSp>
      </p:grpSp>
      <p:grpSp>
        <p:nvGrpSpPr>
          <p:cNvPr id="31" name="Group 30">
            <a:extLst>
              <a:ext uri="{FF2B5EF4-FFF2-40B4-BE49-F238E27FC236}">
                <a16:creationId xmlns:a16="http://schemas.microsoft.com/office/drawing/2014/main" id="{3A52AD82-D241-DCAF-CA48-16A833C35C1F}"/>
              </a:ext>
            </a:extLst>
          </p:cNvPr>
          <p:cNvGrpSpPr/>
          <p:nvPr/>
        </p:nvGrpSpPr>
        <p:grpSpPr>
          <a:xfrm>
            <a:off x="1022421" y="4621984"/>
            <a:ext cx="6230589" cy="522731"/>
            <a:chOff x="1091786" y="3696844"/>
            <a:chExt cx="6230589" cy="522731"/>
          </a:xfrm>
          <a:solidFill>
            <a:schemeClr val="bg1">
              <a:lumMod val="75000"/>
            </a:schemeClr>
          </a:solidFill>
        </p:grpSpPr>
        <p:grpSp>
          <p:nvGrpSpPr>
            <p:cNvPr id="83" name="Group 82">
              <a:extLst>
                <a:ext uri="{FF2B5EF4-FFF2-40B4-BE49-F238E27FC236}">
                  <a16:creationId xmlns:a16="http://schemas.microsoft.com/office/drawing/2014/main" id="{06AF0351-F03F-6219-000C-226EBFF48D78}"/>
                </a:ext>
              </a:extLst>
            </p:cNvPr>
            <p:cNvGrpSpPr/>
            <p:nvPr/>
          </p:nvGrpSpPr>
          <p:grpSpPr>
            <a:xfrm>
              <a:off x="1091786" y="3823050"/>
              <a:ext cx="179833" cy="179831"/>
              <a:chOff x="547083" y="3345031"/>
              <a:chExt cx="142875" cy="142875"/>
            </a:xfrm>
            <a:grpFill/>
          </p:grpSpPr>
          <p:sp>
            <p:nvSpPr>
              <p:cNvPr id="105" name="Oval 104">
                <a:extLst>
                  <a:ext uri="{FF2B5EF4-FFF2-40B4-BE49-F238E27FC236}">
                    <a16:creationId xmlns:a16="http://schemas.microsoft.com/office/drawing/2014/main" id="{7E32C7FB-496B-935A-BE95-22942B01341F}"/>
                  </a:ext>
                </a:extLst>
              </p:cNvPr>
              <p:cNvSpPr/>
              <p:nvPr/>
            </p:nvSpPr>
            <p:spPr>
              <a:xfrm>
                <a:off x="547083" y="3345031"/>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06" name="TextBox 172">
                <a:extLst>
                  <a:ext uri="{FF2B5EF4-FFF2-40B4-BE49-F238E27FC236}">
                    <a16:creationId xmlns:a16="http://schemas.microsoft.com/office/drawing/2014/main" id="{657E38AF-1014-69B0-C8FB-0AEDAE6F0785}"/>
                  </a:ext>
                </a:extLst>
              </p:cNvPr>
              <p:cNvSpPr txBox="1"/>
              <p:nvPr/>
            </p:nvSpPr>
            <p:spPr>
              <a:xfrm>
                <a:off x="591139" y="3355336"/>
                <a:ext cx="54763" cy="12226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p>
            </p:txBody>
          </p:sp>
        </p:grpSp>
        <p:grpSp>
          <p:nvGrpSpPr>
            <p:cNvPr id="84" name="Group 83">
              <a:extLst>
                <a:ext uri="{FF2B5EF4-FFF2-40B4-BE49-F238E27FC236}">
                  <a16:creationId xmlns:a16="http://schemas.microsoft.com/office/drawing/2014/main" id="{48610EDE-BEE9-04FF-5947-30A6A7975E55}"/>
                </a:ext>
              </a:extLst>
            </p:cNvPr>
            <p:cNvGrpSpPr/>
            <p:nvPr/>
          </p:nvGrpSpPr>
          <p:grpSpPr>
            <a:xfrm>
              <a:off x="1418017" y="3823050"/>
              <a:ext cx="179833" cy="179831"/>
              <a:chOff x="547083" y="3345031"/>
              <a:chExt cx="142875" cy="142875"/>
            </a:xfrm>
            <a:grpFill/>
          </p:grpSpPr>
          <p:sp>
            <p:nvSpPr>
              <p:cNvPr id="103" name="Oval 102">
                <a:extLst>
                  <a:ext uri="{FF2B5EF4-FFF2-40B4-BE49-F238E27FC236}">
                    <a16:creationId xmlns:a16="http://schemas.microsoft.com/office/drawing/2014/main" id="{3031533A-16F3-CA4C-DA6C-7C17FB1F6A2C}"/>
                  </a:ext>
                </a:extLst>
              </p:cNvPr>
              <p:cNvSpPr/>
              <p:nvPr/>
            </p:nvSpPr>
            <p:spPr>
              <a:xfrm>
                <a:off x="547083" y="3345031"/>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04" name="TextBox 170">
                <a:extLst>
                  <a:ext uri="{FF2B5EF4-FFF2-40B4-BE49-F238E27FC236}">
                    <a16:creationId xmlns:a16="http://schemas.microsoft.com/office/drawing/2014/main" id="{61A7775F-9020-2E8E-FD44-CC0F456B1B38}"/>
                  </a:ext>
                </a:extLst>
              </p:cNvPr>
              <p:cNvSpPr txBox="1"/>
              <p:nvPr/>
            </p:nvSpPr>
            <p:spPr>
              <a:xfrm>
                <a:off x="591139" y="3355336"/>
                <a:ext cx="54763" cy="12226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p>
            </p:txBody>
          </p:sp>
        </p:grpSp>
        <p:grpSp>
          <p:nvGrpSpPr>
            <p:cNvPr id="85" name="Group 84">
              <a:extLst>
                <a:ext uri="{FF2B5EF4-FFF2-40B4-BE49-F238E27FC236}">
                  <a16:creationId xmlns:a16="http://schemas.microsoft.com/office/drawing/2014/main" id="{CFA838F8-DE8B-7C71-D325-636F5528DCC7}"/>
                </a:ext>
              </a:extLst>
            </p:cNvPr>
            <p:cNvGrpSpPr/>
            <p:nvPr/>
          </p:nvGrpSpPr>
          <p:grpSpPr>
            <a:xfrm>
              <a:off x="2915823" y="3823050"/>
              <a:ext cx="179833" cy="179831"/>
              <a:chOff x="547083" y="3345031"/>
              <a:chExt cx="142875" cy="142875"/>
            </a:xfrm>
            <a:grpFill/>
          </p:grpSpPr>
          <p:sp>
            <p:nvSpPr>
              <p:cNvPr id="101" name="Oval 100">
                <a:extLst>
                  <a:ext uri="{FF2B5EF4-FFF2-40B4-BE49-F238E27FC236}">
                    <a16:creationId xmlns:a16="http://schemas.microsoft.com/office/drawing/2014/main" id="{1ECAEB73-8727-4BE9-F5D6-60C5139AA687}"/>
                  </a:ext>
                </a:extLst>
              </p:cNvPr>
              <p:cNvSpPr/>
              <p:nvPr/>
            </p:nvSpPr>
            <p:spPr>
              <a:xfrm>
                <a:off x="547083" y="3345031"/>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02" name="TextBox 168">
                <a:extLst>
                  <a:ext uri="{FF2B5EF4-FFF2-40B4-BE49-F238E27FC236}">
                    <a16:creationId xmlns:a16="http://schemas.microsoft.com/office/drawing/2014/main" id="{29B571FD-ADA3-D15C-85DF-4828352AD834}"/>
                  </a:ext>
                </a:extLst>
              </p:cNvPr>
              <p:cNvSpPr txBox="1"/>
              <p:nvPr/>
            </p:nvSpPr>
            <p:spPr>
              <a:xfrm>
                <a:off x="591139" y="3355336"/>
                <a:ext cx="54763" cy="12226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p>
            </p:txBody>
          </p:sp>
        </p:grpSp>
        <p:grpSp>
          <p:nvGrpSpPr>
            <p:cNvPr id="86" name="Group 85">
              <a:extLst>
                <a:ext uri="{FF2B5EF4-FFF2-40B4-BE49-F238E27FC236}">
                  <a16:creationId xmlns:a16="http://schemas.microsoft.com/office/drawing/2014/main" id="{C8761762-E366-B4CE-BC68-52D26C6BE949}"/>
                </a:ext>
              </a:extLst>
            </p:cNvPr>
            <p:cNvGrpSpPr/>
            <p:nvPr/>
          </p:nvGrpSpPr>
          <p:grpSpPr>
            <a:xfrm>
              <a:off x="3242054" y="3823050"/>
              <a:ext cx="179833" cy="179831"/>
              <a:chOff x="547083" y="3345031"/>
              <a:chExt cx="142875" cy="142875"/>
            </a:xfrm>
            <a:grpFill/>
          </p:grpSpPr>
          <p:sp>
            <p:nvSpPr>
              <p:cNvPr id="99" name="Oval 98">
                <a:extLst>
                  <a:ext uri="{FF2B5EF4-FFF2-40B4-BE49-F238E27FC236}">
                    <a16:creationId xmlns:a16="http://schemas.microsoft.com/office/drawing/2014/main" id="{1278C095-88F0-A2C5-0A46-DC9331A6BA12}"/>
                  </a:ext>
                </a:extLst>
              </p:cNvPr>
              <p:cNvSpPr/>
              <p:nvPr/>
            </p:nvSpPr>
            <p:spPr>
              <a:xfrm>
                <a:off x="547083" y="3345031"/>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00" name="TextBox 166">
                <a:extLst>
                  <a:ext uri="{FF2B5EF4-FFF2-40B4-BE49-F238E27FC236}">
                    <a16:creationId xmlns:a16="http://schemas.microsoft.com/office/drawing/2014/main" id="{CA2B2655-23F3-6E67-4ABE-D78116AC0090}"/>
                  </a:ext>
                </a:extLst>
              </p:cNvPr>
              <p:cNvSpPr txBox="1"/>
              <p:nvPr/>
            </p:nvSpPr>
            <p:spPr>
              <a:xfrm>
                <a:off x="591139" y="3355336"/>
                <a:ext cx="54763" cy="12226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p>
            </p:txBody>
          </p:sp>
        </p:grpSp>
        <p:grpSp>
          <p:nvGrpSpPr>
            <p:cNvPr id="87" name="Group 86">
              <a:extLst>
                <a:ext uri="{FF2B5EF4-FFF2-40B4-BE49-F238E27FC236}">
                  <a16:creationId xmlns:a16="http://schemas.microsoft.com/office/drawing/2014/main" id="{72413BCF-2B1D-9606-C80B-FB6240563099}"/>
                </a:ext>
              </a:extLst>
            </p:cNvPr>
            <p:cNvGrpSpPr/>
            <p:nvPr/>
          </p:nvGrpSpPr>
          <p:grpSpPr>
            <a:xfrm>
              <a:off x="5866192" y="4039744"/>
              <a:ext cx="179833" cy="179831"/>
              <a:chOff x="547083" y="3345031"/>
              <a:chExt cx="142875" cy="142875"/>
            </a:xfrm>
            <a:grpFill/>
          </p:grpSpPr>
          <p:sp>
            <p:nvSpPr>
              <p:cNvPr id="97" name="Oval 96">
                <a:extLst>
                  <a:ext uri="{FF2B5EF4-FFF2-40B4-BE49-F238E27FC236}">
                    <a16:creationId xmlns:a16="http://schemas.microsoft.com/office/drawing/2014/main" id="{9FB78CD1-82C1-DA3B-1C51-BE1ADAF81EDB}"/>
                  </a:ext>
                </a:extLst>
              </p:cNvPr>
              <p:cNvSpPr/>
              <p:nvPr/>
            </p:nvSpPr>
            <p:spPr>
              <a:xfrm>
                <a:off x="547083" y="3345031"/>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8" name="TextBox 164">
                <a:extLst>
                  <a:ext uri="{FF2B5EF4-FFF2-40B4-BE49-F238E27FC236}">
                    <a16:creationId xmlns:a16="http://schemas.microsoft.com/office/drawing/2014/main" id="{EAF074E9-FEF3-2147-63AF-2CCAB17550E3}"/>
                  </a:ext>
                </a:extLst>
              </p:cNvPr>
              <p:cNvSpPr txBox="1"/>
              <p:nvPr/>
            </p:nvSpPr>
            <p:spPr>
              <a:xfrm>
                <a:off x="591139" y="3355336"/>
                <a:ext cx="54763" cy="12226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p>
            </p:txBody>
          </p:sp>
        </p:grpSp>
        <p:grpSp>
          <p:nvGrpSpPr>
            <p:cNvPr id="88" name="Group 87">
              <a:extLst>
                <a:ext uri="{FF2B5EF4-FFF2-40B4-BE49-F238E27FC236}">
                  <a16:creationId xmlns:a16="http://schemas.microsoft.com/office/drawing/2014/main" id="{9B21EEB4-D4AF-AA7E-6FF2-1C439E30EBB0}"/>
                </a:ext>
              </a:extLst>
            </p:cNvPr>
            <p:cNvGrpSpPr/>
            <p:nvPr/>
          </p:nvGrpSpPr>
          <p:grpSpPr>
            <a:xfrm>
              <a:off x="6190042" y="4039744"/>
              <a:ext cx="179833" cy="179831"/>
              <a:chOff x="547083" y="3345031"/>
              <a:chExt cx="142875" cy="142875"/>
            </a:xfrm>
            <a:grpFill/>
          </p:grpSpPr>
          <p:sp>
            <p:nvSpPr>
              <p:cNvPr id="95" name="Oval 94">
                <a:extLst>
                  <a:ext uri="{FF2B5EF4-FFF2-40B4-BE49-F238E27FC236}">
                    <a16:creationId xmlns:a16="http://schemas.microsoft.com/office/drawing/2014/main" id="{44581EC8-C804-F4B6-4EF2-13D5B960BCA7}"/>
                  </a:ext>
                </a:extLst>
              </p:cNvPr>
              <p:cNvSpPr/>
              <p:nvPr/>
            </p:nvSpPr>
            <p:spPr>
              <a:xfrm>
                <a:off x="547083" y="3345031"/>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6" name="TextBox 162">
                <a:extLst>
                  <a:ext uri="{FF2B5EF4-FFF2-40B4-BE49-F238E27FC236}">
                    <a16:creationId xmlns:a16="http://schemas.microsoft.com/office/drawing/2014/main" id="{564456E8-4A78-219C-16DB-1AB08352D985}"/>
                  </a:ext>
                </a:extLst>
              </p:cNvPr>
              <p:cNvSpPr txBox="1"/>
              <p:nvPr/>
            </p:nvSpPr>
            <p:spPr>
              <a:xfrm>
                <a:off x="591139" y="3355336"/>
                <a:ext cx="54763" cy="12226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p>
            </p:txBody>
          </p:sp>
        </p:grpSp>
        <p:grpSp>
          <p:nvGrpSpPr>
            <p:cNvPr id="89" name="Group 88">
              <a:extLst>
                <a:ext uri="{FF2B5EF4-FFF2-40B4-BE49-F238E27FC236}">
                  <a16:creationId xmlns:a16="http://schemas.microsoft.com/office/drawing/2014/main" id="{8A40E5FA-5A2E-C48B-C5CE-54E8D1E7D58A}"/>
                </a:ext>
              </a:extLst>
            </p:cNvPr>
            <p:cNvGrpSpPr/>
            <p:nvPr/>
          </p:nvGrpSpPr>
          <p:grpSpPr>
            <a:xfrm>
              <a:off x="6818692" y="3696844"/>
              <a:ext cx="179833" cy="179831"/>
              <a:chOff x="547083" y="3345031"/>
              <a:chExt cx="142875" cy="142875"/>
            </a:xfrm>
            <a:grpFill/>
          </p:grpSpPr>
          <p:sp>
            <p:nvSpPr>
              <p:cNvPr id="93" name="Oval 92">
                <a:extLst>
                  <a:ext uri="{FF2B5EF4-FFF2-40B4-BE49-F238E27FC236}">
                    <a16:creationId xmlns:a16="http://schemas.microsoft.com/office/drawing/2014/main" id="{303A1432-CA8A-954B-F0BE-78F13ACC9C8E}"/>
                  </a:ext>
                </a:extLst>
              </p:cNvPr>
              <p:cNvSpPr/>
              <p:nvPr/>
            </p:nvSpPr>
            <p:spPr>
              <a:xfrm>
                <a:off x="547083" y="3345031"/>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4" name="TextBox 160">
                <a:extLst>
                  <a:ext uri="{FF2B5EF4-FFF2-40B4-BE49-F238E27FC236}">
                    <a16:creationId xmlns:a16="http://schemas.microsoft.com/office/drawing/2014/main" id="{7F1F8EFE-9C41-EBE6-D8AA-F6CF66533296}"/>
                  </a:ext>
                </a:extLst>
              </p:cNvPr>
              <p:cNvSpPr txBox="1"/>
              <p:nvPr/>
            </p:nvSpPr>
            <p:spPr>
              <a:xfrm>
                <a:off x="591139" y="3355336"/>
                <a:ext cx="54763" cy="12226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p>
            </p:txBody>
          </p:sp>
        </p:grpSp>
        <p:grpSp>
          <p:nvGrpSpPr>
            <p:cNvPr id="90" name="Group 89">
              <a:extLst>
                <a:ext uri="{FF2B5EF4-FFF2-40B4-BE49-F238E27FC236}">
                  <a16:creationId xmlns:a16="http://schemas.microsoft.com/office/drawing/2014/main" id="{DB5DE680-B2EA-DD3C-D80A-384DFA2CB33F}"/>
                </a:ext>
              </a:extLst>
            </p:cNvPr>
            <p:cNvGrpSpPr/>
            <p:nvPr/>
          </p:nvGrpSpPr>
          <p:grpSpPr>
            <a:xfrm>
              <a:off x="7142542" y="3696844"/>
              <a:ext cx="179833" cy="179831"/>
              <a:chOff x="547083" y="3345031"/>
              <a:chExt cx="142875" cy="142875"/>
            </a:xfrm>
            <a:grpFill/>
          </p:grpSpPr>
          <p:sp>
            <p:nvSpPr>
              <p:cNvPr id="91" name="Oval 90">
                <a:extLst>
                  <a:ext uri="{FF2B5EF4-FFF2-40B4-BE49-F238E27FC236}">
                    <a16:creationId xmlns:a16="http://schemas.microsoft.com/office/drawing/2014/main" id="{9B9BABE6-BEEB-82BB-12FB-2A4B6CAB6413}"/>
                  </a:ext>
                </a:extLst>
              </p:cNvPr>
              <p:cNvSpPr/>
              <p:nvPr/>
            </p:nvSpPr>
            <p:spPr>
              <a:xfrm>
                <a:off x="547083" y="3345031"/>
                <a:ext cx="142875" cy="142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2" name="TextBox 158">
                <a:extLst>
                  <a:ext uri="{FF2B5EF4-FFF2-40B4-BE49-F238E27FC236}">
                    <a16:creationId xmlns:a16="http://schemas.microsoft.com/office/drawing/2014/main" id="{8913E5DC-F85F-3A8F-31C4-23F94EA78F89}"/>
                  </a:ext>
                </a:extLst>
              </p:cNvPr>
              <p:cNvSpPr txBox="1"/>
              <p:nvPr/>
            </p:nvSpPr>
            <p:spPr>
              <a:xfrm>
                <a:off x="591139" y="3355336"/>
                <a:ext cx="54763" cy="12226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p>
            </p:txBody>
          </p:sp>
        </p:grpSp>
      </p:grpSp>
      <p:grpSp>
        <p:nvGrpSpPr>
          <p:cNvPr id="32" name="Group 31">
            <a:extLst>
              <a:ext uri="{FF2B5EF4-FFF2-40B4-BE49-F238E27FC236}">
                <a16:creationId xmlns:a16="http://schemas.microsoft.com/office/drawing/2014/main" id="{5AB05E50-468E-A250-74F4-96242D2B3671}"/>
              </a:ext>
            </a:extLst>
          </p:cNvPr>
          <p:cNvGrpSpPr/>
          <p:nvPr/>
        </p:nvGrpSpPr>
        <p:grpSpPr>
          <a:xfrm>
            <a:off x="1306997" y="4106491"/>
            <a:ext cx="1488282" cy="190500"/>
            <a:chOff x="1376362" y="3181351"/>
            <a:chExt cx="1488282" cy="190500"/>
          </a:xfrm>
        </p:grpSpPr>
        <p:sp>
          <p:nvSpPr>
            <p:cNvPr id="81" name="Rectangle 80">
              <a:extLst>
                <a:ext uri="{FF2B5EF4-FFF2-40B4-BE49-F238E27FC236}">
                  <a16:creationId xmlns:a16="http://schemas.microsoft.com/office/drawing/2014/main" id="{335B0D0E-B8AC-681F-D11C-2C6CB0EA6F58}"/>
                </a:ext>
              </a:extLst>
            </p:cNvPr>
            <p:cNvSpPr/>
            <p:nvPr/>
          </p:nvSpPr>
          <p:spPr>
            <a:xfrm>
              <a:off x="1376362" y="3181351"/>
              <a:ext cx="454819" cy="164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2" name="Rectangle 81">
              <a:extLst>
                <a:ext uri="{FF2B5EF4-FFF2-40B4-BE49-F238E27FC236}">
                  <a16:creationId xmlns:a16="http://schemas.microsoft.com/office/drawing/2014/main" id="{CEEE7CE1-F3BA-559A-9976-C11D1E402F43}"/>
                </a:ext>
              </a:extLst>
            </p:cNvPr>
            <p:cNvSpPr/>
            <p:nvPr/>
          </p:nvSpPr>
          <p:spPr>
            <a:xfrm>
              <a:off x="2407444" y="3186113"/>
              <a:ext cx="457200" cy="18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grpSp>
        <p:nvGrpSpPr>
          <p:cNvPr id="33" name="Group 32">
            <a:extLst>
              <a:ext uri="{FF2B5EF4-FFF2-40B4-BE49-F238E27FC236}">
                <a16:creationId xmlns:a16="http://schemas.microsoft.com/office/drawing/2014/main" id="{CCE6F349-C2D3-BBF1-7437-3BD2F0A76A6D}"/>
              </a:ext>
            </a:extLst>
          </p:cNvPr>
          <p:cNvGrpSpPr/>
          <p:nvPr/>
        </p:nvGrpSpPr>
        <p:grpSpPr>
          <a:xfrm>
            <a:off x="987910" y="5001841"/>
            <a:ext cx="250825" cy="260350"/>
            <a:chOff x="1057275" y="4076701"/>
            <a:chExt cx="250825" cy="260350"/>
          </a:xfrm>
        </p:grpSpPr>
        <p:sp>
          <p:nvSpPr>
            <p:cNvPr id="79" name="Rectangle: Rounded Corners 78">
              <a:extLst>
                <a:ext uri="{FF2B5EF4-FFF2-40B4-BE49-F238E27FC236}">
                  <a16:creationId xmlns:a16="http://schemas.microsoft.com/office/drawing/2014/main" id="{3D6A1981-21A6-007C-7E99-9FF840C37A01}"/>
                </a:ext>
              </a:extLst>
            </p:cNvPr>
            <p:cNvSpPr/>
            <p:nvPr/>
          </p:nvSpPr>
          <p:spPr>
            <a:xfrm>
              <a:off x="1057275" y="4076701"/>
              <a:ext cx="250825" cy="260350"/>
            </a:xfrm>
            <a:prstGeom prst="roundRect">
              <a:avLst>
                <a:gd name="adj" fmla="val 1245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0" name="TextBox 178">
              <a:extLst>
                <a:ext uri="{FF2B5EF4-FFF2-40B4-BE49-F238E27FC236}">
                  <a16:creationId xmlns:a16="http://schemas.microsoft.com/office/drawing/2014/main" id="{F2689FFE-6D9D-BA1C-919F-3115465F8F43}"/>
                </a:ext>
              </a:extLst>
            </p:cNvPr>
            <p:cNvSpPr txBox="1"/>
            <p:nvPr/>
          </p:nvSpPr>
          <p:spPr>
            <a:xfrm>
              <a:off x="1101735" y="4099154"/>
              <a:ext cx="161903" cy="21544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a:t>
              </a:r>
              <a:r>
                <a:rPr kumimoji="0" lang="en-US" sz="14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a:t>
              </a:r>
            </a:p>
          </p:txBody>
        </p:sp>
      </p:grpSp>
      <p:grpSp>
        <p:nvGrpSpPr>
          <p:cNvPr id="34" name="Group 33">
            <a:extLst>
              <a:ext uri="{FF2B5EF4-FFF2-40B4-BE49-F238E27FC236}">
                <a16:creationId xmlns:a16="http://schemas.microsoft.com/office/drawing/2014/main" id="{613B5CE1-40E1-764F-3A98-35B5410DD881}"/>
              </a:ext>
            </a:extLst>
          </p:cNvPr>
          <p:cNvGrpSpPr/>
          <p:nvPr/>
        </p:nvGrpSpPr>
        <p:grpSpPr>
          <a:xfrm>
            <a:off x="2810360" y="5008191"/>
            <a:ext cx="250825" cy="260350"/>
            <a:chOff x="1057275" y="4076701"/>
            <a:chExt cx="250825" cy="260350"/>
          </a:xfrm>
        </p:grpSpPr>
        <p:sp>
          <p:nvSpPr>
            <p:cNvPr id="77" name="Rectangle: Rounded Corners 76">
              <a:extLst>
                <a:ext uri="{FF2B5EF4-FFF2-40B4-BE49-F238E27FC236}">
                  <a16:creationId xmlns:a16="http://schemas.microsoft.com/office/drawing/2014/main" id="{A485B816-4220-9174-4CF3-4118D9D77C5B}"/>
                </a:ext>
              </a:extLst>
            </p:cNvPr>
            <p:cNvSpPr/>
            <p:nvPr/>
          </p:nvSpPr>
          <p:spPr>
            <a:xfrm>
              <a:off x="1057275" y="4076701"/>
              <a:ext cx="250825" cy="260350"/>
            </a:xfrm>
            <a:prstGeom prst="roundRect">
              <a:avLst>
                <a:gd name="adj" fmla="val 1245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8" name="TextBox 181">
              <a:extLst>
                <a:ext uri="{FF2B5EF4-FFF2-40B4-BE49-F238E27FC236}">
                  <a16:creationId xmlns:a16="http://schemas.microsoft.com/office/drawing/2014/main" id="{76086E50-B295-F32D-99EA-D8997BD3F56B}"/>
                </a:ext>
              </a:extLst>
            </p:cNvPr>
            <p:cNvSpPr txBox="1"/>
            <p:nvPr/>
          </p:nvSpPr>
          <p:spPr>
            <a:xfrm>
              <a:off x="1101735" y="4099154"/>
              <a:ext cx="161903" cy="21544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a:t>
              </a:r>
              <a:r>
                <a:rPr kumimoji="0" lang="en-US" sz="14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2</a:t>
              </a:r>
            </a:p>
          </p:txBody>
        </p:sp>
      </p:grpSp>
      <p:grpSp>
        <p:nvGrpSpPr>
          <p:cNvPr id="35" name="Group 34">
            <a:extLst>
              <a:ext uri="{FF2B5EF4-FFF2-40B4-BE49-F238E27FC236}">
                <a16:creationId xmlns:a16="http://schemas.microsoft.com/office/drawing/2014/main" id="{EA3EE51E-5E57-9913-228F-48E55CB4562D}"/>
              </a:ext>
            </a:extLst>
          </p:cNvPr>
          <p:cNvGrpSpPr/>
          <p:nvPr/>
        </p:nvGrpSpPr>
        <p:grpSpPr>
          <a:xfrm>
            <a:off x="5763110" y="5224091"/>
            <a:ext cx="250825" cy="260350"/>
            <a:chOff x="1057275" y="4076701"/>
            <a:chExt cx="250825" cy="260350"/>
          </a:xfrm>
        </p:grpSpPr>
        <p:sp>
          <p:nvSpPr>
            <p:cNvPr id="75" name="Rectangle: Rounded Corners 74">
              <a:extLst>
                <a:ext uri="{FF2B5EF4-FFF2-40B4-BE49-F238E27FC236}">
                  <a16:creationId xmlns:a16="http://schemas.microsoft.com/office/drawing/2014/main" id="{F7BEABC9-C977-624D-736B-7FB87F7E59F1}"/>
                </a:ext>
              </a:extLst>
            </p:cNvPr>
            <p:cNvSpPr/>
            <p:nvPr/>
          </p:nvSpPr>
          <p:spPr>
            <a:xfrm>
              <a:off x="1057275" y="4076701"/>
              <a:ext cx="250825" cy="260350"/>
            </a:xfrm>
            <a:prstGeom prst="roundRect">
              <a:avLst>
                <a:gd name="adj" fmla="val 1245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TextBox 184">
              <a:extLst>
                <a:ext uri="{FF2B5EF4-FFF2-40B4-BE49-F238E27FC236}">
                  <a16:creationId xmlns:a16="http://schemas.microsoft.com/office/drawing/2014/main" id="{2D54812B-990E-C7D4-3129-2476FAF1AADC}"/>
                </a:ext>
              </a:extLst>
            </p:cNvPr>
            <p:cNvSpPr txBox="1"/>
            <p:nvPr/>
          </p:nvSpPr>
          <p:spPr>
            <a:xfrm>
              <a:off x="1101735" y="4099154"/>
              <a:ext cx="161903" cy="21544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a:t>
              </a:r>
              <a:r>
                <a:rPr kumimoji="0" lang="en-US" sz="14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a:t>
              </a:r>
            </a:p>
          </p:txBody>
        </p:sp>
      </p:grpSp>
      <p:grpSp>
        <p:nvGrpSpPr>
          <p:cNvPr id="36" name="Group 35">
            <a:extLst>
              <a:ext uri="{FF2B5EF4-FFF2-40B4-BE49-F238E27FC236}">
                <a16:creationId xmlns:a16="http://schemas.microsoft.com/office/drawing/2014/main" id="{E127079F-5FC6-1396-C366-4E02A68AE797}"/>
              </a:ext>
            </a:extLst>
          </p:cNvPr>
          <p:cNvGrpSpPr/>
          <p:nvPr/>
        </p:nvGrpSpPr>
        <p:grpSpPr>
          <a:xfrm>
            <a:off x="6709260" y="4881191"/>
            <a:ext cx="250825" cy="260350"/>
            <a:chOff x="1057275" y="4076701"/>
            <a:chExt cx="250825" cy="260350"/>
          </a:xfrm>
        </p:grpSpPr>
        <p:sp>
          <p:nvSpPr>
            <p:cNvPr id="73" name="Rectangle: Rounded Corners 72">
              <a:extLst>
                <a:ext uri="{FF2B5EF4-FFF2-40B4-BE49-F238E27FC236}">
                  <a16:creationId xmlns:a16="http://schemas.microsoft.com/office/drawing/2014/main" id="{163FB69E-E66C-470A-B5FA-F209203FBA68}"/>
                </a:ext>
              </a:extLst>
            </p:cNvPr>
            <p:cNvSpPr/>
            <p:nvPr/>
          </p:nvSpPr>
          <p:spPr>
            <a:xfrm>
              <a:off x="1057275" y="4076701"/>
              <a:ext cx="250825" cy="260350"/>
            </a:xfrm>
            <a:prstGeom prst="roundRect">
              <a:avLst>
                <a:gd name="adj" fmla="val 12457"/>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4" name="TextBox 187">
              <a:extLst>
                <a:ext uri="{FF2B5EF4-FFF2-40B4-BE49-F238E27FC236}">
                  <a16:creationId xmlns:a16="http://schemas.microsoft.com/office/drawing/2014/main" id="{7DEED743-ADEA-E579-90C1-47E3D657E19F}"/>
                </a:ext>
              </a:extLst>
            </p:cNvPr>
            <p:cNvSpPr txBox="1"/>
            <p:nvPr/>
          </p:nvSpPr>
          <p:spPr>
            <a:xfrm>
              <a:off x="1101735" y="4099154"/>
              <a:ext cx="161903" cy="21544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a:t>
              </a:r>
              <a:r>
                <a:rPr kumimoji="0" lang="en-US" sz="14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2</a:t>
              </a:r>
            </a:p>
          </p:txBody>
        </p:sp>
      </p:grpSp>
      <p:sp>
        <p:nvSpPr>
          <p:cNvPr id="37" name="TextBox 188">
            <a:extLst>
              <a:ext uri="{FF2B5EF4-FFF2-40B4-BE49-F238E27FC236}">
                <a16:creationId xmlns:a16="http://schemas.microsoft.com/office/drawing/2014/main" id="{852579F5-9BF4-8818-3040-3CF179AD2F46}"/>
              </a:ext>
            </a:extLst>
          </p:cNvPr>
          <p:cNvSpPr txBox="1"/>
          <p:nvPr/>
        </p:nvSpPr>
        <p:spPr>
          <a:xfrm>
            <a:off x="666416" y="4072429"/>
            <a:ext cx="1056378" cy="21544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Amino acid (1)</a:t>
            </a:r>
            <a:endParaRPr kumimoji="0" lang="en-GB" sz="1400" b="0" i="0" u="none" strike="noStrike" kern="1200" cap="none" spc="0" normalizeH="0" baseline="-25000" noProof="0">
              <a:ln>
                <a:noFill/>
              </a:ln>
              <a:solidFill>
                <a:srgbClr val="000000"/>
              </a:solidFill>
              <a:effectLst/>
              <a:uLnTx/>
              <a:uFillTx/>
              <a:latin typeface="Calibri" panose="020F0502020204030204" pitchFamily="34" charset="0"/>
              <a:ea typeface="+mn-ea"/>
              <a:cs typeface="+mn-cs"/>
            </a:endParaRPr>
          </a:p>
        </p:txBody>
      </p:sp>
      <p:sp>
        <p:nvSpPr>
          <p:cNvPr id="38" name="TextBox 189">
            <a:extLst>
              <a:ext uri="{FF2B5EF4-FFF2-40B4-BE49-F238E27FC236}">
                <a16:creationId xmlns:a16="http://schemas.microsoft.com/office/drawing/2014/main" id="{36E2BD11-40FC-D226-14B3-61E467234D08}"/>
              </a:ext>
            </a:extLst>
          </p:cNvPr>
          <p:cNvSpPr txBox="1"/>
          <p:nvPr/>
        </p:nvSpPr>
        <p:spPr>
          <a:xfrm>
            <a:off x="2599991" y="4072429"/>
            <a:ext cx="1056378" cy="21544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Amino acid (2)</a:t>
            </a:r>
            <a:endParaRPr kumimoji="0" lang="en-GB" sz="1400" b="0" i="0" u="none" strike="noStrike" kern="1200" cap="none" spc="0" normalizeH="0" baseline="-25000" noProof="0">
              <a:ln>
                <a:noFill/>
              </a:ln>
              <a:solidFill>
                <a:srgbClr val="000000"/>
              </a:solidFill>
              <a:effectLst/>
              <a:uLnTx/>
              <a:uFillTx/>
              <a:latin typeface="Calibri" panose="020F0502020204030204" pitchFamily="34" charset="0"/>
              <a:ea typeface="+mn-ea"/>
              <a:cs typeface="+mn-cs"/>
            </a:endParaRPr>
          </a:p>
        </p:txBody>
      </p:sp>
      <p:sp>
        <p:nvSpPr>
          <p:cNvPr id="39" name="TextBox 190">
            <a:extLst>
              <a:ext uri="{FF2B5EF4-FFF2-40B4-BE49-F238E27FC236}">
                <a16:creationId xmlns:a16="http://schemas.microsoft.com/office/drawing/2014/main" id="{4AC6A58A-674B-6549-F07F-72BCB4202B16}"/>
              </a:ext>
            </a:extLst>
          </p:cNvPr>
          <p:cNvSpPr txBox="1"/>
          <p:nvPr/>
        </p:nvSpPr>
        <p:spPr>
          <a:xfrm>
            <a:off x="5046221" y="4339129"/>
            <a:ext cx="978280" cy="21544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Peptide bond</a:t>
            </a:r>
            <a:endParaRPr kumimoji="0" lang="en-GB" sz="1400" b="0" i="0" u="none" strike="noStrike" kern="1200" cap="none" spc="0" normalizeH="0" baseline="-25000" noProof="0">
              <a:ln>
                <a:noFill/>
              </a:ln>
              <a:solidFill>
                <a:srgbClr val="000000"/>
              </a:solidFill>
              <a:effectLst/>
              <a:uLnTx/>
              <a:uFillTx/>
              <a:latin typeface="Calibri" panose="020F0502020204030204" pitchFamily="34" charset="0"/>
              <a:ea typeface="+mn-ea"/>
              <a:cs typeface="+mn-cs"/>
            </a:endParaRPr>
          </a:p>
        </p:txBody>
      </p:sp>
      <p:sp>
        <p:nvSpPr>
          <p:cNvPr id="40" name="TextBox 191">
            <a:extLst>
              <a:ext uri="{FF2B5EF4-FFF2-40B4-BE49-F238E27FC236}">
                <a16:creationId xmlns:a16="http://schemas.microsoft.com/office/drawing/2014/main" id="{12EAC357-56F6-CFCB-9094-E8966E87CA3E}"/>
              </a:ext>
            </a:extLst>
          </p:cNvPr>
          <p:cNvSpPr txBox="1"/>
          <p:nvPr/>
        </p:nvSpPr>
        <p:spPr>
          <a:xfrm>
            <a:off x="6132625" y="5501179"/>
            <a:ext cx="717376" cy="215444"/>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Dipeptide</a:t>
            </a:r>
            <a:endParaRPr kumimoji="0" lang="en-GB" sz="1400" b="0" i="0" u="none" strike="noStrike" kern="1200" cap="none" spc="0" normalizeH="0" baseline="-25000" noProof="0">
              <a:ln>
                <a:noFill/>
              </a:ln>
              <a:solidFill>
                <a:srgbClr val="000000"/>
              </a:solidFill>
              <a:effectLst/>
              <a:uLnTx/>
              <a:uFillTx/>
              <a:latin typeface="Calibri" panose="020F0502020204030204" pitchFamily="34" charset="0"/>
              <a:ea typeface="+mn-ea"/>
              <a:cs typeface="+mn-cs"/>
            </a:endParaRPr>
          </a:p>
        </p:txBody>
      </p:sp>
      <p:grpSp>
        <p:nvGrpSpPr>
          <p:cNvPr id="42" name="Group 41">
            <a:extLst>
              <a:ext uri="{FF2B5EF4-FFF2-40B4-BE49-F238E27FC236}">
                <a16:creationId xmlns:a16="http://schemas.microsoft.com/office/drawing/2014/main" id="{3D1F8A97-48EC-CE54-1449-FCF54EE5D0AC}"/>
              </a:ext>
            </a:extLst>
          </p:cNvPr>
          <p:cNvGrpSpPr/>
          <p:nvPr/>
        </p:nvGrpSpPr>
        <p:grpSpPr>
          <a:xfrm>
            <a:off x="226027" y="5357818"/>
            <a:ext cx="1648941" cy="187841"/>
            <a:chOff x="295392" y="4432678"/>
            <a:chExt cx="1648941" cy="187841"/>
          </a:xfrm>
        </p:grpSpPr>
        <p:sp>
          <p:nvSpPr>
            <p:cNvPr id="71" name="TextBox 194">
              <a:extLst>
                <a:ext uri="{FF2B5EF4-FFF2-40B4-BE49-F238E27FC236}">
                  <a16:creationId xmlns:a16="http://schemas.microsoft.com/office/drawing/2014/main" id="{558081EB-4650-C068-6BAF-15C5F681C33E}"/>
                </a:ext>
              </a:extLst>
            </p:cNvPr>
            <p:cNvSpPr txBox="1"/>
            <p:nvPr/>
          </p:nvSpPr>
          <p:spPr>
            <a:xfrm>
              <a:off x="295392" y="4432678"/>
              <a:ext cx="705257" cy="184666"/>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N-terminus</a:t>
              </a:r>
              <a:endParaRPr kumimoji="0" lang="en-US" sz="1200" b="0" i="0" u="none" strike="noStrike" kern="1200" cap="none" spc="0" normalizeH="0" baseline="-25000" noProof="0">
                <a:ln>
                  <a:noFill/>
                </a:ln>
                <a:solidFill>
                  <a:srgbClr val="000000"/>
                </a:solidFill>
                <a:effectLst/>
                <a:uLnTx/>
                <a:uFillTx/>
                <a:latin typeface="Calibri" panose="020F0502020204030204" pitchFamily="34" charset="0"/>
                <a:ea typeface="+mn-ea"/>
                <a:cs typeface="+mn-cs"/>
              </a:endParaRPr>
            </a:p>
          </p:txBody>
        </p:sp>
        <p:sp>
          <p:nvSpPr>
            <p:cNvPr id="72" name="TextBox 195">
              <a:extLst>
                <a:ext uri="{FF2B5EF4-FFF2-40B4-BE49-F238E27FC236}">
                  <a16:creationId xmlns:a16="http://schemas.microsoft.com/office/drawing/2014/main" id="{84538181-A727-950B-1CED-F9B09E2CA6AE}"/>
                </a:ext>
              </a:extLst>
            </p:cNvPr>
            <p:cNvSpPr txBox="1"/>
            <p:nvPr/>
          </p:nvSpPr>
          <p:spPr>
            <a:xfrm>
              <a:off x="1256709" y="4435853"/>
              <a:ext cx="687624" cy="184666"/>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C-terminus</a:t>
              </a:r>
              <a:endParaRPr kumimoji="0" lang="en-US" sz="1200" b="0" i="0" u="none" strike="noStrike" kern="1200" cap="none" spc="0" normalizeH="0" baseline="-25000" noProof="0">
                <a:ln>
                  <a:noFill/>
                </a:ln>
                <a:solidFill>
                  <a:srgbClr val="000000"/>
                </a:solidFill>
                <a:effectLst/>
                <a:uLnTx/>
                <a:uFillTx/>
                <a:latin typeface="Calibri" panose="020F0502020204030204" pitchFamily="34" charset="0"/>
                <a:ea typeface="+mn-ea"/>
                <a:cs typeface="+mn-cs"/>
              </a:endParaRPr>
            </a:p>
          </p:txBody>
        </p:sp>
      </p:grpSp>
      <p:cxnSp>
        <p:nvCxnSpPr>
          <p:cNvPr id="43" name="Straight Arrow Connector 42">
            <a:extLst>
              <a:ext uri="{FF2B5EF4-FFF2-40B4-BE49-F238E27FC236}">
                <a16:creationId xmlns:a16="http://schemas.microsoft.com/office/drawing/2014/main" id="{E3FB663E-97E3-689C-3AA1-9133FEEA855A}"/>
              </a:ext>
            </a:extLst>
          </p:cNvPr>
          <p:cNvCxnSpPr/>
          <p:nvPr/>
        </p:nvCxnSpPr>
        <p:spPr>
          <a:xfrm>
            <a:off x="5950435" y="4537496"/>
            <a:ext cx="347663" cy="316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C0328DC0-2E1F-A14A-8A24-05D7E668E2ED}"/>
              </a:ext>
            </a:extLst>
          </p:cNvPr>
          <p:cNvSpPr/>
          <p:nvPr/>
        </p:nvSpPr>
        <p:spPr>
          <a:xfrm>
            <a:off x="10221452" y="4456534"/>
            <a:ext cx="999074" cy="869156"/>
          </a:xfrm>
          <a:custGeom>
            <a:avLst/>
            <a:gdLst>
              <a:gd name="connsiteX0" fmla="*/ 19996 w 999074"/>
              <a:gd name="connsiteY0" fmla="*/ 869156 h 869156"/>
              <a:gd name="connsiteX1" fmla="*/ 5708 w 999074"/>
              <a:gd name="connsiteY1" fmla="*/ 695325 h 869156"/>
              <a:gd name="connsiteX2" fmla="*/ 103339 w 999074"/>
              <a:gd name="connsiteY2" fmla="*/ 578644 h 869156"/>
              <a:gd name="connsiteX3" fmla="*/ 179539 w 999074"/>
              <a:gd name="connsiteY3" fmla="*/ 561975 h 869156"/>
              <a:gd name="connsiteX4" fmla="*/ 446239 w 999074"/>
              <a:gd name="connsiteY4" fmla="*/ 666750 h 869156"/>
              <a:gd name="connsiteX5" fmla="*/ 891533 w 999074"/>
              <a:gd name="connsiteY5" fmla="*/ 647700 h 869156"/>
              <a:gd name="connsiteX6" fmla="*/ 996308 w 999074"/>
              <a:gd name="connsiteY6" fmla="*/ 547687 h 869156"/>
              <a:gd name="connsiteX7" fmla="*/ 820096 w 999074"/>
              <a:gd name="connsiteY7" fmla="*/ 428625 h 869156"/>
              <a:gd name="connsiteX8" fmla="*/ 386708 w 999074"/>
              <a:gd name="connsiteY8" fmla="*/ 457200 h 869156"/>
              <a:gd name="connsiteX9" fmla="*/ 241452 w 999074"/>
              <a:gd name="connsiteY9" fmla="*/ 561975 h 869156"/>
              <a:gd name="connsiteX10" fmla="*/ 136677 w 999074"/>
              <a:gd name="connsiteY10" fmla="*/ 440531 h 869156"/>
              <a:gd name="connsiteX11" fmla="*/ 100958 w 999074"/>
              <a:gd name="connsiteY11" fmla="*/ 319087 h 869156"/>
              <a:gd name="connsiteX12" fmla="*/ 160489 w 999074"/>
              <a:gd name="connsiteY12" fmla="*/ 209550 h 869156"/>
              <a:gd name="connsiteX13" fmla="*/ 367658 w 999074"/>
              <a:gd name="connsiteY13" fmla="*/ 107156 h 869156"/>
              <a:gd name="connsiteX14" fmla="*/ 601021 w 999074"/>
              <a:gd name="connsiteY14" fmla="*/ 54769 h 869156"/>
              <a:gd name="connsiteX15" fmla="*/ 779614 w 999074"/>
              <a:gd name="connsiteY15" fmla="*/ 59531 h 869156"/>
              <a:gd name="connsiteX16" fmla="*/ 882008 w 999074"/>
              <a:gd name="connsiteY16" fmla="*/ 230981 h 869156"/>
              <a:gd name="connsiteX17" fmla="*/ 848671 w 999074"/>
              <a:gd name="connsiteY17" fmla="*/ 288131 h 869156"/>
              <a:gd name="connsiteX18" fmla="*/ 670077 w 999074"/>
              <a:gd name="connsiteY18" fmla="*/ 297656 h 869156"/>
              <a:gd name="connsiteX19" fmla="*/ 170014 w 999074"/>
              <a:gd name="connsiteY19" fmla="*/ 238125 h 869156"/>
              <a:gd name="connsiteX20" fmla="*/ 46189 w 999074"/>
              <a:gd name="connsiteY20" fmla="*/ 188119 h 869156"/>
              <a:gd name="connsiteX21" fmla="*/ 36664 w 999074"/>
              <a:gd name="connsiteY21" fmla="*/ 133350 h 869156"/>
              <a:gd name="connsiteX22" fmla="*/ 170014 w 999074"/>
              <a:gd name="connsiteY22" fmla="*/ 0 h 869156"/>
              <a:gd name="connsiteX0" fmla="*/ 19996 w 999074"/>
              <a:gd name="connsiteY0" fmla="*/ 869156 h 869156"/>
              <a:gd name="connsiteX1" fmla="*/ 5708 w 999074"/>
              <a:gd name="connsiteY1" fmla="*/ 695325 h 869156"/>
              <a:gd name="connsiteX2" fmla="*/ 103339 w 999074"/>
              <a:gd name="connsiteY2" fmla="*/ 578644 h 869156"/>
              <a:gd name="connsiteX3" fmla="*/ 179539 w 999074"/>
              <a:gd name="connsiteY3" fmla="*/ 561975 h 869156"/>
              <a:gd name="connsiteX4" fmla="*/ 446239 w 999074"/>
              <a:gd name="connsiteY4" fmla="*/ 666750 h 869156"/>
              <a:gd name="connsiteX5" fmla="*/ 891533 w 999074"/>
              <a:gd name="connsiteY5" fmla="*/ 647700 h 869156"/>
              <a:gd name="connsiteX6" fmla="*/ 996308 w 999074"/>
              <a:gd name="connsiteY6" fmla="*/ 547687 h 869156"/>
              <a:gd name="connsiteX7" fmla="*/ 820096 w 999074"/>
              <a:gd name="connsiteY7" fmla="*/ 428625 h 869156"/>
              <a:gd name="connsiteX8" fmla="*/ 386708 w 999074"/>
              <a:gd name="connsiteY8" fmla="*/ 457200 h 869156"/>
              <a:gd name="connsiteX9" fmla="*/ 241452 w 999074"/>
              <a:gd name="connsiteY9" fmla="*/ 561975 h 869156"/>
              <a:gd name="connsiteX10" fmla="*/ 136677 w 999074"/>
              <a:gd name="connsiteY10" fmla="*/ 440531 h 869156"/>
              <a:gd name="connsiteX11" fmla="*/ 100958 w 999074"/>
              <a:gd name="connsiteY11" fmla="*/ 319087 h 869156"/>
              <a:gd name="connsiteX12" fmla="*/ 160489 w 999074"/>
              <a:gd name="connsiteY12" fmla="*/ 209550 h 869156"/>
              <a:gd name="connsiteX13" fmla="*/ 367658 w 999074"/>
              <a:gd name="connsiteY13" fmla="*/ 107156 h 869156"/>
              <a:gd name="connsiteX14" fmla="*/ 601021 w 999074"/>
              <a:gd name="connsiteY14" fmla="*/ 54769 h 869156"/>
              <a:gd name="connsiteX15" fmla="*/ 779614 w 999074"/>
              <a:gd name="connsiteY15" fmla="*/ 59531 h 869156"/>
              <a:gd name="connsiteX16" fmla="*/ 882008 w 999074"/>
              <a:gd name="connsiteY16" fmla="*/ 230981 h 869156"/>
              <a:gd name="connsiteX17" fmla="*/ 848671 w 999074"/>
              <a:gd name="connsiteY17" fmla="*/ 288131 h 869156"/>
              <a:gd name="connsiteX18" fmla="*/ 670077 w 999074"/>
              <a:gd name="connsiteY18" fmla="*/ 297656 h 869156"/>
              <a:gd name="connsiteX19" fmla="*/ 170014 w 999074"/>
              <a:gd name="connsiteY19" fmla="*/ 238125 h 869156"/>
              <a:gd name="connsiteX20" fmla="*/ 36664 w 999074"/>
              <a:gd name="connsiteY20" fmla="*/ 195263 h 869156"/>
              <a:gd name="connsiteX21" fmla="*/ 36664 w 999074"/>
              <a:gd name="connsiteY21" fmla="*/ 133350 h 869156"/>
              <a:gd name="connsiteX22" fmla="*/ 170014 w 999074"/>
              <a:gd name="connsiteY22" fmla="*/ 0 h 869156"/>
              <a:gd name="connsiteX0" fmla="*/ 19996 w 999074"/>
              <a:gd name="connsiteY0" fmla="*/ 869156 h 869156"/>
              <a:gd name="connsiteX1" fmla="*/ 5708 w 999074"/>
              <a:gd name="connsiteY1" fmla="*/ 695325 h 869156"/>
              <a:gd name="connsiteX2" fmla="*/ 103339 w 999074"/>
              <a:gd name="connsiteY2" fmla="*/ 578644 h 869156"/>
              <a:gd name="connsiteX3" fmla="*/ 179539 w 999074"/>
              <a:gd name="connsiteY3" fmla="*/ 561975 h 869156"/>
              <a:gd name="connsiteX4" fmla="*/ 446239 w 999074"/>
              <a:gd name="connsiteY4" fmla="*/ 666750 h 869156"/>
              <a:gd name="connsiteX5" fmla="*/ 891533 w 999074"/>
              <a:gd name="connsiteY5" fmla="*/ 647700 h 869156"/>
              <a:gd name="connsiteX6" fmla="*/ 996308 w 999074"/>
              <a:gd name="connsiteY6" fmla="*/ 547687 h 869156"/>
              <a:gd name="connsiteX7" fmla="*/ 820096 w 999074"/>
              <a:gd name="connsiteY7" fmla="*/ 428625 h 869156"/>
              <a:gd name="connsiteX8" fmla="*/ 386708 w 999074"/>
              <a:gd name="connsiteY8" fmla="*/ 457200 h 869156"/>
              <a:gd name="connsiteX9" fmla="*/ 241452 w 999074"/>
              <a:gd name="connsiteY9" fmla="*/ 561975 h 869156"/>
              <a:gd name="connsiteX10" fmla="*/ 136677 w 999074"/>
              <a:gd name="connsiteY10" fmla="*/ 440531 h 869156"/>
              <a:gd name="connsiteX11" fmla="*/ 100958 w 999074"/>
              <a:gd name="connsiteY11" fmla="*/ 319087 h 869156"/>
              <a:gd name="connsiteX12" fmla="*/ 160489 w 999074"/>
              <a:gd name="connsiteY12" fmla="*/ 209550 h 869156"/>
              <a:gd name="connsiteX13" fmla="*/ 367658 w 999074"/>
              <a:gd name="connsiteY13" fmla="*/ 107156 h 869156"/>
              <a:gd name="connsiteX14" fmla="*/ 601021 w 999074"/>
              <a:gd name="connsiteY14" fmla="*/ 54769 h 869156"/>
              <a:gd name="connsiteX15" fmla="*/ 779614 w 999074"/>
              <a:gd name="connsiteY15" fmla="*/ 59531 h 869156"/>
              <a:gd name="connsiteX16" fmla="*/ 882008 w 999074"/>
              <a:gd name="connsiteY16" fmla="*/ 230981 h 869156"/>
              <a:gd name="connsiteX17" fmla="*/ 848671 w 999074"/>
              <a:gd name="connsiteY17" fmla="*/ 288131 h 869156"/>
              <a:gd name="connsiteX18" fmla="*/ 670077 w 999074"/>
              <a:gd name="connsiteY18" fmla="*/ 297656 h 869156"/>
              <a:gd name="connsiteX19" fmla="*/ 158108 w 999074"/>
              <a:gd name="connsiteY19" fmla="*/ 226218 h 869156"/>
              <a:gd name="connsiteX20" fmla="*/ 36664 w 999074"/>
              <a:gd name="connsiteY20" fmla="*/ 195263 h 869156"/>
              <a:gd name="connsiteX21" fmla="*/ 36664 w 999074"/>
              <a:gd name="connsiteY21" fmla="*/ 133350 h 869156"/>
              <a:gd name="connsiteX22" fmla="*/ 170014 w 999074"/>
              <a:gd name="connsiteY22" fmla="*/ 0 h 86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9074" h="869156">
                <a:moveTo>
                  <a:pt x="19996" y="869156"/>
                </a:moveTo>
                <a:cubicBezTo>
                  <a:pt x="5906" y="806450"/>
                  <a:pt x="-8183" y="743744"/>
                  <a:pt x="5708" y="695325"/>
                </a:cubicBezTo>
                <a:cubicBezTo>
                  <a:pt x="19598" y="646906"/>
                  <a:pt x="74367" y="600869"/>
                  <a:pt x="103339" y="578644"/>
                </a:cubicBezTo>
                <a:cubicBezTo>
                  <a:pt x="132311" y="556419"/>
                  <a:pt x="122389" y="547291"/>
                  <a:pt x="179539" y="561975"/>
                </a:cubicBezTo>
                <a:cubicBezTo>
                  <a:pt x="236689" y="576659"/>
                  <a:pt x="327573" y="652463"/>
                  <a:pt x="446239" y="666750"/>
                </a:cubicBezTo>
                <a:cubicBezTo>
                  <a:pt x="564905" y="681037"/>
                  <a:pt x="799855" y="667544"/>
                  <a:pt x="891533" y="647700"/>
                </a:cubicBezTo>
                <a:cubicBezTo>
                  <a:pt x="983211" y="627856"/>
                  <a:pt x="1008214" y="584199"/>
                  <a:pt x="996308" y="547687"/>
                </a:cubicBezTo>
                <a:cubicBezTo>
                  <a:pt x="984402" y="511175"/>
                  <a:pt x="921696" y="443706"/>
                  <a:pt x="820096" y="428625"/>
                </a:cubicBezTo>
                <a:cubicBezTo>
                  <a:pt x="718496" y="413544"/>
                  <a:pt x="483149" y="434975"/>
                  <a:pt x="386708" y="457200"/>
                </a:cubicBezTo>
                <a:cubicBezTo>
                  <a:pt x="290267" y="479425"/>
                  <a:pt x="283124" y="564753"/>
                  <a:pt x="241452" y="561975"/>
                </a:cubicBezTo>
                <a:cubicBezTo>
                  <a:pt x="199780" y="559197"/>
                  <a:pt x="160093" y="481012"/>
                  <a:pt x="136677" y="440531"/>
                </a:cubicBezTo>
                <a:cubicBezTo>
                  <a:pt x="113261" y="400050"/>
                  <a:pt x="96989" y="357584"/>
                  <a:pt x="100958" y="319087"/>
                </a:cubicBezTo>
                <a:cubicBezTo>
                  <a:pt x="104927" y="280590"/>
                  <a:pt x="116039" y="244872"/>
                  <a:pt x="160489" y="209550"/>
                </a:cubicBezTo>
                <a:cubicBezTo>
                  <a:pt x="204939" y="174228"/>
                  <a:pt x="294236" y="132953"/>
                  <a:pt x="367658" y="107156"/>
                </a:cubicBezTo>
                <a:cubicBezTo>
                  <a:pt x="441080" y="81359"/>
                  <a:pt x="532362" y="62706"/>
                  <a:pt x="601021" y="54769"/>
                </a:cubicBezTo>
                <a:cubicBezTo>
                  <a:pt x="669680" y="46832"/>
                  <a:pt x="732783" y="30162"/>
                  <a:pt x="779614" y="59531"/>
                </a:cubicBezTo>
                <a:cubicBezTo>
                  <a:pt x="826445" y="88900"/>
                  <a:pt x="870499" y="192881"/>
                  <a:pt x="882008" y="230981"/>
                </a:cubicBezTo>
                <a:cubicBezTo>
                  <a:pt x="893517" y="269081"/>
                  <a:pt x="883993" y="277019"/>
                  <a:pt x="848671" y="288131"/>
                </a:cubicBezTo>
                <a:cubicBezTo>
                  <a:pt x="813349" y="299243"/>
                  <a:pt x="785171" y="307975"/>
                  <a:pt x="670077" y="297656"/>
                </a:cubicBezTo>
                <a:cubicBezTo>
                  <a:pt x="554983" y="287337"/>
                  <a:pt x="263677" y="243284"/>
                  <a:pt x="158108" y="226218"/>
                </a:cubicBezTo>
                <a:cubicBezTo>
                  <a:pt x="52539" y="209153"/>
                  <a:pt x="56905" y="210741"/>
                  <a:pt x="36664" y="195263"/>
                </a:cubicBezTo>
                <a:cubicBezTo>
                  <a:pt x="16423" y="179785"/>
                  <a:pt x="16026" y="164703"/>
                  <a:pt x="36664" y="133350"/>
                </a:cubicBezTo>
                <a:cubicBezTo>
                  <a:pt x="57302" y="101997"/>
                  <a:pt x="113658" y="50998"/>
                  <a:pt x="170014"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45" name="Group 44">
            <a:extLst>
              <a:ext uri="{FF2B5EF4-FFF2-40B4-BE49-F238E27FC236}">
                <a16:creationId xmlns:a16="http://schemas.microsoft.com/office/drawing/2014/main" id="{11262B33-F181-541A-85D7-A8EF073E9FE9}"/>
              </a:ext>
            </a:extLst>
          </p:cNvPr>
          <p:cNvGrpSpPr/>
          <p:nvPr/>
        </p:nvGrpSpPr>
        <p:grpSpPr>
          <a:xfrm>
            <a:off x="10277166" y="4587500"/>
            <a:ext cx="683421" cy="528640"/>
            <a:chOff x="10346531" y="3662360"/>
            <a:chExt cx="683421" cy="528640"/>
          </a:xfrm>
        </p:grpSpPr>
        <p:sp>
          <p:nvSpPr>
            <p:cNvPr id="68" name="Oval 67">
              <a:extLst>
                <a:ext uri="{FF2B5EF4-FFF2-40B4-BE49-F238E27FC236}">
                  <a16:creationId xmlns:a16="http://schemas.microsoft.com/office/drawing/2014/main" id="{774FF198-9EDE-9A46-0A28-76F824E19012}"/>
                </a:ext>
              </a:extLst>
            </p:cNvPr>
            <p:cNvSpPr/>
            <p:nvPr/>
          </p:nvSpPr>
          <p:spPr>
            <a:xfrm>
              <a:off x="10367963" y="3662360"/>
              <a:ext cx="171452" cy="171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9" name="Oval 68">
              <a:extLst>
                <a:ext uri="{FF2B5EF4-FFF2-40B4-BE49-F238E27FC236}">
                  <a16:creationId xmlns:a16="http://schemas.microsoft.com/office/drawing/2014/main" id="{DAA84E66-E7F0-FCE9-A020-4E83B487CC10}"/>
                </a:ext>
              </a:extLst>
            </p:cNvPr>
            <p:cNvSpPr/>
            <p:nvPr/>
          </p:nvSpPr>
          <p:spPr>
            <a:xfrm>
              <a:off x="10858500" y="3738560"/>
              <a:ext cx="171452" cy="171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0" name="Oval 69">
              <a:extLst>
                <a:ext uri="{FF2B5EF4-FFF2-40B4-BE49-F238E27FC236}">
                  <a16:creationId xmlns:a16="http://schemas.microsoft.com/office/drawing/2014/main" id="{30C1010C-DAEB-E7D7-8EB5-A20189BE5318}"/>
                </a:ext>
              </a:extLst>
            </p:cNvPr>
            <p:cNvSpPr/>
            <p:nvPr/>
          </p:nvSpPr>
          <p:spPr>
            <a:xfrm>
              <a:off x="10346531" y="4019548"/>
              <a:ext cx="171452" cy="171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grpSp>
        <p:nvGrpSpPr>
          <p:cNvPr id="46" name="Group 45">
            <a:extLst>
              <a:ext uri="{FF2B5EF4-FFF2-40B4-BE49-F238E27FC236}">
                <a16:creationId xmlns:a16="http://schemas.microsoft.com/office/drawing/2014/main" id="{A59C6E94-4789-B6F2-B3E8-78EBB2BF4DC7}"/>
              </a:ext>
            </a:extLst>
          </p:cNvPr>
          <p:cNvGrpSpPr/>
          <p:nvPr/>
        </p:nvGrpSpPr>
        <p:grpSpPr>
          <a:xfrm>
            <a:off x="10139053" y="4444626"/>
            <a:ext cx="947739" cy="838202"/>
            <a:chOff x="10208418" y="3519486"/>
            <a:chExt cx="947739" cy="838202"/>
          </a:xfrm>
        </p:grpSpPr>
        <p:sp>
          <p:nvSpPr>
            <p:cNvPr id="63" name="Oval 62">
              <a:extLst>
                <a:ext uri="{FF2B5EF4-FFF2-40B4-BE49-F238E27FC236}">
                  <a16:creationId xmlns:a16="http://schemas.microsoft.com/office/drawing/2014/main" id="{D0483CE9-D7F9-399D-B20B-479B266E361A}"/>
                </a:ext>
              </a:extLst>
            </p:cNvPr>
            <p:cNvSpPr/>
            <p:nvPr/>
          </p:nvSpPr>
          <p:spPr>
            <a:xfrm>
              <a:off x="10208418" y="4186236"/>
              <a:ext cx="171452" cy="17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4" name="Oval 63">
              <a:extLst>
                <a:ext uri="{FF2B5EF4-FFF2-40B4-BE49-F238E27FC236}">
                  <a16:creationId xmlns:a16="http://schemas.microsoft.com/office/drawing/2014/main" id="{D12B2E81-8BE1-F3B9-235B-BA2A126A5088}"/>
                </a:ext>
              </a:extLst>
            </p:cNvPr>
            <p:cNvSpPr/>
            <p:nvPr/>
          </p:nvSpPr>
          <p:spPr>
            <a:xfrm>
              <a:off x="10646568" y="4112417"/>
              <a:ext cx="171452" cy="17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5" name="Oval 64">
              <a:extLst>
                <a:ext uri="{FF2B5EF4-FFF2-40B4-BE49-F238E27FC236}">
                  <a16:creationId xmlns:a16="http://schemas.microsoft.com/office/drawing/2014/main" id="{C6F5AEB2-F105-05A6-B7DD-5623AAB943AB}"/>
                </a:ext>
              </a:extLst>
            </p:cNvPr>
            <p:cNvSpPr/>
            <p:nvPr/>
          </p:nvSpPr>
          <p:spPr>
            <a:xfrm>
              <a:off x="10984705" y="3864767"/>
              <a:ext cx="171452" cy="17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6" name="Oval 65">
              <a:extLst>
                <a:ext uri="{FF2B5EF4-FFF2-40B4-BE49-F238E27FC236}">
                  <a16:creationId xmlns:a16="http://schemas.microsoft.com/office/drawing/2014/main" id="{54A59537-A664-B98D-54D1-289DDEB93E0A}"/>
                </a:ext>
              </a:extLst>
            </p:cNvPr>
            <p:cNvSpPr/>
            <p:nvPr/>
          </p:nvSpPr>
          <p:spPr>
            <a:xfrm>
              <a:off x="10606087" y="3729036"/>
              <a:ext cx="171452" cy="17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7" name="Oval 66">
              <a:extLst>
                <a:ext uri="{FF2B5EF4-FFF2-40B4-BE49-F238E27FC236}">
                  <a16:creationId xmlns:a16="http://schemas.microsoft.com/office/drawing/2014/main" id="{550DC6A1-281F-ABD7-D6C2-6F054E541443}"/>
                </a:ext>
              </a:extLst>
            </p:cNvPr>
            <p:cNvSpPr/>
            <p:nvPr/>
          </p:nvSpPr>
          <p:spPr>
            <a:xfrm>
              <a:off x="10982324" y="3519486"/>
              <a:ext cx="171452" cy="171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grpSp>
        <p:nvGrpSpPr>
          <p:cNvPr id="47" name="Group 46">
            <a:extLst>
              <a:ext uri="{FF2B5EF4-FFF2-40B4-BE49-F238E27FC236}">
                <a16:creationId xmlns:a16="http://schemas.microsoft.com/office/drawing/2014/main" id="{BB5255CF-1CD3-47B1-2A1D-8783ECF0F936}"/>
              </a:ext>
            </a:extLst>
          </p:cNvPr>
          <p:cNvGrpSpPr/>
          <p:nvPr/>
        </p:nvGrpSpPr>
        <p:grpSpPr>
          <a:xfrm>
            <a:off x="10198585" y="4437482"/>
            <a:ext cx="1057277" cy="611984"/>
            <a:chOff x="10267950" y="3512342"/>
            <a:chExt cx="1057277" cy="611984"/>
          </a:xfrm>
        </p:grpSpPr>
        <p:sp>
          <p:nvSpPr>
            <p:cNvPr id="59" name="Oval 58">
              <a:extLst>
                <a:ext uri="{FF2B5EF4-FFF2-40B4-BE49-F238E27FC236}">
                  <a16:creationId xmlns:a16="http://schemas.microsoft.com/office/drawing/2014/main" id="{A6CE59FC-1DC8-7F24-0FD7-443DA7ACFBE3}"/>
                </a:ext>
              </a:extLst>
            </p:cNvPr>
            <p:cNvSpPr/>
            <p:nvPr/>
          </p:nvSpPr>
          <p:spPr>
            <a:xfrm>
              <a:off x="10348912" y="3819524"/>
              <a:ext cx="171452" cy="171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0" name="Oval 59">
              <a:extLst>
                <a:ext uri="{FF2B5EF4-FFF2-40B4-BE49-F238E27FC236}">
                  <a16:creationId xmlns:a16="http://schemas.microsoft.com/office/drawing/2014/main" id="{3E0E1F3B-5AA3-957A-9B08-D5A14CB2C5E8}"/>
                </a:ext>
              </a:extLst>
            </p:cNvPr>
            <p:cNvSpPr/>
            <p:nvPr/>
          </p:nvSpPr>
          <p:spPr>
            <a:xfrm>
              <a:off x="10267950" y="3536155"/>
              <a:ext cx="171452" cy="171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1" name="Oval 60">
              <a:extLst>
                <a:ext uri="{FF2B5EF4-FFF2-40B4-BE49-F238E27FC236}">
                  <a16:creationId xmlns:a16="http://schemas.microsoft.com/office/drawing/2014/main" id="{4970E7B8-F92B-A425-151E-A85920EAE653}"/>
                </a:ext>
              </a:extLst>
            </p:cNvPr>
            <p:cNvSpPr/>
            <p:nvPr/>
          </p:nvSpPr>
          <p:spPr>
            <a:xfrm>
              <a:off x="10770394" y="3512342"/>
              <a:ext cx="171452" cy="171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2" name="Oval 61">
              <a:extLst>
                <a:ext uri="{FF2B5EF4-FFF2-40B4-BE49-F238E27FC236}">
                  <a16:creationId xmlns:a16="http://schemas.microsoft.com/office/drawing/2014/main" id="{EC370A49-F31C-D3E2-50F9-8656F74AD484}"/>
                </a:ext>
              </a:extLst>
            </p:cNvPr>
            <p:cNvSpPr/>
            <p:nvPr/>
          </p:nvSpPr>
          <p:spPr>
            <a:xfrm>
              <a:off x="11153775" y="3952874"/>
              <a:ext cx="171452" cy="171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grpSp>
        <p:nvGrpSpPr>
          <p:cNvPr id="48" name="Group 47">
            <a:extLst>
              <a:ext uri="{FF2B5EF4-FFF2-40B4-BE49-F238E27FC236}">
                <a16:creationId xmlns:a16="http://schemas.microsoft.com/office/drawing/2014/main" id="{52983993-EF0E-7D8A-ECE5-C0721417A46D}"/>
              </a:ext>
            </a:extLst>
          </p:cNvPr>
          <p:cNvGrpSpPr/>
          <p:nvPr/>
        </p:nvGrpSpPr>
        <p:grpSpPr>
          <a:xfrm>
            <a:off x="10324790" y="4611314"/>
            <a:ext cx="635795" cy="595314"/>
            <a:chOff x="10394155" y="3686174"/>
            <a:chExt cx="635795" cy="595314"/>
          </a:xfrm>
        </p:grpSpPr>
        <p:sp>
          <p:nvSpPr>
            <p:cNvPr id="57" name="Oval 56">
              <a:extLst>
                <a:ext uri="{FF2B5EF4-FFF2-40B4-BE49-F238E27FC236}">
                  <a16:creationId xmlns:a16="http://schemas.microsoft.com/office/drawing/2014/main" id="{0AE5FA5F-8A89-4C2E-4547-F8666E200433}"/>
                </a:ext>
              </a:extLst>
            </p:cNvPr>
            <p:cNvSpPr/>
            <p:nvPr/>
          </p:nvSpPr>
          <p:spPr>
            <a:xfrm>
              <a:off x="10394155" y="3686174"/>
              <a:ext cx="171452" cy="1714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Oval 57">
              <a:extLst>
                <a:ext uri="{FF2B5EF4-FFF2-40B4-BE49-F238E27FC236}">
                  <a16:creationId xmlns:a16="http://schemas.microsoft.com/office/drawing/2014/main" id="{203F4239-2F88-60F4-AC9D-8DF4079D0442}"/>
                </a:ext>
              </a:extLst>
            </p:cNvPr>
            <p:cNvSpPr/>
            <p:nvPr/>
          </p:nvSpPr>
          <p:spPr>
            <a:xfrm>
              <a:off x="10858498" y="4110036"/>
              <a:ext cx="171452" cy="1714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grpSp>
        <p:nvGrpSpPr>
          <p:cNvPr id="49" name="Group 48">
            <a:extLst>
              <a:ext uri="{FF2B5EF4-FFF2-40B4-BE49-F238E27FC236}">
                <a16:creationId xmlns:a16="http://schemas.microsoft.com/office/drawing/2014/main" id="{29A0539F-1460-560B-6F21-F501EFAE6DE2}"/>
              </a:ext>
            </a:extLst>
          </p:cNvPr>
          <p:cNvGrpSpPr/>
          <p:nvPr/>
        </p:nvGrpSpPr>
        <p:grpSpPr>
          <a:xfrm>
            <a:off x="10338391" y="4482726"/>
            <a:ext cx="678658" cy="704852"/>
            <a:chOff x="10560842" y="3557586"/>
            <a:chExt cx="678658" cy="704852"/>
          </a:xfrm>
          <a:solidFill>
            <a:schemeClr val="accent2">
              <a:lumMod val="50000"/>
            </a:schemeClr>
          </a:solidFill>
        </p:grpSpPr>
        <p:sp>
          <p:nvSpPr>
            <p:cNvPr id="54" name="Oval 53">
              <a:extLst>
                <a:ext uri="{FF2B5EF4-FFF2-40B4-BE49-F238E27FC236}">
                  <a16:creationId xmlns:a16="http://schemas.microsoft.com/office/drawing/2014/main" id="{1D6B618D-3529-9C10-77AF-DAFBD4BE58DA}"/>
                </a:ext>
              </a:extLst>
            </p:cNvPr>
            <p:cNvSpPr/>
            <p:nvPr/>
          </p:nvSpPr>
          <p:spPr>
            <a:xfrm>
              <a:off x="11068048" y="4090986"/>
              <a:ext cx="171452" cy="1714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5" name="Oval 54">
              <a:extLst>
                <a:ext uri="{FF2B5EF4-FFF2-40B4-BE49-F238E27FC236}">
                  <a16:creationId xmlns:a16="http://schemas.microsoft.com/office/drawing/2014/main" id="{2FFD9298-132F-1F3D-5ED5-71789F1CEEAE}"/>
                </a:ext>
              </a:extLst>
            </p:cNvPr>
            <p:cNvSpPr/>
            <p:nvPr/>
          </p:nvSpPr>
          <p:spPr>
            <a:xfrm>
              <a:off x="10565604" y="3919536"/>
              <a:ext cx="171452" cy="1714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6" name="Oval 55">
              <a:extLst>
                <a:ext uri="{FF2B5EF4-FFF2-40B4-BE49-F238E27FC236}">
                  <a16:creationId xmlns:a16="http://schemas.microsoft.com/office/drawing/2014/main" id="{7B9E1BC9-BCE7-1BC4-711E-01DFB5ED379E}"/>
                </a:ext>
              </a:extLst>
            </p:cNvPr>
            <p:cNvSpPr/>
            <p:nvPr/>
          </p:nvSpPr>
          <p:spPr>
            <a:xfrm>
              <a:off x="10560842" y="3557586"/>
              <a:ext cx="171452" cy="1714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grpSp>
        <p:nvGrpSpPr>
          <p:cNvPr id="50" name="Group 49">
            <a:extLst>
              <a:ext uri="{FF2B5EF4-FFF2-40B4-BE49-F238E27FC236}">
                <a16:creationId xmlns:a16="http://schemas.microsoft.com/office/drawing/2014/main" id="{EACE63E7-09EF-DF47-2FEE-F553D578AE42}"/>
              </a:ext>
            </a:extLst>
          </p:cNvPr>
          <p:cNvGrpSpPr/>
          <p:nvPr/>
        </p:nvGrpSpPr>
        <p:grpSpPr>
          <a:xfrm>
            <a:off x="10386703" y="4623220"/>
            <a:ext cx="785816" cy="481015"/>
            <a:chOff x="10456068" y="3698080"/>
            <a:chExt cx="785816" cy="481015"/>
          </a:xfrm>
        </p:grpSpPr>
        <p:sp>
          <p:nvSpPr>
            <p:cNvPr id="51" name="Oval 50">
              <a:extLst>
                <a:ext uri="{FF2B5EF4-FFF2-40B4-BE49-F238E27FC236}">
                  <a16:creationId xmlns:a16="http://schemas.microsoft.com/office/drawing/2014/main" id="{EFD3C462-C5B6-D901-0465-BBA10A6D92F3}"/>
                </a:ext>
              </a:extLst>
            </p:cNvPr>
            <p:cNvSpPr/>
            <p:nvPr/>
          </p:nvSpPr>
          <p:spPr>
            <a:xfrm>
              <a:off x="10456068" y="4007643"/>
              <a:ext cx="171452" cy="171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2" name="Oval 51">
              <a:extLst>
                <a:ext uri="{FF2B5EF4-FFF2-40B4-BE49-F238E27FC236}">
                  <a16:creationId xmlns:a16="http://schemas.microsoft.com/office/drawing/2014/main" id="{97C97918-55C6-0F90-3255-0A637314118F}"/>
                </a:ext>
              </a:extLst>
            </p:cNvPr>
            <p:cNvSpPr/>
            <p:nvPr/>
          </p:nvSpPr>
          <p:spPr>
            <a:xfrm>
              <a:off x="10772775" y="3862387"/>
              <a:ext cx="171452" cy="171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3" name="Oval 52">
              <a:extLst>
                <a:ext uri="{FF2B5EF4-FFF2-40B4-BE49-F238E27FC236}">
                  <a16:creationId xmlns:a16="http://schemas.microsoft.com/office/drawing/2014/main" id="{67117065-1BFA-F974-410A-171CDCADD562}"/>
                </a:ext>
              </a:extLst>
            </p:cNvPr>
            <p:cNvSpPr/>
            <p:nvPr/>
          </p:nvSpPr>
          <p:spPr>
            <a:xfrm>
              <a:off x="11070432" y="3698080"/>
              <a:ext cx="171452" cy="171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pic>
        <p:nvPicPr>
          <p:cNvPr id="9" name="Picture 8">
            <a:extLst>
              <a:ext uri="{FF2B5EF4-FFF2-40B4-BE49-F238E27FC236}">
                <a16:creationId xmlns:a16="http://schemas.microsoft.com/office/drawing/2014/main" id="{75951FD7-4AB0-ED5D-D80D-CBFFAAE7006E}"/>
              </a:ext>
            </a:extLst>
          </p:cNvPr>
          <p:cNvPicPr>
            <a:picLocks noChangeAspect="1"/>
          </p:cNvPicPr>
          <p:nvPr/>
        </p:nvPicPr>
        <p:blipFill>
          <a:blip r:embed="rId4"/>
          <a:stretch>
            <a:fillRect/>
          </a:stretch>
        </p:blipFill>
        <p:spPr>
          <a:xfrm>
            <a:off x="6915623" y="263558"/>
            <a:ext cx="3510656" cy="2579856"/>
          </a:xfrm>
          <a:prstGeom prst="rect">
            <a:avLst/>
          </a:prstGeom>
        </p:spPr>
      </p:pic>
    </p:spTree>
    <p:extLst>
      <p:ext uri="{BB962C8B-B14F-4D97-AF65-F5344CB8AC3E}">
        <p14:creationId xmlns:p14="http://schemas.microsoft.com/office/powerpoint/2010/main" val="1525383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4DF108-0826-CA63-556F-289FD2ECD978}"/>
              </a:ext>
            </a:extLst>
          </p:cNvPr>
          <p:cNvSpPr>
            <a:spLocks noGrp="1"/>
          </p:cNvSpPr>
          <p:nvPr>
            <p:ph type="title"/>
          </p:nvPr>
        </p:nvSpPr>
        <p:spPr>
          <a:xfrm>
            <a:off x="288305" y="408731"/>
            <a:ext cx="9649445" cy="428451"/>
          </a:xfrm>
        </p:spPr>
        <p:txBody>
          <a:bodyPr/>
          <a:lstStyle/>
          <a:p>
            <a:r>
              <a:rPr lang="en-GB" sz="3200" b="1"/>
              <a:t>Peptides vs small molecules vs </a:t>
            </a:r>
            <a:r>
              <a:rPr lang="en-GB" sz="3200" b="1" err="1"/>
              <a:t>mAbs</a:t>
            </a:r>
            <a:endParaRPr lang="en-GB" sz="3200" b="1"/>
          </a:p>
        </p:txBody>
      </p:sp>
      <p:sp>
        <p:nvSpPr>
          <p:cNvPr id="6" name="Rectangle 5">
            <a:extLst>
              <a:ext uri="{FF2B5EF4-FFF2-40B4-BE49-F238E27FC236}">
                <a16:creationId xmlns:a16="http://schemas.microsoft.com/office/drawing/2014/main" id="{C7EED8F7-4940-F638-2BF3-7402D7EEA70F}"/>
              </a:ext>
            </a:extLst>
          </p:cNvPr>
          <p:cNvSpPr/>
          <p:nvPr/>
        </p:nvSpPr>
        <p:spPr>
          <a:xfrm>
            <a:off x="5885861" y="1747247"/>
            <a:ext cx="2672426" cy="3686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4B02FEFF-C086-F4B5-8AAF-BDA3B9F31F67}"/>
              </a:ext>
            </a:extLst>
          </p:cNvPr>
          <p:cNvSpPr txBox="1"/>
          <p:nvPr/>
        </p:nvSpPr>
        <p:spPr>
          <a:xfrm>
            <a:off x="6114098" y="1466426"/>
            <a:ext cx="2444189" cy="633939"/>
          </a:xfrm>
          <a:prstGeom prst="rect">
            <a:avLst/>
          </a:prstGeom>
          <a:solidFill>
            <a:srgbClr val="0A8847"/>
          </a:solidFill>
        </p:spPr>
        <p:txBody>
          <a:bodyPr wrap="square" lIns="612000" tIns="0" rIns="0" bIns="0" rtlCol="0" anchor="ctr" anchorCtr="0">
            <a:noAutofit/>
          </a:bodyPr>
          <a:lstStyle/>
          <a:p>
            <a:pPr marL="0" marR="0" lvl="0" indent="0" algn="l" defTabSz="42789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11" normalizeH="0" baseline="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Peptides</a:t>
            </a:r>
            <a:r>
              <a:rPr kumimoji="0" lang="en-US" sz="1200" b="0" i="0" u="none" strike="noStrike" kern="600" cap="none" spc="11" normalizeH="0" baseline="3000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3</a:t>
            </a:r>
            <a:endParaRPr kumimoji="0" lang="en-US" sz="1200" b="0" i="0" u="none" strike="noStrike" kern="600" cap="none" spc="11" normalizeH="0" baseline="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427899"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11" normalizeH="0" baseline="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MW &lt; 5000 Da</a:t>
            </a:r>
          </a:p>
        </p:txBody>
      </p:sp>
      <p:sp>
        <p:nvSpPr>
          <p:cNvPr id="8" name="Oval 7">
            <a:extLst>
              <a:ext uri="{FF2B5EF4-FFF2-40B4-BE49-F238E27FC236}">
                <a16:creationId xmlns:a16="http://schemas.microsoft.com/office/drawing/2014/main" id="{1BDD7522-D4B9-EEB5-D46A-3000B8284EAC}"/>
              </a:ext>
            </a:extLst>
          </p:cNvPr>
          <p:cNvSpPr/>
          <p:nvPr/>
        </p:nvSpPr>
        <p:spPr>
          <a:xfrm>
            <a:off x="5888959" y="1434255"/>
            <a:ext cx="666110" cy="666110"/>
          </a:xfrm>
          <a:prstGeom prst="ellipse">
            <a:avLst/>
          </a:prstGeom>
          <a:solidFill>
            <a:schemeClr val="bg1"/>
          </a:solidFill>
          <a:ln w="25400">
            <a:solidFill>
              <a:srgbClr val="0A8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Rectangle 10">
            <a:extLst>
              <a:ext uri="{FF2B5EF4-FFF2-40B4-BE49-F238E27FC236}">
                <a16:creationId xmlns:a16="http://schemas.microsoft.com/office/drawing/2014/main" id="{9CB518C1-13A8-F9EA-60B8-C5ED2FDFCBC5}"/>
              </a:ext>
            </a:extLst>
          </p:cNvPr>
          <p:cNvSpPr/>
          <p:nvPr/>
        </p:nvSpPr>
        <p:spPr>
          <a:xfrm>
            <a:off x="6186138" y="2335859"/>
            <a:ext cx="2178255" cy="1860501"/>
          </a:xfrm>
          <a:prstGeom prst="rect">
            <a:avLst/>
          </a:prstGeom>
          <a:noFill/>
        </p:spPr>
        <p:txBody>
          <a:bodyPr wrap="square" lIns="0" tIns="0" rIns="0" bIns="0" anchor="t">
            <a:noAutofit/>
          </a:bodyPr>
          <a:lstStyle/>
          <a:p>
            <a:pPr marL="12698" marR="0" lvl="2" indent="0" algn="l" defTabSz="427899" rtl="0" eaLnBrk="1" fontAlgn="auto" latinLnBrk="0" hangingPunct="1">
              <a:lnSpc>
                <a:spcPct val="100000"/>
              </a:lnSpc>
              <a:spcBef>
                <a:spcPts val="1200"/>
              </a:spcBef>
              <a:spcAft>
                <a:spcPts val="300"/>
              </a:spcAft>
              <a:buClrTx/>
              <a:buSzTx/>
              <a:buFontTx/>
              <a:buNone/>
              <a:tabLst/>
              <a:defRPr/>
            </a:pPr>
            <a:r>
              <a:rPr kumimoji="0" lang="en-GB" sz="1400" b="1" i="0" u="none" strike="noStrike" kern="600" cap="none" spc="28" normalizeH="0" baseline="0" noProof="0" err="1">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mAb</a:t>
            </a:r>
            <a:r>
              <a:rPr kumimoji="0" lang="en-GB" sz="1400" b="1"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-like specificity </a:t>
            </a:r>
            <a:br>
              <a:rPr kumimoji="0" lang="en-GB" sz="1400" b="1"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br>
            <a:r>
              <a:rPr kumimoji="0" lang="en-GB" sz="1400" b="1"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and potency</a:t>
            </a:r>
          </a:p>
          <a:p>
            <a:pPr marL="112711" marR="0" lvl="0" indent="-112711" algn="l" defTabSz="427899" rtl="0" eaLnBrk="1" fontAlgn="auto" latinLnBrk="0" hangingPunct="1">
              <a:lnSpc>
                <a:spcPct val="100000"/>
              </a:lnSpc>
              <a:spcBef>
                <a:spcPts val="0"/>
              </a:spcBef>
              <a:spcAft>
                <a:spcPts val="1200"/>
              </a:spcAft>
              <a:buClr>
                <a:srgbClr val="0A8847"/>
              </a:buClr>
              <a:buSzTx/>
              <a:buFont typeface="Arial" panose="020B0604020202020204" pitchFamily="34" charset="0"/>
              <a:buChar char="•"/>
              <a:tabLst/>
              <a:defRPr/>
            </a:pPr>
            <a:r>
              <a:rPr kumimoji="0" lang="en-GB"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Effectively prevents  cytokine–receptor </a:t>
            </a:r>
            <a:r>
              <a:rPr kumimoji="0" lang="en-GB" sz="1200" b="0" i="0" u="none" strike="noStrike" kern="600" cap="none" spc="28" normalizeH="0" baseline="0" noProof="0" err="1">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interactions</a:t>
            </a:r>
            <a:r>
              <a:rPr kumimoji="0" lang="en-GB" sz="1200" b="0" i="0" u="none" strike="noStrike" kern="600" cap="none" spc="28" normalizeH="0" baseline="30000" noProof="0" err="1">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a</a:t>
            </a:r>
            <a:endParaRPr kumimoji="0" lang="en-GB" sz="14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endParaRPr>
          </a:p>
          <a:p>
            <a:pPr marL="12698" marR="0" lvl="2" indent="0" algn="l" defTabSz="427899" rtl="0" eaLnBrk="1" fontAlgn="auto" latinLnBrk="0" hangingPunct="1">
              <a:lnSpc>
                <a:spcPct val="100000"/>
              </a:lnSpc>
              <a:spcBef>
                <a:spcPts val="1200"/>
              </a:spcBef>
              <a:spcAft>
                <a:spcPts val="1200"/>
              </a:spcAft>
              <a:buClrTx/>
              <a:buSzTx/>
              <a:buFontTx/>
              <a:buNone/>
              <a:tabLst/>
              <a:defRPr/>
            </a:pPr>
            <a:r>
              <a:rPr kumimoji="0" lang="en-GB" sz="14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Small molecule-like biodistribution </a:t>
            </a:r>
          </a:p>
          <a:p>
            <a:pPr marL="12698" marR="0" lvl="2" indent="0" algn="l" defTabSz="427899" rtl="0" eaLnBrk="1" fontAlgn="auto" latinLnBrk="0" hangingPunct="1">
              <a:lnSpc>
                <a:spcPct val="100000"/>
              </a:lnSpc>
              <a:spcBef>
                <a:spcPts val="1200"/>
              </a:spcBef>
              <a:spcAft>
                <a:spcPts val="300"/>
              </a:spcAft>
              <a:buClrTx/>
              <a:buSzTx/>
              <a:buFontTx/>
              <a:buNone/>
              <a:tabLst/>
              <a:defRPr/>
            </a:pPr>
            <a:r>
              <a:rPr kumimoji="0" lang="en-GB" sz="14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Low risk of drug–drug interactions</a:t>
            </a:r>
          </a:p>
        </p:txBody>
      </p:sp>
      <p:grpSp>
        <p:nvGrpSpPr>
          <p:cNvPr id="12" name="Group 11">
            <a:extLst>
              <a:ext uri="{FF2B5EF4-FFF2-40B4-BE49-F238E27FC236}">
                <a16:creationId xmlns:a16="http://schemas.microsoft.com/office/drawing/2014/main" id="{5E53E4DC-C973-E5CF-92D2-3C5B6F8CF175}"/>
              </a:ext>
            </a:extLst>
          </p:cNvPr>
          <p:cNvGrpSpPr/>
          <p:nvPr/>
        </p:nvGrpSpPr>
        <p:grpSpPr>
          <a:xfrm>
            <a:off x="5982641" y="1550672"/>
            <a:ext cx="466282" cy="412933"/>
            <a:chOff x="1257918" y="7764149"/>
            <a:chExt cx="923447" cy="817793"/>
          </a:xfrm>
          <a:solidFill>
            <a:srgbClr val="0A8847"/>
          </a:solidFill>
        </p:grpSpPr>
        <p:sp>
          <p:nvSpPr>
            <p:cNvPr id="13" name="Rectangle: Rounded Corners 12">
              <a:extLst>
                <a:ext uri="{FF2B5EF4-FFF2-40B4-BE49-F238E27FC236}">
                  <a16:creationId xmlns:a16="http://schemas.microsoft.com/office/drawing/2014/main" id="{B6B29256-87CD-C907-ECC0-C2CF303B7353}"/>
                </a:ext>
              </a:extLst>
            </p:cNvPr>
            <p:cNvSpPr/>
            <p:nvPr/>
          </p:nvSpPr>
          <p:spPr>
            <a:xfrm rot="19782401">
              <a:off x="1992908" y="7924710"/>
              <a:ext cx="45719" cy="30797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14" name="Rectangle: Rounded Corners 13">
              <a:extLst>
                <a:ext uri="{FF2B5EF4-FFF2-40B4-BE49-F238E27FC236}">
                  <a16:creationId xmlns:a16="http://schemas.microsoft.com/office/drawing/2014/main" id="{D91CB41B-E037-88A0-6344-44D10F027238}"/>
                </a:ext>
              </a:extLst>
            </p:cNvPr>
            <p:cNvSpPr/>
            <p:nvPr/>
          </p:nvSpPr>
          <p:spPr>
            <a:xfrm rot="2195151">
              <a:off x="2002175" y="7895641"/>
              <a:ext cx="45719" cy="145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15" name="Rectangle: Rounded Corners 14">
              <a:extLst>
                <a:ext uri="{FF2B5EF4-FFF2-40B4-BE49-F238E27FC236}">
                  <a16:creationId xmlns:a16="http://schemas.microsoft.com/office/drawing/2014/main" id="{4737C5B6-1612-C554-22D4-5CFF718523EA}"/>
                </a:ext>
              </a:extLst>
            </p:cNvPr>
            <p:cNvSpPr/>
            <p:nvPr/>
          </p:nvSpPr>
          <p:spPr>
            <a:xfrm rot="7526701">
              <a:off x="2066416" y="7906922"/>
              <a:ext cx="45719" cy="9145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16" name="Rectangle: Rounded Corners 15">
              <a:extLst>
                <a:ext uri="{FF2B5EF4-FFF2-40B4-BE49-F238E27FC236}">
                  <a16:creationId xmlns:a16="http://schemas.microsoft.com/office/drawing/2014/main" id="{2A8AB961-0AC5-3227-F8F8-EA5B48428F4F}"/>
                </a:ext>
              </a:extLst>
            </p:cNvPr>
            <p:cNvSpPr/>
            <p:nvPr/>
          </p:nvSpPr>
          <p:spPr>
            <a:xfrm rot="2467071">
              <a:off x="2123036" y="7861274"/>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17" name="Rectangle: Rounded Corners 16">
              <a:extLst>
                <a:ext uri="{FF2B5EF4-FFF2-40B4-BE49-F238E27FC236}">
                  <a16:creationId xmlns:a16="http://schemas.microsoft.com/office/drawing/2014/main" id="{F3EFA460-12D4-BA22-7D03-62A6B2BFE6D2}"/>
                </a:ext>
              </a:extLst>
            </p:cNvPr>
            <p:cNvSpPr/>
            <p:nvPr/>
          </p:nvSpPr>
          <p:spPr>
            <a:xfrm rot="3439495">
              <a:off x="1672187" y="7731112"/>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18" name="Rectangle: Rounded Corners 17">
              <a:extLst>
                <a:ext uri="{FF2B5EF4-FFF2-40B4-BE49-F238E27FC236}">
                  <a16:creationId xmlns:a16="http://schemas.microsoft.com/office/drawing/2014/main" id="{F98A8E9D-4AE5-8703-68CF-B1694755BEF6}"/>
                </a:ext>
              </a:extLst>
            </p:cNvPr>
            <p:cNvSpPr/>
            <p:nvPr/>
          </p:nvSpPr>
          <p:spPr>
            <a:xfrm rot="16523542">
              <a:off x="1612794" y="7751494"/>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19" name="Rectangle: Rounded Corners 18">
              <a:extLst>
                <a:ext uri="{FF2B5EF4-FFF2-40B4-BE49-F238E27FC236}">
                  <a16:creationId xmlns:a16="http://schemas.microsoft.com/office/drawing/2014/main" id="{2C76CCE0-BFED-C3FE-646B-E4C53726EA82}"/>
                </a:ext>
              </a:extLst>
            </p:cNvPr>
            <p:cNvSpPr/>
            <p:nvPr/>
          </p:nvSpPr>
          <p:spPr>
            <a:xfrm rot="10800000">
              <a:off x="1637125" y="7818215"/>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grpSp>
          <p:nvGrpSpPr>
            <p:cNvPr id="20" name="Group 19">
              <a:extLst>
                <a:ext uri="{FF2B5EF4-FFF2-40B4-BE49-F238E27FC236}">
                  <a16:creationId xmlns:a16="http://schemas.microsoft.com/office/drawing/2014/main" id="{D6AC568C-4850-3244-316D-61FDC5A45CA9}"/>
                </a:ext>
              </a:extLst>
            </p:cNvPr>
            <p:cNvGrpSpPr/>
            <p:nvPr/>
          </p:nvGrpSpPr>
          <p:grpSpPr>
            <a:xfrm rot="10800000">
              <a:off x="1400318" y="8415024"/>
              <a:ext cx="183019" cy="166918"/>
              <a:chOff x="1720325" y="7915491"/>
              <a:chExt cx="183019" cy="166918"/>
            </a:xfrm>
            <a:grpFill/>
          </p:grpSpPr>
          <p:sp>
            <p:nvSpPr>
              <p:cNvPr id="65" name="Rectangle: Rounded Corners 64">
                <a:extLst>
                  <a:ext uri="{FF2B5EF4-FFF2-40B4-BE49-F238E27FC236}">
                    <a16:creationId xmlns:a16="http://schemas.microsoft.com/office/drawing/2014/main" id="{989B09E8-EAFE-6AFB-701F-99CBB65B281B}"/>
                  </a:ext>
                </a:extLst>
              </p:cNvPr>
              <p:cNvSpPr/>
              <p:nvPr/>
            </p:nvSpPr>
            <p:spPr>
              <a:xfrm rot="3439495">
                <a:off x="1824587" y="7883512"/>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66" name="Rectangle: Rounded Corners 65">
                <a:extLst>
                  <a:ext uri="{FF2B5EF4-FFF2-40B4-BE49-F238E27FC236}">
                    <a16:creationId xmlns:a16="http://schemas.microsoft.com/office/drawing/2014/main" id="{95A043F8-7F91-80C4-B65A-1F33FF4C0137}"/>
                  </a:ext>
                </a:extLst>
              </p:cNvPr>
              <p:cNvSpPr/>
              <p:nvPr/>
            </p:nvSpPr>
            <p:spPr>
              <a:xfrm rot="18267718">
                <a:off x="1753362" y="7882454"/>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67" name="Rectangle: Rounded Corners 66">
                <a:extLst>
                  <a:ext uri="{FF2B5EF4-FFF2-40B4-BE49-F238E27FC236}">
                    <a16:creationId xmlns:a16="http://schemas.microsoft.com/office/drawing/2014/main" id="{54189ABA-2884-55C9-7063-15996082549E}"/>
                  </a:ext>
                </a:extLst>
              </p:cNvPr>
              <p:cNvSpPr/>
              <p:nvPr/>
            </p:nvSpPr>
            <p:spPr>
              <a:xfrm rot="10800000">
                <a:off x="1789525" y="7970615"/>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grpSp>
        <p:sp>
          <p:nvSpPr>
            <p:cNvPr id="21" name="Rectangle: Rounded Corners 20">
              <a:extLst>
                <a:ext uri="{FF2B5EF4-FFF2-40B4-BE49-F238E27FC236}">
                  <a16:creationId xmlns:a16="http://schemas.microsoft.com/office/drawing/2014/main" id="{104930A9-BFB6-F8F4-905D-60FD3EB01FD9}"/>
                </a:ext>
              </a:extLst>
            </p:cNvPr>
            <p:cNvSpPr/>
            <p:nvPr/>
          </p:nvSpPr>
          <p:spPr>
            <a:xfrm rot="731800">
              <a:off x="1298759" y="7941891"/>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22" name="Rectangle: Rounded Corners 21">
              <a:extLst>
                <a:ext uri="{FF2B5EF4-FFF2-40B4-BE49-F238E27FC236}">
                  <a16:creationId xmlns:a16="http://schemas.microsoft.com/office/drawing/2014/main" id="{403BC686-6628-47C0-F2CF-9C7AC330928F}"/>
                </a:ext>
              </a:extLst>
            </p:cNvPr>
            <p:cNvSpPr/>
            <p:nvPr/>
          </p:nvSpPr>
          <p:spPr>
            <a:xfrm rot="18822524">
              <a:off x="1556592" y="7851610"/>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23" name="Rectangle: Rounded Corners 22">
              <a:extLst>
                <a:ext uri="{FF2B5EF4-FFF2-40B4-BE49-F238E27FC236}">
                  <a16:creationId xmlns:a16="http://schemas.microsoft.com/office/drawing/2014/main" id="{32532D3F-67B0-A2E6-E5AD-444B23B7EF39}"/>
                </a:ext>
              </a:extLst>
            </p:cNvPr>
            <p:cNvSpPr/>
            <p:nvPr/>
          </p:nvSpPr>
          <p:spPr>
            <a:xfrm rot="227784">
              <a:off x="1912999" y="7873095"/>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24" name="Rectangle: Rounded Corners 23">
              <a:extLst>
                <a:ext uri="{FF2B5EF4-FFF2-40B4-BE49-F238E27FC236}">
                  <a16:creationId xmlns:a16="http://schemas.microsoft.com/office/drawing/2014/main" id="{64792AC0-5482-93CF-6986-76CC42B2C2A6}"/>
                </a:ext>
              </a:extLst>
            </p:cNvPr>
            <p:cNvSpPr/>
            <p:nvPr/>
          </p:nvSpPr>
          <p:spPr>
            <a:xfrm rot="5400000">
              <a:off x="2102608" y="8151913"/>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25" name="Rectangle: Rounded Corners 24">
              <a:extLst>
                <a:ext uri="{FF2B5EF4-FFF2-40B4-BE49-F238E27FC236}">
                  <a16:creationId xmlns:a16="http://schemas.microsoft.com/office/drawing/2014/main" id="{BFBFF39B-932E-93D6-FFE3-51118F8F8BCE}"/>
                </a:ext>
              </a:extLst>
            </p:cNvPr>
            <p:cNvSpPr/>
            <p:nvPr/>
          </p:nvSpPr>
          <p:spPr>
            <a:xfrm rot="8505248">
              <a:off x="1965554" y="8359126"/>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26" name="Rectangle: Rounded Corners 25">
              <a:extLst>
                <a:ext uri="{FF2B5EF4-FFF2-40B4-BE49-F238E27FC236}">
                  <a16:creationId xmlns:a16="http://schemas.microsoft.com/office/drawing/2014/main" id="{309FB051-42BE-17AE-F7CC-B8FCE5BA6610}"/>
                </a:ext>
              </a:extLst>
            </p:cNvPr>
            <p:cNvSpPr/>
            <p:nvPr/>
          </p:nvSpPr>
          <p:spPr>
            <a:xfrm rot="10800000">
              <a:off x="1708720" y="8232201"/>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27" name="Rectangle: Rounded Corners 26">
              <a:extLst>
                <a:ext uri="{FF2B5EF4-FFF2-40B4-BE49-F238E27FC236}">
                  <a16:creationId xmlns:a16="http://schemas.microsoft.com/office/drawing/2014/main" id="{F13F4749-B50C-3953-EF6E-4C20DBF228F3}"/>
                </a:ext>
              </a:extLst>
            </p:cNvPr>
            <p:cNvSpPr/>
            <p:nvPr/>
          </p:nvSpPr>
          <p:spPr>
            <a:xfrm rot="10800000">
              <a:off x="1825068" y="8288098"/>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28" name="Rectangle: Rounded Corners 27">
              <a:extLst>
                <a:ext uri="{FF2B5EF4-FFF2-40B4-BE49-F238E27FC236}">
                  <a16:creationId xmlns:a16="http://schemas.microsoft.com/office/drawing/2014/main" id="{9DE40AAA-163D-8D05-11A0-16F38DBAC66F}"/>
                </a:ext>
              </a:extLst>
            </p:cNvPr>
            <p:cNvSpPr/>
            <p:nvPr/>
          </p:nvSpPr>
          <p:spPr>
            <a:xfrm rot="8055132">
              <a:off x="1959918" y="8231501"/>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29" name="Rectangle: Rounded Corners 28">
              <a:extLst>
                <a:ext uri="{FF2B5EF4-FFF2-40B4-BE49-F238E27FC236}">
                  <a16:creationId xmlns:a16="http://schemas.microsoft.com/office/drawing/2014/main" id="{4771031D-73F5-5BA7-5E11-739FFFDEF1AE}"/>
                </a:ext>
              </a:extLst>
            </p:cNvPr>
            <p:cNvSpPr/>
            <p:nvPr/>
          </p:nvSpPr>
          <p:spPr>
            <a:xfrm rot="10800000">
              <a:off x="1410496" y="8286881"/>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0" name="Rectangle: Rounded Corners 29">
              <a:extLst>
                <a:ext uri="{FF2B5EF4-FFF2-40B4-BE49-F238E27FC236}">
                  <a16:creationId xmlns:a16="http://schemas.microsoft.com/office/drawing/2014/main" id="{56AB63AA-A5E9-FFE3-A0BB-C0710FEBE990}"/>
                </a:ext>
              </a:extLst>
            </p:cNvPr>
            <p:cNvSpPr/>
            <p:nvPr/>
          </p:nvSpPr>
          <p:spPr>
            <a:xfrm rot="10800000">
              <a:off x="1360747" y="8380461"/>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1" name="Rectangle: Rounded Corners 30">
              <a:extLst>
                <a:ext uri="{FF2B5EF4-FFF2-40B4-BE49-F238E27FC236}">
                  <a16:creationId xmlns:a16="http://schemas.microsoft.com/office/drawing/2014/main" id="{621AB430-0861-EBA5-60A5-C0000AA7F1CF}"/>
                </a:ext>
              </a:extLst>
            </p:cNvPr>
            <p:cNvSpPr/>
            <p:nvPr/>
          </p:nvSpPr>
          <p:spPr>
            <a:xfrm rot="3388640">
              <a:off x="1615338" y="8247164"/>
              <a:ext cx="45719" cy="19254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2" name="Rectangle: Rounded Corners 31">
              <a:extLst>
                <a:ext uri="{FF2B5EF4-FFF2-40B4-BE49-F238E27FC236}">
                  <a16:creationId xmlns:a16="http://schemas.microsoft.com/office/drawing/2014/main" id="{051EF61F-620E-BA9A-9386-21E6A33576B1}"/>
                </a:ext>
              </a:extLst>
            </p:cNvPr>
            <p:cNvSpPr/>
            <p:nvPr/>
          </p:nvSpPr>
          <p:spPr>
            <a:xfrm rot="4199959">
              <a:off x="1447665" y="7930776"/>
              <a:ext cx="45719" cy="28951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3" name="Rectangle: Rounded Corners 32">
              <a:extLst>
                <a:ext uri="{FF2B5EF4-FFF2-40B4-BE49-F238E27FC236}">
                  <a16:creationId xmlns:a16="http://schemas.microsoft.com/office/drawing/2014/main" id="{3765AFEE-D774-C868-4C8D-8F05CFA9A1C9}"/>
                </a:ext>
              </a:extLst>
            </p:cNvPr>
            <p:cNvSpPr/>
            <p:nvPr/>
          </p:nvSpPr>
          <p:spPr>
            <a:xfrm rot="18822524">
              <a:off x="1580923" y="7995480"/>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4" name="Rectangle: Rounded Corners 33">
              <a:extLst>
                <a:ext uri="{FF2B5EF4-FFF2-40B4-BE49-F238E27FC236}">
                  <a16:creationId xmlns:a16="http://schemas.microsoft.com/office/drawing/2014/main" id="{42A1F54D-6BCE-D28E-3F07-FF560EE79452}"/>
                </a:ext>
              </a:extLst>
            </p:cNvPr>
            <p:cNvSpPr/>
            <p:nvPr/>
          </p:nvSpPr>
          <p:spPr>
            <a:xfrm>
              <a:off x="1576148" y="7919388"/>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5" name="Rectangle: Rounded Corners 34">
              <a:extLst>
                <a:ext uri="{FF2B5EF4-FFF2-40B4-BE49-F238E27FC236}">
                  <a16:creationId xmlns:a16="http://schemas.microsoft.com/office/drawing/2014/main" id="{474C6EA3-4ADB-71CD-99F1-912E53B9CDDD}"/>
                </a:ext>
              </a:extLst>
            </p:cNvPr>
            <p:cNvSpPr/>
            <p:nvPr/>
          </p:nvSpPr>
          <p:spPr>
            <a:xfrm>
              <a:off x="1690413" y="7857788"/>
              <a:ext cx="45719" cy="7705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6" name="Rectangle: Rounded Corners 35">
              <a:extLst>
                <a:ext uri="{FF2B5EF4-FFF2-40B4-BE49-F238E27FC236}">
                  <a16:creationId xmlns:a16="http://schemas.microsoft.com/office/drawing/2014/main" id="{A563CB86-70C5-F0A3-4141-AB6B7B36D452}"/>
                </a:ext>
              </a:extLst>
            </p:cNvPr>
            <p:cNvSpPr/>
            <p:nvPr/>
          </p:nvSpPr>
          <p:spPr>
            <a:xfrm rot="14396881">
              <a:off x="1610762" y="7857404"/>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7" name="Rectangle: Rounded Corners 36">
              <a:extLst>
                <a:ext uri="{FF2B5EF4-FFF2-40B4-BE49-F238E27FC236}">
                  <a16:creationId xmlns:a16="http://schemas.microsoft.com/office/drawing/2014/main" id="{1E5C1B2B-BE9D-7913-756C-BDD8A9A0E03E}"/>
                </a:ext>
              </a:extLst>
            </p:cNvPr>
            <p:cNvSpPr/>
            <p:nvPr/>
          </p:nvSpPr>
          <p:spPr>
            <a:xfrm rot="18448680">
              <a:off x="1761915" y="7846866"/>
              <a:ext cx="49301" cy="25350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8" name="Rectangle: Rounded Corners 37">
              <a:extLst>
                <a:ext uri="{FF2B5EF4-FFF2-40B4-BE49-F238E27FC236}">
                  <a16:creationId xmlns:a16="http://schemas.microsoft.com/office/drawing/2014/main" id="{3ACBC8D2-262F-5E95-63E7-BCE2E1BD2FD8}"/>
                </a:ext>
              </a:extLst>
            </p:cNvPr>
            <p:cNvSpPr/>
            <p:nvPr/>
          </p:nvSpPr>
          <p:spPr>
            <a:xfrm rot="2687344">
              <a:off x="1878662" y="7945090"/>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39" name="Rectangle: Rounded Corners 38">
              <a:extLst>
                <a:ext uri="{FF2B5EF4-FFF2-40B4-BE49-F238E27FC236}">
                  <a16:creationId xmlns:a16="http://schemas.microsoft.com/office/drawing/2014/main" id="{58DB052B-0C1A-DF51-262D-487FF522292B}"/>
                </a:ext>
              </a:extLst>
            </p:cNvPr>
            <p:cNvSpPr/>
            <p:nvPr/>
          </p:nvSpPr>
          <p:spPr>
            <a:xfrm rot="1945875">
              <a:off x="1807046" y="8020769"/>
              <a:ext cx="45719" cy="13662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0" name="Rectangle: Rounded Corners 39">
              <a:extLst>
                <a:ext uri="{FF2B5EF4-FFF2-40B4-BE49-F238E27FC236}">
                  <a16:creationId xmlns:a16="http://schemas.microsoft.com/office/drawing/2014/main" id="{C5AE3110-6276-8EFB-337F-C4D9758741B5}"/>
                </a:ext>
              </a:extLst>
            </p:cNvPr>
            <p:cNvSpPr/>
            <p:nvPr/>
          </p:nvSpPr>
          <p:spPr>
            <a:xfrm rot="21043651">
              <a:off x="1849324" y="8001992"/>
              <a:ext cx="45719" cy="13662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1" name="Rectangle: Rounded Corners 40">
              <a:extLst>
                <a:ext uri="{FF2B5EF4-FFF2-40B4-BE49-F238E27FC236}">
                  <a16:creationId xmlns:a16="http://schemas.microsoft.com/office/drawing/2014/main" id="{3208DEFE-0B0F-223E-FDA0-3CFF0E772E0D}"/>
                </a:ext>
              </a:extLst>
            </p:cNvPr>
            <p:cNvSpPr/>
            <p:nvPr/>
          </p:nvSpPr>
          <p:spPr>
            <a:xfrm rot="187839">
              <a:off x="1780987" y="7983927"/>
              <a:ext cx="45719" cy="913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2" name="Rectangle: Rounded Corners 41">
              <a:extLst>
                <a:ext uri="{FF2B5EF4-FFF2-40B4-BE49-F238E27FC236}">
                  <a16:creationId xmlns:a16="http://schemas.microsoft.com/office/drawing/2014/main" id="{4B91FF44-FD5A-A646-4A9E-C908D2E70079}"/>
                </a:ext>
              </a:extLst>
            </p:cNvPr>
            <p:cNvSpPr/>
            <p:nvPr/>
          </p:nvSpPr>
          <p:spPr>
            <a:xfrm rot="18549098">
              <a:off x="1307339" y="8018933"/>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3" name="Rectangle: Rounded Corners 42">
              <a:extLst>
                <a:ext uri="{FF2B5EF4-FFF2-40B4-BE49-F238E27FC236}">
                  <a16:creationId xmlns:a16="http://schemas.microsoft.com/office/drawing/2014/main" id="{BD095E36-D2F3-7537-F6C1-D5535659602B}"/>
                </a:ext>
              </a:extLst>
            </p:cNvPr>
            <p:cNvSpPr/>
            <p:nvPr/>
          </p:nvSpPr>
          <p:spPr>
            <a:xfrm rot="1339432">
              <a:off x="1326278" y="8103002"/>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4" name="Rectangle: Rounded Corners 43">
              <a:extLst>
                <a:ext uri="{FF2B5EF4-FFF2-40B4-BE49-F238E27FC236}">
                  <a16:creationId xmlns:a16="http://schemas.microsoft.com/office/drawing/2014/main" id="{18E5E6B3-713D-0284-CCE8-84F27F3B9D43}"/>
                </a:ext>
              </a:extLst>
            </p:cNvPr>
            <p:cNvSpPr/>
            <p:nvPr/>
          </p:nvSpPr>
          <p:spPr>
            <a:xfrm rot="16200000">
              <a:off x="1352697" y="8196073"/>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5" name="Rectangle: Rounded Corners 44">
              <a:extLst>
                <a:ext uri="{FF2B5EF4-FFF2-40B4-BE49-F238E27FC236}">
                  <a16:creationId xmlns:a16="http://schemas.microsoft.com/office/drawing/2014/main" id="{F37E7405-3133-C7E9-E9B3-20DB9872E97C}"/>
                </a:ext>
              </a:extLst>
            </p:cNvPr>
            <p:cNvSpPr/>
            <p:nvPr/>
          </p:nvSpPr>
          <p:spPr>
            <a:xfrm rot="16200000">
              <a:off x="1290955" y="8129053"/>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6" name="Rectangle: Rounded Corners 45">
              <a:extLst>
                <a:ext uri="{FF2B5EF4-FFF2-40B4-BE49-F238E27FC236}">
                  <a16:creationId xmlns:a16="http://schemas.microsoft.com/office/drawing/2014/main" id="{ECB6810C-56B2-B18A-432E-CAA305BE7341}"/>
                </a:ext>
              </a:extLst>
            </p:cNvPr>
            <p:cNvSpPr/>
            <p:nvPr/>
          </p:nvSpPr>
          <p:spPr>
            <a:xfrm rot="9558873">
              <a:off x="1318323" y="8173575"/>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7" name="Rectangle: Rounded Corners 46">
              <a:extLst>
                <a:ext uri="{FF2B5EF4-FFF2-40B4-BE49-F238E27FC236}">
                  <a16:creationId xmlns:a16="http://schemas.microsoft.com/office/drawing/2014/main" id="{20903ADE-73C0-D018-50E3-15F2BAB4976C}"/>
                </a:ext>
              </a:extLst>
            </p:cNvPr>
            <p:cNvSpPr/>
            <p:nvPr/>
          </p:nvSpPr>
          <p:spPr>
            <a:xfrm rot="12448458">
              <a:off x="1325435" y="8240090"/>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8" name="Rectangle: Rounded Corners 47">
              <a:extLst>
                <a:ext uri="{FF2B5EF4-FFF2-40B4-BE49-F238E27FC236}">
                  <a16:creationId xmlns:a16="http://schemas.microsoft.com/office/drawing/2014/main" id="{AD40CA98-35B8-5C0C-DCC9-72C7AE37F3A7}"/>
                </a:ext>
              </a:extLst>
            </p:cNvPr>
            <p:cNvSpPr/>
            <p:nvPr/>
          </p:nvSpPr>
          <p:spPr>
            <a:xfrm rot="8230505">
              <a:off x="1340645" y="8306966"/>
              <a:ext cx="45719" cy="1117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49" name="Rectangle: Rounded Corners 48">
              <a:extLst>
                <a:ext uri="{FF2B5EF4-FFF2-40B4-BE49-F238E27FC236}">
                  <a16:creationId xmlns:a16="http://schemas.microsoft.com/office/drawing/2014/main" id="{AF66B3CA-2D80-A70E-C8A8-4181806C4883}"/>
                </a:ext>
              </a:extLst>
            </p:cNvPr>
            <p:cNvSpPr/>
            <p:nvPr/>
          </p:nvSpPr>
          <p:spPr>
            <a:xfrm rot="3997710">
              <a:off x="1384321" y="8333968"/>
              <a:ext cx="47435" cy="1056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0" name="Rectangle: Rounded Corners 49">
              <a:extLst>
                <a:ext uri="{FF2B5EF4-FFF2-40B4-BE49-F238E27FC236}">
                  <a16:creationId xmlns:a16="http://schemas.microsoft.com/office/drawing/2014/main" id="{AA8E659F-826C-2E40-2788-F5A5687BC8F0}"/>
                </a:ext>
              </a:extLst>
            </p:cNvPr>
            <p:cNvSpPr/>
            <p:nvPr/>
          </p:nvSpPr>
          <p:spPr>
            <a:xfrm rot="7854870">
              <a:off x="1438123" y="8342463"/>
              <a:ext cx="47435" cy="1056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1" name="Rectangle: Rounded Corners 50">
              <a:extLst>
                <a:ext uri="{FF2B5EF4-FFF2-40B4-BE49-F238E27FC236}">
                  <a16:creationId xmlns:a16="http://schemas.microsoft.com/office/drawing/2014/main" id="{49462375-47BE-24BC-01F2-2C559E0AE02A}"/>
                </a:ext>
              </a:extLst>
            </p:cNvPr>
            <p:cNvSpPr/>
            <p:nvPr/>
          </p:nvSpPr>
          <p:spPr>
            <a:xfrm rot="3463072">
              <a:off x="1509000" y="8336088"/>
              <a:ext cx="47435" cy="1056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2" name="Rectangle: Rounded Corners 51">
              <a:extLst>
                <a:ext uri="{FF2B5EF4-FFF2-40B4-BE49-F238E27FC236}">
                  <a16:creationId xmlns:a16="http://schemas.microsoft.com/office/drawing/2014/main" id="{5DE57164-46DE-B2B5-0919-E8932D3A2E8F}"/>
                </a:ext>
              </a:extLst>
            </p:cNvPr>
            <p:cNvSpPr/>
            <p:nvPr/>
          </p:nvSpPr>
          <p:spPr>
            <a:xfrm rot="5400000">
              <a:off x="1484627" y="8186422"/>
              <a:ext cx="47435" cy="1056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3" name="Rectangle: Rounded Corners 52">
              <a:extLst>
                <a:ext uri="{FF2B5EF4-FFF2-40B4-BE49-F238E27FC236}">
                  <a16:creationId xmlns:a16="http://schemas.microsoft.com/office/drawing/2014/main" id="{FFAAE147-8A44-7564-E88D-47603CFE47AB}"/>
                </a:ext>
              </a:extLst>
            </p:cNvPr>
            <p:cNvSpPr/>
            <p:nvPr/>
          </p:nvSpPr>
          <p:spPr>
            <a:xfrm rot="21236738">
              <a:off x="1514397" y="8052316"/>
              <a:ext cx="46812" cy="18132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4" name="Rectangle: Rounded Corners 53">
              <a:extLst>
                <a:ext uri="{FF2B5EF4-FFF2-40B4-BE49-F238E27FC236}">
                  <a16:creationId xmlns:a16="http://schemas.microsoft.com/office/drawing/2014/main" id="{4A472BA0-D126-D5A3-1C89-A7EEDEC2BC77}"/>
                </a:ext>
              </a:extLst>
            </p:cNvPr>
            <p:cNvSpPr/>
            <p:nvPr/>
          </p:nvSpPr>
          <p:spPr>
            <a:xfrm rot="5400000">
              <a:off x="2004883" y="8100973"/>
              <a:ext cx="45722" cy="8365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5" name="Rectangle: Rounded Corners 54">
              <a:extLst>
                <a:ext uri="{FF2B5EF4-FFF2-40B4-BE49-F238E27FC236}">
                  <a16:creationId xmlns:a16="http://schemas.microsoft.com/office/drawing/2014/main" id="{F33BD159-A7D0-9AD4-F14F-65279042C443}"/>
                </a:ext>
              </a:extLst>
            </p:cNvPr>
            <p:cNvSpPr/>
            <p:nvPr/>
          </p:nvSpPr>
          <p:spPr>
            <a:xfrm rot="1577618">
              <a:off x="2032597" y="8177567"/>
              <a:ext cx="45719" cy="1334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6" name="Rectangle: Rounded Corners 55">
              <a:extLst>
                <a:ext uri="{FF2B5EF4-FFF2-40B4-BE49-F238E27FC236}">
                  <a16:creationId xmlns:a16="http://schemas.microsoft.com/office/drawing/2014/main" id="{CE4B2A85-285D-69BB-46E2-8AF679D3793E}"/>
                </a:ext>
              </a:extLst>
            </p:cNvPr>
            <p:cNvSpPr/>
            <p:nvPr/>
          </p:nvSpPr>
          <p:spPr>
            <a:xfrm rot="1577618">
              <a:off x="1950440" y="8284888"/>
              <a:ext cx="45719" cy="1334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7" name="Rectangle: Rounded Corners 56">
              <a:extLst>
                <a:ext uri="{FF2B5EF4-FFF2-40B4-BE49-F238E27FC236}">
                  <a16:creationId xmlns:a16="http://schemas.microsoft.com/office/drawing/2014/main" id="{33582F75-C558-7106-7BD6-600D1C98785B}"/>
                </a:ext>
              </a:extLst>
            </p:cNvPr>
            <p:cNvSpPr/>
            <p:nvPr/>
          </p:nvSpPr>
          <p:spPr>
            <a:xfrm rot="5400000">
              <a:off x="1752138" y="8282250"/>
              <a:ext cx="49577" cy="159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8" name="Rectangle: Rounded Corners 57">
              <a:extLst>
                <a:ext uri="{FF2B5EF4-FFF2-40B4-BE49-F238E27FC236}">
                  <a16:creationId xmlns:a16="http://schemas.microsoft.com/office/drawing/2014/main" id="{24DD35C9-358B-2307-D354-DE2DB48366F1}"/>
                </a:ext>
              </a:extLst>
            </p:cNvPr>
            <p:cNvSpPr/>
            <p:nvPr/>
          </p:nvSpPr>
          <p:spPr>
            <a:xfrm rot="7632373">
              <a:off x="1577180" y="8261074"/>
              <a:ext cx="49577" cy="159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59" name="Rectangle: Rounded Corners 58">
              <a:extLst>
                <a:ext uri="{FF2B5EF4-FFF2-40B4-BE49-F238E27FC236}">
                  <a16:creationId xmlns:a16="http://schemas.microsoft.com/office/drawing/2014/main" id="{17FB8D31-95D8-66C8-9966-927435FC7C13}"/>
                </a:ext>
              </a:extLst>
            </p:cNvPr>
            <p:cNvSpPr/>
            <p:nvPr/>
          </p:nvSpPr>
          <p:spPr>
            <a:xfrm rot="11525384">
              <a:off x="1590714" y="8045561"/>
              <a:ext cx="50275" cy="1285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60" name="Rectangle: Rounded Corners 59">
              <a:extLst>
                <a:ext uri="{FF2B5EF4-FFF2-40B4-BE49-F238E27FC236}">
                  <a16:creationId xmlns:a16="http://schemas.microsoft.com/office/drawing/2014/main" id="{3B5EFC90-443B-4F62-54BA-24E6314477DA}"/>
                </a:ext>
              </a:extLst>
            </p:cNvPr>
            <p:cNvSpPr/>
            <p:nvPr/>
          </p:nvSpPr>
          <p:spPr>
            <a:xfrm rot="14881812">
              <a:off x="1568340" y="8103934"/>
              <a:ext cx="50275" cy="1285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61" name="Rectangle: Rounded Corners 60">
              <a:extLst>
                <a:ext uri="{FF2B5EF4-FFF2-40B4-BE49-F238E27FC236}">
                  <a16:creationId xmlns:a16="http://schemas.microsoft.com/office/drawing/2014/main" id="{CBDF4209-0B30-95D4-AB5B-F4431A098782}"/>
                </a:ext>
              </a:extLst>
            </p:cNvPr>
            <p:cNvSpPr/>
            <p:nvPr/>
          </p:nvSpPr>
          <p:spPr>
            <a:xfrm rot="11737162">
              <a:off x="1690678" y="8365297"/>
              <a:ext cx="50275" cy="1285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62" name="Rectangle: Rounded Corners 61">
              <a:extLst>
                <a:ext uri="{FF2B5EF4-FFF2-40B4-BE49-F238E27FC236}">
                  <a16:creationId xmlns:a16="http://schemas.microsoft.com/office/drawing/2014/main" id="{2B1345AE-6B06-A0EB-B8C8-EDB1AFB4295A}"/>
                </a:ext>
              </a:extLst>
            </p:cNvPr>
            <p:cNvSpPr/>
            <p:nvPr/>
          </p:nvSpPr>
          <p:spPr>
            <a:xfrm rot="19491640">
              <a:off x="1650131" y="8347384"/>
              <a:ext cx="50275" cy="1285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63" name="Rectangle: Rounded Corners 62">
              <a:extLst>
                <a:ext uri="{FF2B5EF4-FFF2-40B4-BE49-F238E27FC236}">
                  <a16:creationId xmlns:a16="http://schemas.microsoft.com/office/drawing/2014/main" id="{1BE5E2E5-8A67-D4E2-E74D-4C6CF78D7DA3}"/>
                </a:ext>
              </a:extLst>
            </p:cNvPr>
            <p:cNvSpPr/>
            <p:nvPr/>
          </p:nvSpPr>
          <p:spPr>
            <a:xfrm rot="17803031">
              <a:off x="1834384" y="8312052"/>
              <a:ext cx="50275" cy="12851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sp>
          <p:nvSpPr>
            <p:cNvPr id="64" name="Rectangle: Rounded Corners 63">
              <a:extLst>
                <a:ext uri="{FF2B5EF4-FFF2-40B4-BE49-F238E27FC236}">
                  <a16:creationId xmlns:a16="http://schemas.microsoft.com/office/drawing/2014/main" id="{2A8E44B6-5EBC-0571-1482-3150507BFDD7}"/>
                </a:ext>
              </a:extLst>
            </p:cNvPr>
            <p:cNvSpPr/>
            <p:nvPr/>
          </p:nvSpPr>
          <p:spPr>
            <a:xfrm rot="14712663">
              <a:off x="1909682" y="8357873"/>
              <a:ext cx="59380" cy="717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6FA45B"/>
                </a:solidFill>
                <a:effectLst/>
                <a:uLnTx/>
                <a:uFillTx/>
                <a:latin typeface="Calibri" panose="020F0502020204030204" pitchFamily="34" charset="0"/>
                <a:ea typeface="+mn-ea"/>
                <a:cs typeface="+mn-cs"/>
              </a:endParaRPr>
            </a:p>
          </p:txBody>
        </p:sp>
      </p:grpSp>
      <p:sp>
        <p:nvSpPr>
          <p:cNvPr id="69" name="Subtitle 9">
            <a:extLst>
              <a:ext uri="{FF2B5EF4-FFF2-40B4-BE49-F238E27FC236}">
                <a16:creationId xmlns:a16="http://schemas.microsoft.com/office/drawing/2014/main" id="{BFDE057A-4D27-C200-BC12-2A50DE930443}"/>
              </a:ext>
            </a:extLst>
          </p:cNvPr>
          <p:cNvSpPr txBox="1">
            <a:spLocks/>
          </p:cNvSpPr>
          <p:nvPr/>
        </p:nvSpPr>
        <p:spPr>
          <a:xfrm>
            <a:off x="490500" y="2106601"/>
            <a:ext cx="2480503" cy="3326924"/>
          </a:xfrm>
          <a:prstGeom prst="rect">
            <a:avLst/>
          </a:prstGeom>
          <a:solidFill>
            <a:schemeClr val="bg1">
              <a:lumMod val="95000"/>
            </a:schemeClr>
          </a:solidFill>
        </p:spPr>
        <p:txBody>
          <a:bodyPr lIns="182880" anchor="ctr"/>
          <a:lst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sz="1800" b="0" i="0" kern="120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Peptide therapies </a:t>
            </a:r>
            <a:b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can be designed to be suitable for oral delivery, providing a therapeutic option that combines the benefits of small molecules and </a:t>
            </a:r>
            <a:r>
              <a:rPr kumimoji="0" lang="en-GB" sz="16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mAbs</a:t>
            </a:r>
            <a:endParaRPr kumimoji="0" lang="en-GB"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nvGrpSpPr>
          <p:cNvPr id="100" name="Group 99">
            <a:extLst>
              <a:ext uri="{FF2B5EF4-FFF2-40B4-BE49-F238E27FC236}">
                <a16:creationId xmlns:a16="http://schemas.microsoft.com/office/drawing/2014/main" id="{C16ABA18-25FA-57AD-C74E-1A5B28F71E54}"/>
              </a:ext>
            </a:extLst>
          </p:cNvPr>
          <p:cNvGrpSpPr/>
          <p:nvPr/>
        </p:nvGrpSpPr>
        <p:grpSpPr>
          <a:xfrm>
            <a:off x="3047289" y="1424475"/>
            <a:ext cx="2943223" cy="4009050"/>
            <a:chOff x="3077489" y="1513829"/>
            <a:chExt cx="2943223" cy="4009050"/>
          </a:xfrm>
        </p:grpSpPr>
        <p:sp>
          <p:nvSpPr>
            <p:cNvPr id="9" name="Rectangle 8">
              <a:extLst>
                <a:ext uri="{FF2B5EF4-FFF2-40B4-BE49-F238E27FC236}">
                  <a16:creationId xmlns:a16="http://schemas.microsoft.com/office/drawing/2014/main" id="{7EA3FC3C-4439-EE50-901F-58E398B7ED08}"/>
                </a:ext>
              </a:extLst>
            </p:cNvPr>
            <p:cNvSpPr/>
            <p:nvPr/>
          </p:nvSpPr>
          <p:spPr>
            <a:xfrm>
              <a:off x="3096102" y="1836601"/>
              <a:ext cx="2761936" cy="3686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175A26D8-BA27-AFED-CACF-74979672E769}"/>
                </a:ext>
              </a:extLst>
            </p:cNvPr>
            <p:cNvSpPr txBox="1"/>
            <p:nvPr/>
          </p:nvSpPr>
          <p:spPr>
            <a:xfrm>
              <a:off x="3410191" y="1513829"/>
              <a:ext cx="2446348" cy="682126"/>
            </a:xfrm>
            <a:prstGeom prst="rect">
              <a:avLst/>
            </a:prstGeom>
            <a:solidFill>
              <a:srgbClr val="1C6294"/>
            </a:solidFill>
          </p:spPr>
          <p:txBody>
            <a:bodyPr wrap="square" lIns="457200" tIns="0" rIns="0" bIns="0" rtlCol="0" anchor="ctr" anchorCtr="0">
              <a:noAutofit/>
            </a:bodyPr>
            <a:lstStyle/>
            <a:p>
              <a:pPr marL="0" marR="0" lvl="0" indent="0" algn="l" defTabSz="42789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11" normalizeH="0" baseline="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Small molecules</a:t>
              </a:r>
              <a:r>
                <a:rPr kumimoji="0" lang="en-US" sz="1200" b="0" i="0" u="none" strike="noStrike" kern="600" cap="none" spc="11" normalizeH="0" baseline="3000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1–3</a:t>
              </a:r>
              <a:endParaRPr kumimoji="0" lang="en-US" sz="1200" b="0" i="0" u="none" strike="noStrike" kern="600" cap="none" spc="11" normalizeH="0" baseline="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427899" rtl="0" eaLnBrk="1" fontAlgn="auto" latinLnBrk="0" hangingPunct="1">
                <a:lnSpc>
                  <a:spcPct val="100000"/>
                </a:lnSpc>
                <a:spcBef>
                  <a:spcPts val="0"/>
                </a:spcBef>
                <a:spcAft>
                  <a:spcPts val="0"/>
                </a:spcAft>
                <a:buClrTx/>
                <a:buSzTx/>
                <a:buFontTx/>
                <a:buNone/>
                <a:tabLst/>
                <a:defRPr/>
              </a:pPr>
              <a:r>
                <a:rPr kumimoji="0" lang="en-US" sz="1400" b="0" i="0" u="none" strike="noStrike" kern="600" cap="none" spc="11" normalizeH="0" baseline="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MW ≤ 500 Da</a:t>
              </a:r>
              <a:r>
                <a:rPr kumimoji="0" lang="en-US" sz="1400" b="0" i="0" u="none" strike="noStrike" kern="600" cap="none" spc="11" normalizeH="0" baseline="30000" noProof="0">
                  <a:ln>
                    <a:noFill/>
                  </a:ln>
                  <a:solidFill>
                    <a:prstClr val="white"/>
                  </a:solidFill>
                  <a:effectLst/>
                  <a:uLnTx/>
                  <a:uFillTx/>
                  <a:latin typeface="Calibri" panose="020F0502020204030204" pitchFamily="34" charset="0"/>
                  <a:ea typeface="Verdana" panose="020B0604030504040204" pitchFamily="34" charset="0"/>
                  <a:cs typeface="Calibri" panose="020F0502020204030204" pitchFamily="34" charset="0"/>
                </a:rPr>
                <a:t>3</a:t>
              </a:r>
            </a:p>
          </p:txBody>
        </p:sp>
        <p:sp>
          <p:nvSpPr>
            <p:cNvPr id="68" name="TextBox 67">
              <a:extLst>
                <a:ext uri="{FF2B5EF4-FFF2-40B4-BE49-F238E27FC236}">
                  <a16:creationId xmlns:a16="http://schemas.microsoft.com/office/drawing/2014/main" id="{27620DFD-2F69-9C0B-749E-167367CF549D}"/>
                </a:ext>
              </a:extLst>
            </p:cNvPr>
            <p:cNvSpPr txBox="1"/>
            <p:nvPr/>
          </p:nvSpPr>
          <p:spPr>
            <a:xfrm>
              <a:off x="3802423" y="2336636"/>
              <a:ext cx="2218289" cy="1298228"/>
            </a:xfrm>
            <a:prstGeom prst="rect">
              <a:avLst/>
            </a:prstGeom>
            <a:noFill/>
          </p:spPr>
          <p:txBody>
            <a:bodyPr wrap="square" lIns="0" tIns="91440" rIns="0" bIns="0" rtlCol="0" anchor="t" anchorCtr="0">
              <a:noAutofit/>
            </a:bodyPr>
            <a:lstStyle/>
            <a:p>
              <a:pPr marL="7938" marR="0" lvl="0" indent="0" algn="l" defTabSz="427899" rtl="0" eaLnBrk="1" fontAlgn="auto" latinLnBrk="0" hangingPunct="1">
                <a:lnSpc>
                  <a:spcPct val="100000"/>
                </a:lnSpc>
                <a:spcBef>
                  <a:spcPts val="0"/>
                </a:spcBef>
                <a:spcAft>
                  <a:spcPts val="300"/>
                </a:spcAft>
                <a:buClrTx/>
                <a:buSzTx/>
                <a:buFontTx/>
                <a:buNone/>
                <a:tabLst/>
                <a:defRPr/>
              </a:pPr>
              <a:r>
                <a:rPr kumimoji="0" lang="en-US" sz="1400" b="1"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Advantages</a:t>
              </a:r>
              <a:endParaRPr kumimoji="0" lang="en-US" sz="1200" b="1"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endParaRPr>
            </a:p>
            <a:p>
              <a:pPr marL="112711" marR="0" lvl="0" indent="-112711" algn="l" defTabSz="427899" rtl="0" eaLnBrk="1" fontAlgn="auto" latinLnBrk="0" hangingPunct="1">
                <a:lnSpc>
                  <a:spcPct val="100000"/>
                </a:lnSpc>
                <a:spcBef>
                  <a:spcPts val="0"/>
                </a:spcBef>
                <a:spcAft>
                  <a:spcPts val="300"/>
                </a:spcAft>
                <a:buClr>
                  <a:srgbClr val="1C6294"/>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Permeable</a:t>
              </a:r>
            </a:p>
            <a:p>
              <a:pPr marL="112711" marR="0" lvl="0" indent="-112711" algn="l" defTabSz="427899" rtl="0" eaLnBrk="1" fontAlgn="auto" latinLnBrk="0" hangingPunct="1">
                <a:lnSpc>
                  <a:spcPct val="100000"/>
                </a:lnSpc>
                <a:spcBef>
                  <a:spcPts val="0"/>
                </a:spcBef>
                <a:spcAft>
                  <a:spcPts val="300"/>
                </a:spcAft>
                <a:buClr>
                  <a:srgbClr val="1C6294"/>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High biodistribution</a:t>
              </a:r>
            </a:p>
            <a:p>
              <a:pPr marL="112711" marR="0" lvl="0" indent="-112711" algn="l" defTabSz="427899" rtl="0" eaLnBrk="1" fontAlgn="auto" latinLnBrk="0" hangingPunct="1">
                <a:lnSpc>
                  <a:spcPct val="100000"/>
                </a:lnSpc>
                <a:spcBef>
                  <a:spcPts val="0"/>
                </a:spcBef>
                <a:spcAft>
                  <a:spcPts val="300"/>
                </a:spcAft>
                <a:buClr>
                  <a:srgbClr val="1C6294"/>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Ideally suited for </a:t>
              </a:r>
              <a:b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b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oral administration</a:t>
              </a:r>
            </a:p>
          </p:txBody>
        </p:sp>
        <p:sp>
          <p:nvSpPr>
            <p:cNvPr id="70" name="Rectangle 69">
              <a:extLst>
                <a:ext uri="{FF2B5EF4-FFF2-40B4-BE49-F238E27FC236}">
                  <a16:creationId xmlns:a16="http://schemas.microsoft.com/office/drawing/2014/main" id="{C5051FEC-58AA-2C29-AE55-66A8A0638900}"/>
                </a:ext>
              </a:extLst>
            </p:cNvPr>
            <p:cNvSpPr/>
            <p:nvPr/>
          </p:nvSpPr>
          <p:spPr>
            <a:xfrm>
              <a:off x="3715153" y="4023627"/>
              <a:ext cx="2153122" cy="1191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bIns="91440" rtlCol="0" anchor="t"/>
            <a:lstStyle/>
            <a:p>
              <a:pPr marL="173038" marR="0" lvl="0" indent="-173038" algn="l" defTabSz="427899" rtl="0" eaLnBrk="1" fontAlgn="auto" latinLnBrk="0" hangingPunct="1">
                <a:lnSpc>
                  <a:spcPct val="100000"/>
                </a:lnSpc>
                <a:spcBef>
                  <a:spcPts val="0"/>
                </a:spcBef>
                <a:spcAft>
                  <a:spcPts val="300"/>
                </a:spcAft>
                <a:buClrTx/>
                <a:buSzTx/>
                <a:buFontTx/>
                <a:buNone/>
                <a:tabLst/>
                <a:defRPr/>
              </a:pPr>
              <a:r>
                <a:rPr kumimoji="0" lang="en-US" sz="1400" b="1"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Challenges</a:t>
              </a:r>
            </a:p>
            <a:p>
              <a:pPr marL="114300" marR="0" lvl="0" indent="-114300" algn="l" defTabSz="427899" rtl="0" eaLnBrk="1" fontAlgn="auto" latinLnBrk="0" hangingPunct="1">
                <a:lnSpc>
                  <a:spcPct val="100000"/>
                </a:lnSpc>
                <a:spcBef>
                  <a:spcPts val="0"/>
                </a:spcBef>
                <a:spcAft>
                  <a:spcPts val="300"/>
                </a:spcAft>
                <a:buClr>
                  <a:srgbClr val="1C6294"/>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May not effectively </a:t>
              </a:r>
              <a:b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b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disrupt cytokine–receptor </a:t>
              </a:r>
              <a:r>
                <a:rPr kumimoji="0" lang="en-US" sz="1200" b="0" i="0" u="none" strike="noStrike" kern="600" cap="none" spc="28" normalizeH="0" baseline="0" noProof="0" err="1">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interactions</a:t>
              </a:r>
              <a:r>
                <a:rPr kumimoji="0" lang="en-US" sz="1200" b="0" i="0" u="none" strike="noStrike" kern="600" cap="none" spc="28" normalizeH="0" baseline="30000" noProof="0" err="1">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a</a:t>
              </a:r>
              <a:endParaRPr kumimoji="0" lang="en-US" sz="1200" b="0" i="0" u="none" strike="noStrike" kern="600" cap="none" spc="28" normalizeH="0" baseline="3000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endParaRPr>
            </a:p>
            <a:p>
              <a:pPr marL="114300" marR="0" lvl="0" indent="-114300" algn="l" defTabSz="427899" rtl="0" eaLnBrk="1" fontAlgn="auto" latinLnBrk="0" hangingPunct="1">
                <a:lnSpc>
                  <a:spcPct val="100000"/>
                </a:lnSpc>
                <a:spcBef>
                  <a:spcPts val="0"/>
                </a:spcBef>
                <a:spcAft>
                  <a:spcPts val="300"/>
                </a:spcAft>
                <a:buClr>
                  <a:srgbClr val="1C6294"/>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Limited selectivity </a:t>
              </a:r>
              <a:b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b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(off-target effects)</a:t>
              </a:r>
            </a:p>
          </p:txBody>
        </p:sp>
        <p:sp>
          <p:nvSpPr>
            <p:cNvPr id="72" name="Oval 71">
              <a:extLst>
                <a:ext uri="{FF2B5EF4-FFF2-40B4-BE49-F238E27FC236}">
                  <a16:creationId xmlns:a16="http://schemas.microsoft.com/office/drawing/2014/main" id="{6F126645-05DE-6ABC-87F6-89E2A7DA3C29}"/>
                </a:ext>
              </a:extLst>
            </p:cNvPr>
            <p:cNvSpPr/>
            <p:nvPr/>
          </p:nvSpPr>
          <p:spPr>
            <a:xfrm>
              <a:off x="3077489" y="1523609"/>
              <a:ext cx="666110" cy="666110"/>
            </a:xfrm>
            <a:prstGeom prst="ellipse">
              <a:avLst/>
            </a:prstGeom>
            <a:solidFill>
              <a:schemeClr val="bg1"/>
            </a:solidFill>
            <a:ln w="25400">
              <a:solidFill>
                <a:srgbClr val="1C6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73" name="Group 72">
              <a:extLst>
                <a:ext uri="{FF2B5EF4-FFF2-40B4-BE49-F238E27FC236}">
                  <a16:creationId xmlns:a16="http://schemas.microsoft.com/office/drawing/2014/main" id="{3FDE96A4-6DE4-356C-F1D1-BA58C6F1679C}"/>
                </a:ext>
              </a:extLst>
            </p:cNvPr>
            <p:cNvGrpSpPr/>
            <p:nvPr/>
          </p:nvGrpSpPr>
          <p:grpSpPr>
            <a:xfrm rot="2458867">
              <a:off x="3209808" y="1705881"/>
              <a:ext cx="396374" cy="284993"/>
              <a:chOff x="-631765" y="1997448"/>
              <a:chExt cx="814643" cy="585732"/>
            </a:xfrm>
          </p:grpSpPr>
          <p:sp>
            <p:nvSpPr>
              <p:cNvPr id="74" name="Hexagon 73">
                <a:extLst>
                  <a:ext uri="{FF2B5EF4-FFF2-40B4-BE49-F238E27FC236}">
                    <a16:creationId xmlns:a16="http://schemas.microsoft.com/office/drawing/2014/main" id="{F5C5895B-3176-7368-9B14-F5D3B54216AD}"/>
                  </a:ext>
                </a:extLst>
              </p:cNvPr>
              <p:cNvSpPr/>
              <p:nvPr/>
            </p:nvSpPr>
            <p:spPr>
              <a:xfrm>
                <a:off x="-365762" y="2125980"/>
                <a:ext cx="548640" cy="457200"/>
              </a:xfrm>
              <a:prstGeom prst="hexagon">
                <a:avLst/>
              </a:prstGeom>
              <a:solidFill>
                <a:srgbClr val="0A8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5" name="Oval 74">
                <a:extLst>
                  <a:ext uri="{FF2B5EF4-FFF2-40B4-BE49-F238E27FC236}">
                    <a16:creationId xmlns:a16="http://schemas.microsoft.com/office/drawing/2014/main" id="{D3E2D1A5-1165-93C9-ADDD-DB7C9CE0AC69}"/>
                  </a:ext>
                </a:extLst>
              </p:cNvPr>
              <p:cNvSpPr/>
              <p:nvPr/>
            </p:nvSpPr>
            <p:spPr>
              <a:xfrm rot="4608836">
                <a:off x="-631765" y="2058808"/>
                <a:ext cx="457200" cy="457200"/>
              </a:xfrm>
              <a:prstGeom prst="ellipse">
                <a:avLst/>
              </a:prstGeom>
              <a:solidFill>
                <a:srgbClr val="0042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6" name="Oval 75">
                <a:extLst>
                  <a:ext uri="{FF2B5EF4-FFF2-40B4-BE49-F238E27FC236}">
                    <a16:creationId xmlns:a16="http://schemas.microsoft.com/office/drawing/2014/main" id="{BD713C68-3F4E-D45E-D428-122EDE876051}"/>
                  </a:ext>
                </a:extLst>
              </p:cNvPr>
              <p:cNvSpPr/>
              <p:nvPr/>
            </p:nvSpPr>
            <p:spPr>
              <a:xfrm>
                <a:off x="-567683" y="1997448"/>
                <a:ext cx="182880" cy="182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pic>
          <p:nvPicPr>
            <p:cNvPr id="77" name="Graphic 76">
              <a:extLst>
                <a:ext uri="{FF2B5EF4-FFF2-40B4-BE49-F238E27FC236}">
                  <a16:creationId xmlns:a16="http://schemas.microsoft.com/office/drawing/2014/main" id="{3F7057B4-B58F-0AA3-B88B-4234EA7D9985}"/>
                </a:ext>
              </a:extLst>
            </p:cNvPr>
            <p:cNvPicPr>
              <a:picLocks noChangeAspect="1"/>
            </p:cNvPicPr>
            <p:nvPr/>
          </p:nvPicPr>
          <p:blipFill>
            <a:blip>
              <a:extLst>
                <a:ext uri="{96DAC541-7B7A-43D3-8B79-37D633B846F1}">
                  <asvg:svgBlip xmlns:asvg="http://schemas.microsoft.com/office/drawing/2016/SVG/main" r:embed="rId3"/>
                </a:ext>
              </a:extLst>
            </a:blip>
            <a:srcRect b="15754"/>
            <a:stretch/>
          </p:blipFill>
          <p:spPr>
            <a:xfrm>
              <a:off x="3144597" y="2336636"/>
              <a:ext cx="530786" cy="550775"/>
            </a:xfrm>
            <a:prstGeom prst="rect">
              <a:avLst/>
            </a:prstGeom>
          </p:spPr>
        </p:pic>
        <p:pic>
          <p:nvPicPr>
            <p:cNvPr id="78" name="Graphic 77">
              <a:extLst>
                <a:ext uri="{FF2B5EF4-FFF2-40B4-BE49-F238E27FC236}">
                  <a16:creationId xmlns:a16="http://schemas.microsoft.com/office/drawing/2014/main" id="{D3BB02FD-0CB7-38AF-C2D1-6074DA80BA11}"/>
                </a:ext>
              </a:extLst>
            </p:cNvPr>
            <p:cNvPicPr>
              <a:picLocks noChangeAspect="1"/>
            </p:cNvPicPr>
            <p:nvPr/>
          </p:nvPicPr>
          <p:blipFill>
            <a:blip>
              <a:extLst>
                <a:ext uri="{96DAC541-7B7A-43D3-8B79-37D633B846F1}">
                  <asvg:svgBlip xmlns:asvg="http://schemas.microsoft.com/office/drawing/2016/SVG/main" r:embed="rId4"/>
                </a:ext>
              </a:extLst>
            </a:blip>
            <a:srcRect l="-1" r="-22346" b="17283"/>
            <a:stretch/>
          </p:blipFill>
          <p:spPr>
            <a:xfrm>
              <a:off x="3153265" y="3867828"/>
              <a:ext cx="549277" cy="462942"/>
            </a:xfrm>
            <a:prstGeom prst="rect">
              <a:avLst/>
            </a:prstGeom>
          </p:spPr>
        </p:pic>
        <p:cxnSp>
          <p:nvCxnSpPr>
            <p:cNvPr id="79" name="Straight Connector 78">
              <a:extLst>
                <a:ext uri="{FF2B5EF4-FFF2-40B4-BE49-F238E27FC236}">
                  <a16:creationId xmlns:a16="http://schemas.microsoft.com/office/drawing/2014/main" id="{7EB75B5D-612F-D0CB-F435-EB85E7744D83}"/>
                </a:ext>
              </a:extLst>
            </p:cNvPr>
            <p:cNvCxnSpPr>
              <a:cxnSpLocks/>
            </p:cNvCxnSpPr>
            <p:nvPr/>
          </p:nvCxnSpPr>
          <p:spPr>
            <a:xfrm>
              <a:off x="3230600" y="3792289"/>
              <a:ext cx="2421215" cy="0"/>
            </a:xfrm>
            <a:prstGeom prst="line">
              <a:avLst/>
            </a:prstGeom>
            <a:ln w="12700">
              <a:solidFill>
                <a:srgbClr val="004257"/>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45DA7C63-3E75-AA7E-4103-FD3396B7EFD4}"/>
              </a:ext>
            </a:extLst>
          </p:cNvPr>
          <p:cNvSpPr/>
          <p:nvPr/>
        </p:nvSpPr>
        <p:spPr>
          <a:xfrm>
            <a:off x="8610600" y="1747247"/>
            <a:ext cx="2782148" cy="3686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81" name="TextBox 80">
            <a:extLst>
              <a:ext uri="{FF2B5EF4-FFF2-40B4-BE49-F238E27FC236}">
                <a16:creationId xmlns:a16="http://schemas.microsoft.com/office/drawing/2014/main" id="{884C023F-4378-CA14-E2D3-BDE16225BC47}"/>
              </a:ext>
            </a:extLst>
          </p:cNvPr>
          <p:cNvSpPr txBox="1"/>
          <p:nvPr/>
        </p:nvSpPr>
        <p:spPr>
          <a:xfrm>
            <a:off x="8946400" y="1424475"/>
            <a:ext cx="2446348" cy="682126"/>
          </a:xfrm>
          <a:prstGeom prst="rect">
            <a:avLst/>
          </a:prstGeom>
          <a:solidFill>
            <a:srgbClr val="92C845"/>
          </a:solidFill>
        </p:spPr>
        <p:txBody>
          <a:bodyPr wrap="square" lIns="457200" tIns="0" rIns="0" bIns="0" rtlCol="0" anchor="ctr" anchorCtr="0">
            <a:noAutofit/>
          </a:bodyPr>
          <a:lstStyle/>
          <a:p>
            <a:pPr marL="0" marR="0" lvl="0" indent="0" algn="l" defTabSz="42789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11" normalizeH="0" baseline="0" noProof="0">
                <a:ln>
                  <a:noFill/>
                </a:ln>
                <a:effectLst/>
                <a:uLnTx/>
                <a:uFillTx/>
                <a:latin typeface="Calibri" panose="020F0502020204030204" pitchFamily="34" charset="0"/>
                <a:ea typeface="Verdana" panose="020B0604030504040204" pitchFamily="34" charset="0"/>
                <a:cs typeface="Calibri" panose="020F0502020204030204" pitchFamily="34" charset="0"/>
              </a:rPr>
              <a:t>mAb</a:t>
            </a:r>
            <a:r>
              <a:rPr kumimoji="0" lang="en-US" sz="1200" b="0" i="0" u="none" strike="noStrike" kern="600" cap="none" spc="11" normalizeH="0" baseline="30000" noProof="0">
                <a:ln>
                  <a:noFill/>
                </a:ln>
                <a:effectLst/>
                <a:uLnTx/>
                <a:uFillTx/>
                <a:latin typeface="Calibri" panose="020F0502020204030204" pitchFamily="34" charset="0"/>
                <a:ea typeface="Verdana" panose="020B0604030504040204" pitchFamily="34" charset="0"/>
                <a:cs typeface="Calibri" panose="020F0502020204030204" pitchFamily="34" charset="0"/>
              </a:rPr>
              <a:t>2,3</a:t>
            </a:r>
            <a:endParaRPr kumimoji="0" lang="en-US" sz="1200" b="0" i="0" u="none" strike="noStrike" kern="600" cap="none" spc="11" normalizeH="0" baseline="0" noProof="0">
              <a:ln>
                <a:noFill/>
              </a:ln>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42789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11" normalizeH="0" baseline="0" noProof="0">
                <a:ln>
                  <a:noFill/>
                </a:ln>
                <a:effectLst/>
                <a:uLnTx/>
                <a:uFillTx/>
                <a:latin typeface="Calibri" panose="020F0502020204030204" pitchFamily="34" charset="0"/>
                <a:ea typeface="Verdana" panose="020B0604030504040204" pitchFamily="34" charset="0"/>
                <a:cs typeface="Calibri" panose="020F0502020204030204" pitchFamily="34" charset="0"/>
              </a:rPr>
              <a:t>MW of ~ 150,000 Da</a:t>
            </a:r>
          </a:p>
        </p:txBody>
      </p:sp>
      <p:sp>
        <p:nvSpPr>
          <p:cNvPr id="83" name="Oval 82">
            <a:extLst>
              <a:ext uri="{FF2B5EF4-FFF2-40B4-BE49-F238E27FC236}">
                <a16:creationId xmlns:a16="http://schemas.microsoft.com/office/drawing/2014/main" id="{4A8D60CE-88C6-0FAF-9CD5-4A4E9B695E48}"/>
              </a:ext>
            </a:extLst>
          </p:cNvPr>
          <p:cNvSpPr/>
          <p:nvPr/>
        </p:nvSpPr>
        <p:spPr>
          <a:xfrm>
            <a:off x="8613698" y="1434255"/>
            <a:ext cx="666110" cy="666110"/>
          </a:xfrm>
          <a:prstGeom prst="ellipse">
            <a:avLst/>
          </a:prstGeom>
          <a:solidFill>
            <a:schemeClr val="bg1"/>
          </a:solidFill>
          <a:ln w="25400">
            <a:solidFill>
              <a:srgbClr val="92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84" name="Graphic 83">
            <a:extLst>
              <a:ext uri="{FF2B5EF4-FFF2-40B4-BE49-F238E27FC236}">
                <a16:creationId xmlns:a16="http://schemas.microsoft.com/office/drawing/2014/main" id="{6CC93C96-A431-2CB5-874B-020BB43CFB96}"/>
              </a:ext>
            </a:extLst>
          </p:cNvPr>
          <p:cNvPicPr>
            <a:picLocks noChangeAspect="1"/>
          </p:cNvPicPr>
          <p:nvPr/>
        </p:nvPicPr>
        <p:blipFill>
          <a:blip>
            <a:extLst>
              <a:ext uri="{96DAC541-7B7A-43D3-8B79-37D633B846F1}">
                <asvg:svgBlip xmlns:asvg="http://schemas.microsoft.com/office/drawing/2016/SVG/main" r:embed="rId5"/>
              </a:ext>
            </a:extLst>
          </a:blip>
          <a:srcRect b="15754"/>
          <a:stretch/>
        </p:blipFill>
        <p:spPr>
          <a:xfrm>
            <a:off x="8668264" y="2105080"/>
            <a:ext cx="530786" cy="550775"/>
          </a:xfrm>
          <a:prstGeom prst="rect">
            <a:avLst/>
          </a:prstGeom>
        </p:spPr>
      </p:pic>
      <p:pic>
        <p:nvPicPr>
          <p:cNvPr id="85" name="Graphic 84">
            <a:extLst>
              <a:ext uri="{FF2B5EF4-FFF2-40B4-BE49-F238E27FC236}">
                <a16:creationId xmlns:a16="http://schemas.microsoft.com/office/drawing/2014/main" id="{0ECE3741-152D-7754-0874-AD81106D827B}"/>
              </a:ext>
            </a:extLst>
          </p:cNvPr>
          <p:cNvPicPr>
            <a:picLocks noChangeAspect="1"/>
          </p:cNvPicPr>
          <p:nvPr/>
        </p:nvPicPr>
        <p:blipFill>
          <a:blip>
            <a:extLst>
              <a:ext uri="{96DAC541-7B7A-43D3-8B79-37D633B846F1}">
                <asvg:svgBlip xmlns:asvg="http://schemas.microsoft.com/office/drawing/2016/SVG/main" r:embed="rId6"/>
              </a:ext>
            </a:extLst>
          </a:blip>
          <a:srcRect l="-1" r="-22346" b="17283"/>
          <a:stretch/>
        </p:blipFill>
        <p:spPr>
          <a:xfrm>
            <a:off x="8669459" y="3860035"/>
            <a:ext cx="549277" cy="462942"/>
          </a:xfrm>
          <a:prstGeom prst="rect">
            <a:avLst/>
          </a:prstGeom>
        </p:spPr>
      </p:pic>
      <p:cxnSp>
        <p:nvCxnSpPr>
          <p:cNvPr id="86" name="Straight Connector 85">
            <a:extLst>
              <a:ext uri="{FF2B5EF4-FFF2-40B4-BE49-F238E27FC236}">
                <a16:creationId xmlns:a16="http://schemas.microsoft.com/office/drawing/2014/main" id="{24580D3C-38AF-D72B-62FD-BAB9D468EADE}"/>
              </a:ext>
            </a:extLst>
          </p:cNvPr>
          <p:cNvCxnSpPr>
            <a:cxnSpLocks/>
          </p:cNvCxnSpPr>
          <p:nvPr/>
        </p:nvCxnSpPr>
        <p:spPr>
          <a:xfrm>
            <a:off x="8791067" y="3702772"/>
            <a:ext cx="2421215" cy="0"/>
          </a:xfrm>
          <a:prstGeom prst="line">
            <a:avLst/>
          </a:prstGeom>
          <a:ln w="12700">
            <a:solidFill>
              <a:srgbClr val="004257"/>
            </a:solidFill>
            <a:tailEnd type="none" w="lg" len="med"/>
          </a:ln>
        </p:spPr>
        <p:style>
          <a:lnRef idx="1">
            <a:schemeClr val="accent1"/>
          </a:lnRef>
          <a:fillRef idx="0">
            <a:schemeClr val="accent1"/>
          </a:fillRef>
          <a:effectRef idx="0">
            <a:schemeClr val="accent1"/>
          </a:effectRef>
          <a:fontRef idx="minor">
            <a:schemeClr val="tx1"/>
          </a:fontRef>
        </p:style>
      </p:cxnSp>
      <p:sp>
        <p:nvSpPr>
          <p:cNvPr id="93" name="Rectangle: Rounded Corners 92">
            <a:extLst>
              <a:ext uri="{FF2B5EF4-FFF2-40B4-BE49-F238E27FC236}">
                <a16:creationId xmlns:a16="http://schemas.microsoft.com/office/drawing/2014/main" id="{7C38AFC2-8E31-DD8B-BA74-42F3CE09AC26}"/>
              </a:ext>
            </a:extLst>
          </p:cNvPr>
          <p:cNvSpPr/>
          <p:nvPr/>
        </p:nvSpPr>
        <p:spPr>
          <a:xfrm rot="19336510">
            <a:off x="8797648" y="1590783"/>
            <a:ext cx="44203" cy="190764"/>
          </a:xfrm>
          <a:prstGeom prst="roundRect">
            <a:avLst>
              <a:gd name="adj" fmla="val 50000"/>
            </a:avLst>
          </a:prstGeom>
          <a:solidFill>
            <a:srgbClr val="92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4" name="Rectangle: Rounded Corners 93">
            <a:extLst>
              <a:ext uri="{FF2B5EF4-FFF2-40B4-BE49-F238E27FC236}">
                <a16:creationId xmlns:a16="http://schemas.microsoft.com/office/drawing/2014/main" id="{81ED9931-D91B-EEE7-3B95-315EA03B5C11}"/>
              </a:ext>
            </a:extLst>
          </p:cNvPr>
          <p:cNvSpPr/>
          <p:nvPr/>
        </p:nvSpPr>
        <p:spPr>
          <a:xfrm rot="19336510">
            <a:off x="8850942" y="1560565"/>
            <a:ext cx="44203" cy="190764"/>
          </a:xfrm>
          <a:prstGeom prst="roundRect">
            <a:avLst>
              <a:gd name="adj" fmla="val 50000"/>
            </a:avLst>
          </a:prstGeom>
          <a:solidFill>
            <a:srgbClr val="92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5" name="Rectangle: Rounded Corners 94">
            <a:extLst>
              <a:ext uri="{FF2B5EF4-FFF2-40B4-BE49-F238E27FC236}">
                <a16:creationId xmlns:a16="http://schemas.microsoft.com/office/drawing/2014/main" id="{7DBA72AC-67AC-6F5D-F2A9-61A3D3664214}"/>
              </a:ext>
            </a:extLst>
          </p:cNvPr>
          <p:cNvSpPr/>
          <p:nvPr/>
        </p:nvSpPr>
        <p:spPr>
          <a:xfrm>
            <a:off x="8899818" y="1697682"/>
            <a:ext cx="44203" cy="288445"/>
          </a:xfrm>
          <a:prstGeom prst="roundRect">
            <a:avLst>
              <a:gd name="adj" fmla="val 50000"/>
            </a:avLst>
          </a:prstGeom>
          <a:solidFill>
            <a:srgbClr val="92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0" name="Rectangle: Rounded Corners 89">
            <a:extLst>
              <a:ext uri="{FF2B5EF4-FFF2-40B4-BE49-F238E27FC236}">
                <a16:creationId xmlns:a16="http://schemas.microsoft.com/office/drawing/2014/main" id="{3EA98620-EFCD-7E9C-213E-613CC0FE2FE1}"/>
              </a:ext>
            </a:extLst>
          </p:cNvPr>
          <p:cNvSpPr/>
          <p:nvPr/>
        </p:nvSpPr>
        <p:spPr>
          <a:xfrm rot="2263490" flipH="1">
            <a:off x="9065117" y="1590783"/>
            <a:ext cx="44203" cy="190764"/>
          </a:xfrm>
          <a:prstGeom prst="roundRect">
            <a:avLst>
              <a:gd name="adj" fmla="val 50000"/>
            </a:avLst>
          </a:prstGeom>
          <a:solidFill>
            <a:srgbClr val="92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1" name="Rectangle: Rounded Corners 90">
            <a:extLst>
              <a:ext uri="{FF2B5EF4-FFF2-40B4-BE49-F238E27FC236}">
                <a16:creationId xmlns:a16="http://schemas.microsoft.com/office/drawing/2014/main" id="{9F5F553E-333F-102B-84EC-8C33259BC7D8}"/>
              </a:ext>
            </a:extLst>
          </p:cNvPr>
          <p:cNvSpPr/>
          <p:nvPr/>
        </p:nvSpPr>
        <p:spPr>
          <a:xfrm rot="2263490" flipH="1">
            <a:off x="9011824" y="1560565"/>
            <a:ext cx="44203" cy="190764"/>
          </a:xfrm>
          <a:prstGeom prst="roundRect">
            <a:avLst>
              <a:gd name="adj" fmla="val 50000"/>
            </a:avLst>
          </a:prstGeom>
          <a:solidFill>
            <a:srgbClr val="92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2" name="Rectangle: Rounded Corners 91">
            <a:extLst>
              <a:ext uri="{FF2B5EF4-FFF2-40B4-BE49-F238E27FC236}">
                <a16:creationId xmlns:a16="http://schemas.microsoft.com/office/drawing/2014/main" id="{8E7324B3-96D2-1C6F-C54E-D601938E7E87}"/>
              </a:ext>
            </a:extLst>
          </p:cNvPr>
          <p:cNvSpPr/>
          <p:nvPr/>
        </p:nvSpPr>
        <p:spPr>
          <a:xfrm flipH="1">
            <a:off x="8962947" y="1697682"/>
            <a:ext cx="44203" cy="288445"/>
          </a:xfrm>
          <a:prstGeom prst="roundRect">
            <a:avLst>
              <a:gd name="adj" fmla="val 50000"/>
            </a:avLst>
          </a:prstGeom>
          <a:solidFill>
            <a:srgbClr val="92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96" name="TextBox 95">
            <a:extLst>
              <a:ext uri="{FF2B5EF4-FFF2-40B4-BE49-F238E27FC236}">
                <a16:creationId xmlns:a16="http://schemas.microsoft.com/office/drawing/2014/main" id="{BE02C98F-60DB-C5C2-A804-0EA55C7E800F}"/>
              </a:ext>
            </a:extLst>
          </p:cNvPr>
          <p:cNvSpPr txBox="1"/>
          <p:nvPr/>
        </p:nvSpPr>
        <p:spPr>
          <a:xfrm>
            <a:off x="9251363" y="2247282"/>
            <a:ext cx="2026238" cy="1298228"/>
          </a:xfrm>
          <a:prstGeom prst="rect">
            <a:avLst/>
          </a:prstGeom>
          <a:noFill/>
        </p:spPr>
        <p:txBody>
          <a:bodyPr wrap="square" lIns="0" tIns="91440" rIns="0" bIns="0" rtlCol="0" anchor="t" anchorCtr="0">
            <a:noAutofit/>
          </a:bodyPr>
          <a:lstStyle/>
          <a:p>
            <a:pPr marL="7938" marR="0" lvl="0" indent="0" algn="l" defTabSz="427899" rtl="0" eaLnBrk="1" fontAlgn="auto" latinLnBrk="0" hangingPunct="1">
              <a:lnSpc>
                <a:spcPct val="100000"/>
              </a:lnSpc>
              <a:spcBef>
                <a:spcPts val="0"/>
              </a:spcBef>
              <a:spcAft>
                <a:spcPts val="300"/>
              </a:spcAft>
              <a:buClrTx/>
              <a:buSzTx/>
              <a:buFontTx/>
              <a:buNone/>
              <a:tabLst/>
              <a:defRPr/>
            </a:pPr>
            <a:r>
              <a:rPr kumimoji="0" lang="en-US" sz="1400" b="1"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Advantages</a:t>
            </a:r>
          </a:p>
          <a:p>
            <a:pPr marL="112711" marR="0" lvl="0" indent="-112711" algn="l" defTabSz="427899" rtl="0" eaLnBrk="1" fontAlgn="auto" latinLnBrk="0" hangingPunct="1">
              <a:lnSpc>
                <a:spcPct val="100000"/>
              </a:lnSpc>
              <a:spcBef>
                <a:spcPts val="0"/>
              </a:spcBef>
              <a:spcAft>
                <a:spcPts val="300"/>
              </a:spcAft>
              <a:buClr>
                <a:srgbClr val="92C845"/>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E</a:t>
            </a:r>
            <a:r>
              <a:rPr kumimoji="0" lang="en-US" sz="1200" b="0" i="0" u="none" strike="noStrike" kern="600" cap="none" spc="28" normalizeH="0" baseline="0" noProof="0" err="1">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ffectively</a:t>
            </a: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 prevents </a:t>
            </a:r>
            <a:b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b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cytokine–receptor </a:t>
            </a:r>
            <a:r>
              <a:rPr kumimoji="0" lang="en-US" sz="1200" b="0" i="0" u="none" strike="noStrike" kern="600" cap="none" spc="28" normalizeH="0" baseline="0" noProof="0" err="1">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interactions</a:t>
            </a:r>
            <a:r>
              <a:rPr kumimoji="0" lang="en-US" sz="1200" b="0" i="0" u="none" strike="noStrike" kern="600" cap="none" spc="28" normalizeH="0" baseline="30000" noProof="0" err="1">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a</a:t>
            </a:r>
            <a:endParaRPr kumimoji="0" lang="en-US" sz="1200" b="0" i="0" u="none" strike="noStrike" kern="600" cap="none" spc="28" normalizeH="0" baseline="3000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endParaRPr>
          </a:p>
          <a:p>
            <a:pPr marL="112711" marR="0" lvl="0" indent="-112711" algn="l" defTabSz="427899" rtl="0" eaLnBrk="1" fontAlgn="auto" latinLnBrk="0" hangingPunct="1">
              <a:lnSpc>
                <a:spcPct val="100000"/>
              </a:lnSpc>
              <a:spcBef>
                <a:spcPts val="0"/>
              </a:spcBef>
              <a:spcAft>
                <a:spcPts val="300"/>
              </a:spcAft>
              <a:buClr>
                <a:srgbClr val="92C845"/>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High specificity</a:t>
            </a:r>
          </a:p>
          <a:p>
            <a:pPr marL="112711" marR="0" lvl="0" indent="-112711" algn="l" defTabSz="427899" rtl="0" eaLnBrk="1" fontAlgn="auto" latinLnBrk="0" hangingPunct="1">
              <a:lnSpc>
                <a:spcPct val="100000"/>
              </a:lnSpc>
              <a:spcBef>
                <a:spcPts val="0"/>
              </a:spcBef>
              <a:spcAft>
                <a:spcPts val="300"/>
              </a:spcAft>
              <a:buClr>
                <a:srgbClr val="92C845"/>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High potency</a:t>
            </a:r>
          </a:p>
        </p:txBody>
      </p:sp>
      <p:sp>
        <p:nvSpPr>
          <p:cNvPr id="98" name="Rectangle 97">
            <a:extLst>
              <a:ext uri="{FF2B5EF4-FFF2-40B4-BE49-F238E27FC236}">
                <a16:creationId xmlns:a16="http://schemas.microsoft.com/office/drawing/2014/main" id="{8C85D555-E784-3F7F-D856-E3B88BE9C4DA}"/>
              </a:ext>
            </a:extLst>
          </p:cNvPr>
          <p:cNvSpPr/>
          <p:nvPr/>
        </p:nvSpPr>
        <p:spPr>
          <a:xfrm>
            <a:off x="9251362" y="3934273"/>
            <a:ext cx="2108760" cy="1167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bIns="91440" rtlCol="0" anchor="t"/>
          <a:lstStyle/>
          <a:p>
            <a:pPr marL="173038" marR="0" lvl="0" indent="-173038" algn="l" defTabSz="427899" rtl="0" eaLnBrk="1" fontAlgn="auto" latinLnBrk="0" hangingPunct="1">
              <a:lnSpc>
                <a:spcPct val="100000"/>
              </a:lnSpc>
              <a:spcBef>
                <a:spcPts val="0"/>
              </a:spcBef>
              <a:spcAft>
                <a:spcPts val="300"/>
              </a:spcAft>
              <a:buClrTx/>
              <a:buSzTx/>
              <a:buFontTx/>
              <a:buNone/>
              <a:tabLst/>
              <a:defRPr/>
            </a:pPr>
            <a:r>
              <a:rPr kumimoji="0" lang="en-US" sz="1400" b="1"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Challenges</a:t>
            </a:r>
          </a:p>
          <a:p>
            <a:pPr marL="112711" marR="0" lvl="0" indent="-112711" algn="l" defTabSz="427899" rtl="0" eaLnBrk="1" fontAlgn="auto" latinLnBrk="0" hangingPunct="1">
              <a:lnSpc>
                <a:spcPct val="100000"/>
              </a:lnSpc>
              <a:spcBef>
                <a:spcPts val="0"/>
              </a:spcBef>
              <a:spcAft>
                <a:spcPts val="300"/>
              </a:spcAft>
              <a:buClr>
                <a:srgbClr val="92C845"/>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Impermeable</a:t>
            </a:r>
          </a:p>
          <a:p>
            <a:pPr marL="112711" marR="0" lvl="0" indent="-112711" algn="l" defTabSz="427899" rtl="0" eaLnBrk="1" fontAlgn="auto" latinLnBrk="0" hangingPunct="1">
              <a:lnSpc>
                <a:spcPct val="100000"/>
              </a:lnSpc>
              <a:spcBef>
                <a:spcPts val="0"/>
              </a:spcBef>
              <a:spcAft>
                <a:spcPts val="300"/>
              </a:spcAft>
              <a:buClr>
                <a:srgbClr val="92C845"/>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Limited biodistribution</a:t>
            </a:r>
          </a:p>
          <a:p>
            <a:pPr marL="112711" marR="0" lvl="0" indent="-112711" algn="l" defTabSz="427899" rtl="0" eaLnBrk="1" fontAlgn="auto" latinLnBrk="0" hangingPunct="1">
              <a:lnSpc>
                <a:spcPct val="100000"/>
              </a:lnSpc>
              <a:spcBef>
                <a:spcPts val="0"/>
              </a:spcBef>
              <a:spcAft>
                <a:spcPts val="300"/>
              </a:spcAft>
              <a:buClr>
                <a:srgbClr val="92C845"/>
              </a:buClr>
              <a:buSzTx/>
              <a:buFont typeface="Arial" panose="020B0604020202020204" pitchFamily="34" charset="0"/>
              <a:buChar char="•"/>
              <a:tabLst/>
              <a:defRPr/>
            </a:pPr>
            <a:r>
              <a:rPr kumimoji="0" lang="en-US" sz="1200" b="0" i="0" u="none" strike="noStrike" kern="600" cap="none" spc="28"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Unsuitable for oral formulation (invasive injection only)</a:t>
            </a:r>
          </a:p>
        </p:txBody>
      </p:sp>
      <p:grpSp>
        <p:nvGrpSpPr>
          <p:cNvPr id="114" name="Group 113">
            <a:extLst>
              <a:ext uri="{FF2B5EF4-FFF2-40B4-BE49-F238E27FC236}">
                <a16:creationId xmlns:a16="http://schemas.microsoft.com/office/drawing/2014/main" id="{2A701C20-B6B0-5E6C-EAA5-41EDB1805998}"/>
              </a:ext>
            </a:extLst>
          </p:cNvPr>
          <p:cNvGrpSpPr/>
          <p:nvPr/>
        </p:nvGrpSpPr>
        <p:grpSpPr>
          <a:xfrm>
            <a:off x="400370" y="5407292"/>
            <a:ext cx="10983588" cy="276999"/>
            <a:chOff x="430570" y="5496646"/>
            <a:chExt cx="10983588" cy="276999"/>
          </a:xfrm>
        </p:grpSpPr>
        <p:cxnSp>
          <p:nvCxnSpPr>
            <p:cNvPr id="5" name="Straight Arrow Connector 4">
              <a:extLst>
                <a:ext uri="{FF2B5EF4-FFF2-40B4-BE49-F238E27FC236}">
                  <a16:creationId xmlns:a16="http://schemas.microsoft.com/office/drawing/2014/main" id="{24A27C62-7A88-25EF-DBC4-FE43D5F3F8F9}"/>
                </a:ext>
              </a:extLst>
            </p:cNvPr>
            <p:cNvCxnSpPr>
              <a:cxnSpLocks/>
            </p:cNvCxnSpPr>
            <p:nvPr/>
          </p:nvCxnSpPr>
          <p:spPr>
            <a:xfrm>
              <a:off x="3085221" y="5635145"/>
              <a:ext cx="832893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0816D6FF-4AE7-B79F-CA1F-CA4121B16C1C}"/>
                </a:ext>
              </a:extLst>
            </p:cNvPr>
            <p:cNvSpPr txBox="1"/>
            <p:nvPr/>
          </p:nvSpPr>
          <p:spPr>
            <a:xfrm>
              <a:off x="6232801" y="5542812"/>
              <a:ext cx="2108761" cy="184666"/>
            </a:xfrm>
            <a:prstGeom prst="rect">
              <a:avLst/>
            </a:prstGeom>
            <a:solidFill>
              <a:schemeClr val="bg1"/>
            </a:solid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Increasing molecular size </a:t>
              </a:r>
            </a:p>
          </p:txBody>
        </p:sp>
        <p:sp>
          <p:nvSpPr>
            <p:cNvPr id="71" name="TextBox 70">
              <a:extLst>
                <a:ext uri="{FF2B5EF4-FFF2-40B4-BE49-F238E27FC236}">
                  <a16:creationId xmlns:a16="http://schemas.microsoft.com/office/drawing/2014/main" id="{E04CEAAF-B241-7AA4-CA79-E70C658B6126}"/>
                </a:ext>
              </a:extLst>
            </p:cNvPr>
            <p:cNvSpPr txBox="1"/>
            <p:nvPr/>
          </p:nvSpPr>
          <p:spPr>
            <a:xfrm>
              <a:off x="430570" y="5496646"/>
              <a:ext cx="6096000" cy="276999"/>
            </a:xfrm>
            <a:prstGeom prst="rect">
              <a:avLst/>
            </a:prstGeom>
            <a:noFill/>
          </p:spPr>
          <p:txBody>
            <a:bodyPr wrap="square">
              <a:spAutoFit/>
            </a:bodyPr>
            <a:lstStyle/>
            <a:p>
              <a:pPr marL="0" marR="0" lvl="0" indent="0" algn="l" defTabSz="427899" rtl="0" eaLnBrk="1" fontAlgn="auto" latinLnBrk="0" hangingPunct="1">
                <a:lnSpc>
                  <a:spcPct val="100000"/>
                </a:lnSpc>
                <a:spcBef>
                  <a:spcPts val="0"/>
                </a:spcBef>
                <a:spcAft>
                  <a:spcPts val="0"/>
                </a:spcAft>
                <a:buClrTx/>
                <a:buSzTx/>
                <a:buFontTx/>
                <a:buNone/>
                <a:tabLst/>
                <a:defRPr/>
              </a:pPr>
              <a:r>
                <a:rPr kumimoji="0" lang="en-US" sz="1200" b="0" i="0" u="none" strike="noStrike" kern="600" cap="none" spc="11"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Icotrokinra</a:t>
              </a:r>
              <a:r>
                <a:rPr kumimoji="0" lang="en-US" sz="1200" b="0" i="0" u="none" strike="noStrike" kern="600" cap="none" spc="11" normalizeH="0" baseline="3000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3,4</a:t>
              </a:r>
              <a:r>
                <a:rPr kumimoji="0" lang="en-US" sz="1200" b="0" i="0" u="none" strike="noStrike" kern="600" cap="none" spc="11" normalizeH="0" baseline="0" noProof="0">
                  <a:ln>
                    <a:noFill/>
                  </a:ln>
                  <a:solidFill>
                    <a:srgbClr val="000000"/>
                  </a:solidFill>
                  <a:effectLst/>
                  <a:uLnTx/>
                  <a:uFillTx/>
                  <a:latin typeface="Calibri" panose="020F0502020204030204" pitchFamily="34" charset="0"/>
                  <a:ea typeface="Verdana" panose="020B0604030504040204" pitchFamily="34" charset="0"/>
                  <a:cs typeface="Calibri" panose="020F0502020204030204" pitchFamily="34" charset="0"/>
                </a:rPr>
                <a:t> MW = 1,898.19 Da</a:t>
              </a:r>
            </a:p>
          </p:txBody>
        </p:sp>
      </p:grpSp>
      <p:sp>
        <p:nvSpPr>
          <p:cNvPr id="82" name="Text Placeholder 3">
            <a:extLst>
              <a:ext uri="{FF2B5EF4-FFF2-40B4-BE49-F238E27FC236}">
                <a16:creationId xmlns:a16="http://schemas.microsoft.com/office/drawing/2014/main" id="{3B4A3BE0-DCAE-60CE-5F6F-577BB7DC8595}"/>
              </a:ext>
            </a:extLst>
          </p:cNvPr>
          <p:cNvSpPr txBox="1">
            <a:spLocks/>
          </p:cNvSpPr>
          <p:nvPr/>
        </p:nvSpPr>
        <p:spPr>
          <a:xfrm>
            <a:off x="609601" y="5706196"/>
            <a:ext cx="10813348" cy="473075"/>
          </a:xfrm>
          <a:prstGeom prst="rect">
            <a:avLst/>
          </a:prstGeom>
        </p:spPr>
        <p:txBody>
          <a:bodyPr vert="horz" lIns="0" tIns="0" rIns="0" bIns="0" rtlCol="0" anchor="b">
            <a:noAutofit/>
          </a:bodyPr>
          <a:lst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sz="1800" b="0" i="0" kern="120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err="1">
                <a:ln>
                  <a:noFill/>
                </a:ln>
                <a:solidFill>
                  <a:prstClr val="white">
                    <a:lumMod val="50000"/>
                  </a:prstClr>
                </a:solidFill>
                <a:effectLst/>
                <a:uLnTx/>
                <a:uFillTx/>
                <a:latin typeface="Calibri"/>
                <a:ea typeface="+mn-ea"/>
                <a:cs typeface="+mn-cs"/>
              </a:rPr>
              <a:t>mAb</a:t>
            </a:r>
            <a: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t>, monoclonal antibody.</a:t>
            </a: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t>a Protein–protein interactions involving large, flat surfaces.</a:t>
            </a:r>
            <a:r>
              <a:rPr kumimoji="0" lang="en-GB" sz="800" b="0" i="0" u="none" strike="noStrike" kern="1200" cap="none" spc="0" normalizeH="0" baseline="30000" noProof="0">
                <a:ln>
                  <a:noFill/>
                </a:ln>
                <a:solidFill>
                  <a:prstClr val="white">
                    <a:lumMod val="50000"/>
                  </a:prstClr>
                </a:solidFill>
                <a:effectLst/>
                <a:uLnTx/>
                <a:uFillTx/>
                <a:latin typeface="Calibri"/>
                <a:ea typeface="+mn-ea"/>
                <a:cs typeface="+mn-cs"/>
              </a:rPr>
              <a:t>5–8</a:t>
            </a:r>
            <a:b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br>
            <a: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t>1. La Manna S, et al. Int J Mol Sci. 2018;19:2714. 2. Castelli MS, et al. </a:t>
            </a:r>
            <a:r>
              <a:rPr kumimoji="0" lang="en-GB" sz="800" b="0" i="0" u="none" strike="noStrike" kern="1200" cap="none" spc="0" normalizeH="0" baseline="0" noProof="0" err="1">
                <a:ln>
                  <a:noFill/>
                </a:ln>
                <a:solidFill>
                  <a:prstClr val="white">
                    <a:lumMod val="50000"/>
                  </a:prstClr>
                </a:solidFill>
                <a:effectLst/>
                <a:uLnTx/>
                <a:uFillTx/>
                <a:latin typeface="Calibri"/>
                <a:ea typeface="+mn-ea"/>
                <a:cs typeface="+mn-cs"/>
              </a:rPr>
              <a:t>Pharmacol</a:t>
            </a:r>
            <a: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t> Res </a:t>
            </a:r>
            <a:r>
              <a:rPr kumimoji="0" lang="en-GB" sz="800" b="0" i="0" u="none" strike="noStrike" kern="1200" cap="none" spc="0" normalizeH="0" baseline="0" noProof="0" err="1">
                <a:ln>
                  <a:noFill/>
                </a:ln>
                <a:solidFill>
                  <a:prstClr val="white">
                    <a:lumMod val="50000"/>
                  </a:prstClr>
                </a:solidFill>
                <a:effectLst/>
                <a:uLnTx/>
                <a:uFillTx/>
                <a:latin typeface="Calibri"/>
                <a:ea typeface="+mn-ea"/>
                <a:cs typeface="+mn-cs"/>
              </a:rPr>
              <a:t>Perspect</a:t>
            </a:r>
            <a: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t>. 2019;7:e00535. 3. Stein Gold L, et al. Adv Ther. 2025;42:3158-72. 4. Fourie AM, et al. Sci Rep. 2024;14:17515.  5. Wang L, et al. Signal </a:t>
            </a:r>
            <a:r>
              <a:rPr kumimoji="0" lang="en-GB" sz="800" b="0" i="0" u="none" strike="noStrike" kern="1200" cap="none" spc="0" normalizeH="0" baseline="0" noProof="0" err="1">
                <a:ln>
                  <a:noFill/>
                </a:ln>
                <a:solidFill>
                  <a:prstClr val="white">
                    <a:lumMod val="50000"/>
                  </a:prstClr>
                </a:solidFill>
                <a:effectLst/>
                <a:uLnTx/>
                <a:uFillTx/>
                <a:latin typeface="Calibri"/>
                <a:ea typeface="+mn-ea"/>
                <a:cs typeface="+mn-cs"/>
              </a:rPr>
              <a:t>Transduct</a:t>
            </a:r>
            <a: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t> Target Ther. 2022;7:48. 6. Arkin MR, et al. Chem Biol. 2014;21:1102-14. 7. Lu H, et al. Signal </a:t>
            </a:r>
            <a:r>
              <a:rPr kumimoji="0" lang="en-GB" sz="800" b="0" i="0" u="none" strike="noStrike" kern="1200" cap="none" spc="0" normalizeH="0" baseline="0" noProof="0" err="1">
                <a:ln>
                  <a:noFill/>
                </a:ln>
                <a:solidFill>
                  <a:prstClr val="white">
                    <a:lumMod val="50000"/>
                  </a:prstClr>
                </a:solidFill>
                <a:effectLst/>
                <a:uLnTx/>
                <a:uFillTx/>
                <a:latin typeface="Calibri"/>
                <a:ea typeface="+mn-ea"/>
                <a:cs typeface="+mn-cs"/>
              </a:rPr>
              <a:t>Transduct</a:t>
            </a:r>
            <a: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t> Target Ther. 2020;5:213. 8. Zheng J, et al. </a:t>
            </a:r>
            <a:r>
              <a:rPr kumimoji="0" lang="en-GB" sz="800" b="0" i="0" u="none" strike="noStrike" kern="1200" cap="none" spc="0" normalizeH="0" baseline="0" noProof="0" err="1">
                <a:ln>
                  <a:noFill/>
                </a:ln>
                <a:solidFill>
                  <a:prstClr val="white">
                    <a:lumMod val="50000"/>
                  </a:prstClr>
                </a:solidFill>
                <a:effectLst/>
                <a:uLnTx/>
                <a:uFillTx/>
                <a:latin typeface="Calibri"/>
                <a:ea typeface="+mn-ea"/>
                <a:cs typeface="+mn-cs"/>
              </a:rPr>
              <a:t>Bioorg</a:t>
            </a:r>
            <a:r>
              <a:rPr kumimoji="0" lang="en-GB" sz="800" b="0" i="0" u="none" strike="noStrike" kern="1200" cap="none" spc="0" normalizeH="0" baseline="0" noProof="0">
                <a:ln>
                  <a:noFill/>
                </a:ln>
                <a:solidFill>
                  <a:prstClr val="white">
                    <a:lumMod val="50000"/>
                  </a:prstClr>
                </a:solidFill>
                <a:effectLst/>
                <a:uLnTx/>
                <a:uFillTx/>
                <a:latin typeface="Calibri"/>
                <a:ea typeface="+mn-ea"/>
                <a:cs typeface="+mn-cs"/>
              </a:rPr>
              <a:t> Med Chem Lett. 2021;48:128229. </a:t>
            </a:r>
          </a:p>
        </p:txBody>
      </p:sp>
    </p:spTree>
    <p:extLst>
      <p:ext uri="{BB962C8B-B14F-4D97-AF65-F5344CB8AC3E}">
        <p14:creationId xmlns:p14="http://schemas.microsoft.com/office/powerpoint/2010/main" val="4083441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6E35DA2F-B45A-7BA7-2F35-D5FF44B010AF}"/>
              </a:ext>
            </a:extLst>
          </p:cNvPr>
          <p:cNvSpPr txBox="1">
            <a:spLocks/>
          </p:cNvSpPr>
          <p:nvPr/>
        </p:nvSpPr>
        <p:spPr>
          <a:xfrm>
            <a:off x="3602434" y="6696384"/>
            <a:ext cx="4754563" cy="153463"/>
          </a:xfrm>
          <a:prstGeom prst="rect">
            <a:avLst/>
          </a:prstGeom>
          <a:noFill/>
        </p:spPr>
        <p:txBody>
          <a:bodyPr vert="horz" lIns="0" tIns="0" rIns="0" bIns="0" rtlCol="0" anchor="ctr"/>
          <a:lstStyle>
            <a:defPPr>
              <a:defRPr lang="en-US"/>
            </a:defPPr>
            <a:lvl1pPr marL="0" algn="l" defTabSz="914400" rtl="0" eaLnBrk="1" latinLnBrk="0" hangingPunct="1">
              <a:lnSpc>
                <a:spcPct val="110000"/>
              </a:lnSpc>
              <a:spcBef>
                <a:spcPts val="600"/>
              </a:spcBef>
              <a:spcAft>
                <a:spcPts val="600"/>
              </a:spcAft>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11" rtl="0" eaLnBrk="1" fontAlgn="auto" latinLnBrk="0" hangingPunct="1">
              <a:lnSpc>
                <a:spcPct val="110000"/>
              </a:lnSpc>
              <a:spcBef>
                <a:spcPts val="601"/>
              </a:spcBef>
              <a:spcAft>
                <a:spcPts val="601"/>
              </a:spcAft>
              <a:buClrTx/>
              <a:buSzTx/>
              <a:buFontTx/>
              <a:buNone/>
              <a:tabLst/>
              <a:defRPr/>
            </a:pPr>
            <a:r>
              <a:rPr kumimoji="0" lang="en-GB" sz="1001" b="0" i="0" u="none" strike="noStrike" kern="1200" cap="none" spc="0" normalizeH="0" baseline="0" noProof="0">
                <a:ln>
                  <a:noFill/>
                </a:ln>
                <a:solidFill>
                  <a:srgbClr val="000000"/>
                </a:solidFill>
                <a:effectLst/>
                <a:uLnTx/>
                <a:uFillTx/>
                <a:latin typeface="Johnson Text"/>
                <a:ea typeface="+mn-ea"/>
                <a:cs typeface="+mn-cs"/>
              </a:rPr>
              <a:t>HIGHLY CONFIDENTIAL – DO NOT DISTRIBUTE</a:t>
            </a:r>
          </a:p>
        </p:txBody>
      </p:sp>
      <p:sp>
        <p:nvSpPr>
          <p:cNvPr id="25" name="Title 2">
            <a:extLst>
              <a:ext uri="{FF2B5EF4-FFF2-40B4-BE49-F238E27FC236}">
                <a16:creationId xmlns:a16="http://schemas.microsoft.com/office/drawing/2014/main" id="{386B5146-1036-A616-9BCC-3D2556AA1AFF}"/>
              </a:ext>
            </a:extLst>
          </p:cNvPr>
          <p:cNvSpPr>
            <a:spLocks noGrp="1"/>
          </p:cNvSpPr>
          <p:nvPr>
            <p:ph type="title"/>
          </p:nvPr>
        </p:nvSpPr>
        <p:spPr>
          <a:xfrm>
            <a:off x="215248" y="465824"/>
            <a:ext cx="11355859" cy="585154"/>
          </a:xfrm>
        </p:spPr>
        <p:txBody>
          <a:bodyPr/>
          <a:lstStyle/>
          <a:p>
            <a:r>
              <a:rPr lang="en-GB" sz="3200" b="1" err="1"/>
              <a:t>Icotrokinra</a:t>
            </a:r>
            <a:r>
              <a:rPr lang="en-GB" sz="3200" b="1"/>
              <a:t>: the first targeted oral peptide that precisely binds IL-23R, blocking IL-23 signalling</a:t>
            </a:r>
          </a:p>
        </p:txBody>
      </p:sp>
      <p:pic>
        <p:nvPicPr>
          <p:cNvPr id="26" name="Picture 25" descr="A diagram of a cell membrane  Description automatically generated">
            <a:extLst>
              <a:ext uri="{FF2B5EF4-FFF2-40B4-BE49-F238E27FC236}">
                <a16:creationId xmlns:a16="http://schemas.microsoft.com/office/drawing/2014/main" id="{2B0F368D-3F97-8399-C287-33E551D3A86C}"/>
              </a:ext>
            </a:extLst>
          </p:cNvPr>
          <p:cNvPicPr>
            <a:picLocks noChangeAspect="1"/>
          </p:cNvPicPr>
          <p:nvPr/>
        </p:nvPicPr>
        <p:blipFill>
          <a:blip r:embed="rId3" cstate="print">
            <a:extLst>
              <a:ext uri="{28A0092B-C50C-407E-A947-70E740481C1C}">
                <a14:useLocalDpi xmlns:a14="http://schemas.microsoft.com/office/drawing/2010/main" val="0"/>
              </a:ext>
            </a:extLst>
          </a:blip>
          <a:srcRect l="11004" t="16443" r="23860" b="4576"/>
          <a:stretch>
            <a:fillRect/>
          </a:stretch>
        </p:blipFill>
        <p:spPr>
          <a:xfrm>
            <a:off x="4826869" y="1943467"/>
            <a:ext cx="3939943" cy="4100152"/>
          </a:xfrm>
          <a:prstGeom prst="rect">
            <a:avLst/>
          </a:prstGeom>
        </p:spPr>
      </p:pic>
      <p:sp>
        <p:nvSpPr>
          <p:cNvPr id="27" name="TextBox 26">
            <a:extLst>
              <a:ext uri="{FF2B5EF4-FFF2-40B4-BE49-F238E27FC236}">
                <a16:creationId xmlns:a16="http://schemas.microsoft.com/office/drawing/2014/main" id="{4B3F723B-C0AE-E939-BC8E-A448753F8C55}"/>
              </a:ext>
            </a:extLst>
          </p:cNvPr>
          <p:cNvSpPr txBox="1"/>
          <p:nvPr/>
        </p:nvSpPr>
        <p:spPr>
          <a:xfrm>
            <a:off x="7426302" y="1632952"/>
            <a:ext cx="3028023"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Highly selective and potently blocks IL-23 from binding to its receptor</a:t>
            </a:r>
            <a:endParaRPr kumimoji="0" lang="en-GB" sz="1800" b="0" i="0" u="none" strike="noStrike" kern="1200" cap="none" spc="0" normalizeH="0" baseline="30000" noProof="0">
              <a:ln>
                <a:noFill/>
              </a:ln>
              <a:solidFill>
                <a:srgbClr val="244B7C"/>
              </a:solidFill>
              <a:effectLst/>
              <a:uLnTx/>
              <a:uFillTx/>
              <a:latin typeface="Calibri" panose="020F0502020204030204" pitchFamily="34" charset="0"/>
              <a:ea typeface="+mn-ea"/>
              <a:cs typeface="+mn-cs"/>
            </a:endParaRPr>
          </a:p>
        </p:txBody>
      </p:sp>
      <p:sp>
        <p:nvSpPr>
          <p:cNvPr id="28" name="TextBox 27">
            <a:extLst>
              <a:ext uri="{FF2B5EF4-FFF2-40B4-BE49-F238E27FC236}">
                <a16:creationId xmlns:a16="http://schemas.microsoft.com/office/drawing/2014/main" id="{D856CD28-BF2F-463F-FD43-7D9F0E506475}"/>
              </a:ext>
            </a:extLst>
          </p:cNvPr>
          <p:cNvSpPr txBox="1"/>
          <p:nvPr/>
        </p:nvSpPr>
        <p:spPr>
          <a:xfrm>
            <a:off x="346719" y="1940196"/>
            <a:ext cx="421963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srgbClr val="244B7C"/>
                </a:solidFill>
                <a:effectLst/>
                <a:uLnTx/>
                <a:uFillTx/>
                <a:latin typeface="Calibri" panose="020F0502020204030204" pitchFamily="34" charset="0"/>
                <a:ea typeface="+mn-ea"/>
                <a:cs typeface="+mn-cs"/>
              </a:rPr>
              <a:t>Icotrokinra</a:t>
            </a: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 is an innovative cyclic peptide that is stable in GI tract</a:t>
            </a:r>
            <a:endParaRPr kumimoji="0" lang="en-GB" sz="1800" b="0" i="0" u="none" strike="noStrike" kern="1200" cap="none" spc="0" normalizeH="0" baseline="30000" noProof="0">
              <a:ln>
                <a:noFill/>
              </a:ln>
              <a:solidFill>
                <a:srgbClr val="244B7C"/>
              </a:solidFill>
              <a:effectLst/>
              <a:uLnTx/>
              <a:uFillTx/>
              <a:latin typeface="Calibri" panose="020F0502020204030204" pitchFamily="34" charset="0"/>
              <a:ea typeface="+mn-ea"/>
              <a:cs typeface="+mn-cs"/>
            </a:endParaRPr>
          </a:p>
        </p:txBody>
      </p:sp>
      <p:sp>
        <p:nvSpPr>
          <p:cNvPr id="29" name="TextBox 28">
            <a:extLst>
              <a:ext uri="{FF2B5EF4-FFF2-40B4-BE49-F238E27FC236}">
                <a16:creationId xmlns:a16="http://schemas.microsoft.com/office/drawing/2014/main" id="{A819ED2C-777D-5E70-1764-A3FA97B7BB67}"/>
              </a:ext>
            </a:extLst>
          </p:cNvPr>
          <p:cNvSpPr txBox="1"/>
          <p:nvPr/>
        </p:nvSpPr>
        <p:spPr>
          <a:xfrm>
            <a:off x="837399" y="4749498"/>
            <a:ext cx="32789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Small size allows great penetration of target tissues</a:t>
            </a:r>
            <a:endParaRPr kumimoji="0" lang="en-GB" sz="1800" b="0" i="0" u="none" strike="noStrike" kern="1200" cap="none" spc="0" normalizeH="0" baseline="30000" noProof="0">
              <a:ln>
                <a:noFill/>
              </a:ln>
              <a:solidFill>
                <a:srgbClr val="244B7C"/>
              </a:solidFill>
              <a:effectLst/>
              <a:uLnTx/>
              <a:uFillTx/>
              <a:latin typeface="Calibri" panose="020F0502020204030204" pitchFamily="34" charset="0"/>
              <a:ea typeface="+mn-ea"/>
              <a:cs typeface="+mn-cs"/>
            </a:endParaRPr>
          </a:p>
        </p:txBody>
      </p:sp>
      <p:sp>
        <p:nvSpPr>
          <p:cNvPr id="30" name="TextBox 29">
            <a:extLst>
              <a:ext uri="{FF2B5EF4-FFF2-40B4-BE49-F238E27FC236}">
                <a16:creationId xmlns:a16="http://schemas.microsoft.com/office/drawing/2014/main" id="{E1F1F8E6-57D2-A1CC-F01E-4BAF4EB58376}"/>
              </a:ext>
            </a:extLst>
          </p:cNvPr>
          <p:cNvSpPr txBox="1"/>
          <p:nvPr/>
        </p:nvSpPr>
        <p:spPr>
          <a:xfrm>
            <a:off x="8639303" y="4809549"/>
            <a:ext cx="231457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No known </a:t>
            </a:r>
            <a:b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b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off-target effects or drug interactions</a:t>
            </a:r>
            <a:endParaRPr kumimoji="0" lang="en-GB" sz="1800" b="0" i="0" u="none" strike="noStrike" kern="1200" cap="none" spc="0" normalizeH="0" baseline="30000" noProof="0">
              <a:ln>
                <a:noFill/>
              </a:ln>
              <a:solidFill>
                <a:srgbClr val="244B7C"/>
              </a:solidFill>
              <a:effectLst/>
              <a:uLnTx/>
              <a:uFillTx/>
              <a:latin typeface="Calibri" panose="020F0502020204030204" pitchFamily="34" charset="0"/>
              <a:ea typeface="+mn-ea"/>
              <a:cs typeface="+mn-cs"/>
            </a:endParaRPr>
          </a:p>
        </p:txBody>
      </p:sp>
      <p:sp>
        <p:nvSpPr>
          <p:cNvPr id="31" name="TextBox 30">
            <a:extLst>
              <a:ext uri="{FF2B5EF4-FFF2-40B4-BE49-F238E27FC236}">
                <a16:creationId xmlns:a16="http://schemas.microsoft.com/office/drawing/2014/main" id="{8C8014F0-575E-52F5-8A16-0FF698DACF49}"/>
              </a:ext>
            </a:extLst>
          </p:cNvPr>
          <p:cNvSpPr txBox="1"/>
          <p:nvPr/>
        </p:nvSpPr>
        <p:spPr>
          <a:xfrm>
            <a:off x="8687429" y="3336667"/>
            <a:ext cx="307022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44B7C"/>
                </a:solidFill>
                <a:effectLst/>
                <a:uLnTx/>
                <a:uFillTx/>
                <a:latin typeface="Calibri" panose="020F0502020204030204" pitchFamily="34" charset="0"/>
                <a:ea typeface="+mn-ea"/>
                <a:cs typeface="+mn-cs"/>
              </a:rPr>
              <a:t>Target expression is low and is mostly restricted to inflamed tissue</a:t>
            </a:r>
            <a:endParaRPr kumimoji="0" lang="en-GB" sz="1800" b="0" i="0" u="none" strike="noStrike" kern="1200" cap="none" spc="0" normalizeH="0" baseline="30000" noProof="0">
              <a:ln>
                <a:noFill/>
              </a:ln>
              <a:solidFill>
                <a:srgbClr val="244B7C"/>
              </a:solidFill>
              <a:effectLst/>
              <a:uLnTx/>
              <a:uFillTx/>
              <a:latin typeface="Calibri" panose="020F0502020204030204" pitchFamily="34" charset="0"/>
              <a:ea typeface="+mn-ea"/>
              <a:cs typeface="+mn-cs"/>
            </a:endParaRPr>
          </a:p>
        </p:txBody>
      </p:sp>
      <p:pic>
        <p:nvPicPr>
          <p:cNvPr id="32" name="Picture 31">
            <a:extLst>
              <a:ext uri="{FF2B5EF4-FFF2-40B4-BE49-F238E27FC236}">
                <a16:creationId xmlns:a16="http://schemas.microsoft.com/office/drawing/2014/main" id="{F33E096D-3AC7-C921-75A5-4ABA6FFDABB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2676" t="5413" r="2855"/>
          <a:stretch>
            <a:fillRect/>
          </a:stretch>
        </p:blipFill>
        <p:spPr>
          <a:xfrm>
            <a:off x="547607" y="2712763"/>
            <a:ext cx="3817856" cy="1914410"/>
          </a:xfrm>
          <a:prstGeom prst="rect">
            <a:avLst/>
          </a:prstGeom>
          <a:ln>
            <a:solidFill>
              <a:schemeClr val="accent1"/>
            </a:solidFill>
          </a:ln>
        </p:spPr>
      </p:pic>
      <p:sp>
        <p:nvSpPr>
          <p:cNvPr id="33" name="Rectangle 32">
            <a:extLst>
              <a:ext uri="{FF2B5EF4-FFF2-40B4-BE49-F238E27FC236}">
                <a16:creationId xmlns:a16="http://schemas.microsoft.com/office/drawing/2014/main" id="{74586FFD-A779-50CF-A71C-4BE0D5E48E2E}"/>
              </a:ext>
            </a:extLst>
          </p:cNvPr>
          <p:cNvSpPr/>
          <p:nvPr/>
        </p:nvSpPr>
        <p:spPr>
          <a:xfrm>
            <a:off x="4844372" y="2722603"/>
            <a:ext cx="119638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4" name="Isosceles Triangle 33">
            <a:extLst>
              <a:ext uri="{FF2B5EF4-FFF2-40B4-BE49-F238E27FC236}">
                <a16:creationId xmlns:a16="http://schemas.microsoft.com/office/drawing/2014/main" id="{DB48D5C7-D9F5-3668-90A0-016B3822BAB3}"/>
              </a:ext>
            </a:extLst>
          </p:cNvPr>
          <p:cNvSpPr/>
          <p:nvPr/>
        </p:nvSpPr>
        <p:spPr>
          <a:xfrm rot="5400000">
            <a:off x="4266430" y="2911439"/>
            <a:ext cx="1902121" cy="1524451"/>
          </a:xfrm>
          <a:prstGeom prst="triangle">
            <a:avLst>
              <a:gd name="adj" fmla="val 506"/>
            </a:avLst>
          </a:prstGeom>
          <a:gradFill>
            <a:gsLst>
              <a:gs pos="0">
                <a:srgbClr val="1C6294"/>
              </a:gs>
              <a:gs pos="9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35" name="Group 34">
            <a:extLst>
              <a:ext uri="{FF2B5EF4-FFF2-40B4-BE49-F238E27FC236}">
                <a16:creationId xmlns:a16="http://schemas.microsoft.com/office/drawing/2014/main" id="{8F135C15-A79F-494B-E303-FBD0AB649BCF}"/>
              </a:ext>
            </a:extLst>
          </p:cNvPr>
          <p:cNvGrpSpPr/>
          <p:nvPr/>
        </p:nvGrpSpPr>
        <p:grpSpPr>
          <a:xfrm>
            <a:off x="6662823" y="4749498"/>
            <a:ext cx="1393421" cy="334947"/>
            <a:chOff x="2502303" y="4956843"/>
            <a:chExt cx="1393421" cy="334947"/>
          </a:xfrm>
        </p:grpSpPr>
        <p:sp>
          <p:nvSpPr>
            <p:cNvPr id="36" name="TextBox 35">
              <a:extLst>
                <a:ext uri="{FF2B5EF4-FFF2-40B4-BE49-F238E27FC236}">
                  <a16:creationId xmlns:a16="http://schemas.microsoft.com/office/drawing/2014/main" id="{F0B6DF40-1E37-0AE1-35F3-FDE5192C016A}"/>
                </a:ext>
              </a:extLst>
            </p:cNvPr>
            <p:cNvSpPr txBox="1"/>
            <p:nvPr/>
          </p:nvSpPr>
          <p:spPr>
            <a:xfrm>
              <a:off x="2502303" y="4956843"/>
              <a:ext cx="1393421" cy="246221"/>
            </a:xfrm>
            <a:prstGeom prst="rect">
              <a:avLst/>
            </a:prstGeom>
            <a:solidFill>
              <a:srgbClr val="DCEAD3"/>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Precisely inhibits </a:t>
              </a:r>
              <a:b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b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IL-23 signalling</a:t>
              </a:r>
            </a:p>
          </p:txBody>
        </p:sp>
        <p:sp>
          <p:nvSpPr>
            <p:cNvPr id="37" name="Rectangle 36">
              <a:extLst>
                <a:ext uri="{FF2B5EF4-FFF2-40B4-BE49-F238E27FC236}">
                  <a16:creationId xmlns:a16="http://schemas.microsoft.com/office/drawing/2014/main" id="{04112081-C43A-6D3D-7D79-B4418FFE9259}"/>
                </a:ext>
              </a:extLst>
            </p:cNvPr>
            <p:cNvSpPr/>
            <p:nvPr/>
          </p:nvSpPr>
          <p:spPr>
            <a:xfrm>
              <a:off x="2626994" y="5189220"/>
              <a:ext cx="1106805" cy="102570"/>
            </a:xfrm>
            <a:prstGeom prst="rect">
              <a:avLst/>
            </a:prstGeom>
            <a:solidFill>
              <a:srgbClr val="DCE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sp>
        <p:nvSpPr>
          <p:cNvPr id="38" name="TextBox 37">
            <a:extLst>
              <a:ext uri="{FF2B5EF4-FFF2-40B4-BE49-F238E27FC236}">
                <a16:creationId xmlns:a16="http://schemas.microsoft.com/office/drawing/2014/main" id="{CE443150-7D54-5752-3DD3-8EF0E8F29E5D}"/>
              </a:ext>
            </a:extLst>
          </p:cNvPr>
          <p:cNvSpPr txBox="1"/>
          <p:nvPr/>
        </p:nvSpPr>
        <p:spPr>
          <a:xfrm>
            <a:off x="6401354" y="4578717"/>
            <a:ext cx="561819" cy="123111"/>
          </a:xfrm>
          <a:prstGeom prst="rect">
            <a:avLst/>
          </a:prstGeom>
          <a:solidFill>
            <a:srgbClr val="DCEAD3"/>
          </a:solidFill>
        </p:spPr>
        <p:txBody>
          <a:bodyPr wrap="square" lIns="0" tIns="0" rIns="0" bIns="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IL-23R</a:t>
            </a:r>
            <a:r>
              <a:rPr kumimoji="0" lang="en-GB" sz="800" b="0" i="0" u="none" strike="noStrike" kern="1200" cap="none" spc="0" normalizeH="0" baseline="30000" noProof="0">
                <a:ln>
                  <a:noFill/>
                </a:ln>
                <a:solidFill>
                  <a:srgbClr val="000000"/>
                </a:solidFill>
                <a:effectLst/>
                <a:uLnTx/>
                <a:uFillTx/>
                <a:latin typeface="Calibri" panose="020F0502020204030204" pitchFamily="34" charset="0"/>
                <a:ea typeface="+mn-ea"/>
                <a:cs typeface="+mn-cs"/>
              </a:rPr>
              <a:t>+</a:t>
            </a:r>
            <a:r>
              <a:rPr kumimoji="0" lang="en-GB" sz="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cell</a:t>
            </a:r>
          </a:p>
        </p:txBody>
      </p:sp>
    </p:spTree>
    <p:extLst>
      <p:ext uri="{BB962C8B-B14F-4D97-AF65-F5344CB8AC3E}">
        <p14:creationId xmlns:p14="http://schemas.microsoft.com/office/powerpoint/2010/main" val="12597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1D389-5538-C7EF-BB29-0B6F86D4F1E7}"/>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EC1D4ACE-214C-544E-E8EB-41B405635260}"/>
              </a:ext>
            </a:extLst>
          </p:cNvPr>
          <p:cNvSpPr/>
          <p:nvPr/>
        </p:nvSpPr>
        <p:spPr>
          <a:xfrm>
            <a:off x="4208318" y="3554987"/>
            <a:ext cx="3819829" cy="536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8" name="Rectangle 47">
            <a:extLst>
              <a:ext uri="{FF2B5EF4-FFF2-40B4-BE49-F238E27FC236}">
                <a16:creationId xmlns:a16="http://schemas.microsoft.com/office/drawing/2014/main" id="{869CEF01-5F65-69C7-85DC-8548BE771B97}"/>
              </a:ext>
            </a:extLst>
          </p:cNvPr>
          <p:cNvSpPr/>
          <p:nvPr/>
        </p:nvSpPr>
        <p:spPr>
          <a:xfrm>
            <a:off x="4208318" y="3554987"/>
            <a:ext cx="3819829" cy="609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0" name="Rectangle 49">
            <a:extLst>
              <a:ext uri="{FF2B5EF4-FFF2-40B4-BE49-F238E27FC236}">
                <a16:creationId xmlns:a16="http://schemas.microsoft.com/office/drawing/2014/main" id="{594C759A-F8D8-2ADC-5D64-8924B6E44409}"/>
              </a:ext>
            </a:extLst>
          </p:cNvPr>
          <p:cNvSpPr/>
          <p:nvPr/>
        </p:nvSpPr>
        <p:spPr>
          <a:xfrm>
            <a:off x="8130655" y="3554985"/>
            <a:ext cx="3819829" cy="12032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z</a:t>
            </a:r>
          </a:p>
        </p:txBody>
      </p:sp>
      <p:sp>
        <p:nvSpPr>
          <p:cNvPr id="51" name="Rectangle 50">
            <a:extLst>
              <a:ext uri="{FF2B5EF4-FFF2-40B4-BE49-F238E27FC236}">
                <a16:creationId xmlns:a16="http://schemas.microsoft.com/office/drawing/2014/main" id="{84FE0B20-55D3-3373-8482-E052E84A7749}"/>
              </a:ext>
            </a:extLst>
          </p:cNvPr>
          <p:cNvSpPr/>
          <p:nvPr/>
        </p:nvSpPr>
        <p:spPr>
          <a:xfrm>
            <a:off x="8130655" y="3554987"/>
            <a:ext cx="3819829" cy="60959"/>
          </a:xfrm>
          <a:prstGeom prst="rect">
            <a:avLst/>
          </a:prstGeom>
          <a:solidFill>
            <a:srgbClr val="2B7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0" name="Rectangle 29">
            <a:extLst>
              <a:ext uri="{FF2B5EF4-FFF2-40B4-BE49-F238E27FC236}">
                <a16:creationId xmlns:a16="http://schemas.microsoft.com/office/drawing/2014/main" id="{3501D002-F4E6-97EF-ACAA-275BC084822E}"/>
              </a:ext>
            </a:extLst>
          </p:cNvPr>
          <p:cNvSpPr/>
          <p:nvPr/>
        </p:nvSpPr>
        <p:spPr>
          <a:xfrm>
            <a:off x="288303" y="2012444"/>
            <a:ext cx="3819829" cy="142917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1" name="Rectangle 30">
            <a:extLst>
              <a:ext uri="{FF2B5EF4-FFF2-40B4-BE49-F238E27FC236}">
                <a16:creationId xmlns:a16="http://schemas.microsoft.com/office/drawing/2014/main" id="{4592E0DB-0C89-6E9C-0D31-95F51DDF439E}"/>
              </a:ext>
            </a:extLst>
          </p:cNvPr>
          <p:cNvSpPr/>
          <p:nvPr/>
        </p:nvSpPr>
        <p:spPr>
          <a:xfrm>
            <a:off x="4208318" y="2012444"/>
            <a:ext cx="3819829" cy="14291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2" name="Rectangle 31">
            <a:extLst>
              <a:ext uri="{FF2B5EF4-FFF2-40B4-BE49-F238E27FC236}">
                <a16:creationId xmlns:a16="http://schemas.microsoft.com/office/drawing/2014/main" id="{340D744F-7756-4716-58B4-9BED956B114C}"/>
              </a:ext>
            </a:extLst>
          </p:cNvPr>
          <p:cNvSpPr/>
          <p:nvPr/>
        </p:nvSpPr>
        <p:spPr>
          <a:xfrm>
            <a:off x="8128332" y="2012444"/>
            <a:ext cx="3819829" cy="1429173"/>
          </a:xfrm>
          <a:prstGeom prst="rect">
            <a:avLst/>
          </a:prstGeom>
          <a:solidFill>
            <a:srgbClr val="2B7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4" name="Oval 33">
            <a:extLst>
              <a:ext uri="{FF2B5EF4-FFF2-40B4-BE49-F238E27FC236}">
                <a16:creationId xmlns:a16="http://schemas.microsoft.com/office/drawing/2014/main" id="{C54CC631-1DC0-EA79-022D-BD643DA85252}"/>
              </a:ext>
            </a:extLst>
          </p:cNvPr>
          <p:cNvSpPr/>
          <p:nvPr/>
        </p:nvSpPr>
        <p:spPr>
          <a:xfrm>
            <a:off x="3766090" y="2334897"/>
            <a:ext cx="784271" cy="784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5" name="Oval 34">
            <a:extLst>
              <a:ext uri="{FF2B5EF4-FFF2-40B4-BE49-F238E27FC236}">
                <a16:creationId xmlns:a16="http://schemas.microsoft.com/office/drawing/2014/main" id="{E90EDE69-B3FC-19FD-54B2-C17273A52B8B}"/>
              </a:ext>
            </a:extLst>
          </p:cNvPr>
          <p:cNvSpPr/>
          <p:nvPr/>
        </p:nvSpPr>
        <p:spPr>
          <a:xfrm>
            <a:off x="7686105" y="2334897"/>
            <a:ext cx="784271" cy="784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32814EA7-CA46-A885-F85C-DF63F319935F}"/>
              </a:ext>
            </a:extLst>
          </p:cNvPr>
          <p:cNvSpPr>
            <a:spLocks noGrp="1"/>
          </p:cNvSpPr>
          <p:nvPr>
            <p:ph type="title"/>
          </p:nvPr>
        </p:nvSpPr>
        <p:spPr>
          <a:xfrm>
            <a:off x="288305" y="355191"/>
            <a:ext cx="9649445" cy="428451"/>
          </a:xfrm>
        </p:spPr>
        <p:txBody>
          <a:bodyPr vert="horz" wrap="square" lIns="0" tIns="0" rIns="0" bIns="0" rtlCol="0" anchor="t">
            <a:spAutoFit/>
          </a:bodyPr>
          <a:lstStyle/>
          <a:p>
            <a:r>
              <a:rPr lang="en-US" sz="3200" b="1"/>
              <a:t>Naming convention of “</a:t>
            </a:r>
            <a:r>
              <a:rPr lang="en-US" sz="3200" b="1" err="1"/>
              <a:t>icotrokinra</a:t>
            </a:r>
            <a:r>
              <a:rPr lang="en-US" sz="3200" b="1"/>
              <a:t>”</a:t>
            </a:r>
          </a:p>
        </p:txBody>
      </p:sp>
      <p:sp>
        <p:nvSpPr>
          <p:cNvPr id="4" name="Callout: Line with Border and Accent Bar 12">
            <a:extLst>
              <a:ext uri="{FF2B5EF4-FFF2-40B4-BE49-F238E27FC236}">
                <a16:creationId xmlns:a16="http://schemas.microsoft.com/office/drawing/2014/main" id="{ED582AFD-B9D0-A531-E835-849D650BA56E}"/>
              </a:ext>
            </a:extLst>
          </p:cNvPr>
          <p:cNvSpPr/>
          <p:nvPr/>
        </p:nvSpPr>
        <p:spPr>
          <a:xfrm flipH="1">
            <a:off x="285981" y="-30480"/>
            <a:ext cx="4540420" cy="491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mn-ea"/>
              <a:cs typeface="+mn-cs"/>
            </a:endParaRPr>
          </a:p>
        </p:txBody>
      </p:sp>
      <p:sp>
        <p:nvSpPr>
          <p:cNvPr id="20" name="TextBox 19">
            <a:extLst>
              <a:ext uri="{FF2B5EF4-FFF2-40B4-BE49-F238E27FC236}">
                <a16:creationId xmlns:a16="http://schemas.microsoft.com/office/drawing/2014/main" id="{5274A91D-BAED-E6FC-F6E4-6EEE0E9BF21F}"/>
              </a:ext>
            </a:extLst>
          </p:cNvPr>
          <p:cNvSpPr txBox="1"/>
          <p:nvPr/>
        </p:nvSpPr>
        <p:spPr>
          <a:xfrm>
            <a:off x="1341579" y="2189287"/>
            <a:ext cx="1713277" cy="1107996"/>
          </a:xfrm>
          <a:prstGeom prst="rect">
            <a:avLst/>
          </a:prstGeom>
          <a:noFill/>
        </p:spPr>
        <p:txBody>
          <a:bodyPr wrap="squar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effectLst/>
                <a:uLnTx/>
                <a:uFillTx/>
                <a:latin typeface="Calibri" panose="020F0502020204030204" pitchFamily="34" charset="0"/>
                <a:ea typeface="+mn-ea"/>
                <a:cs typeface="+mn-cs"/>
              </a:rPr>
              <a:t>ICO</a:t>
            </a:r>
          </a:p>
        </p:txBody>
      </p:sp>
      <p:sp>
        <p:nvSpPr>
          <p:cNvPr id="22" name="TextBox 21">
            <a:extLst>
              <a:ext uri="{FF2B5EF4-FFF2-40B4-BE49-F238E27FC236}">
                <a16:creationId xmlns:a16="http://schemas.microsoft.com/office/drawing/2014/main" id="{C0612885-C4A3-2538-A978-A2226BA52040}"/>
              </a:ext>
            </a:extLst>
          </p:cNvPr>
          <p:cNvSpPr txBox="1"/>
          <p:nvPr/>
        </p:nvSpPr>
        <p:spPr>
          <a:xfrm>
            <a:off x="5097398" y="2189287"/>
            <a:ext cx="2041671" cy="1107996"/>
          </a:xfrm>
          <a:prstGeom prst="rect">
            <a:avLst/>
          </a:prstGeom>
          <a:noFill/>
        </p:spPr>
        <p:txBody>
          <a:bodyPr wrap="squar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TRO</a:t>
            </a:r>
          </a:p>
        </p:txBody>
      </p:sp>
      <p:sp>
        <p:nvSpPr>
          <p:cNvPr id="23" name="TextBox 22">
            <a:extLst>
              <a:ext uri="{FF2B5EF4-FFF2-40B4-BE49-F238E27FC236}">
                <a16:creationId xmlns:a16="http://schemas.microsoft.com/office/drawing/2014/main" id="{FC4BF1A0-7C09-9608-2564-16A154C812E9}"/>
              </a:ext>
            </a:extLst>
          </p:cNvPr>
          <p:cNvSpPr txBox="1"/>
          <p:nvPr/>
        </p:nvSpPr>
        <p:spPr>
          <a:xfrm>
            <a:off x="8610530" y="2149182"/>
            <a:ext cx="2975748" cy="1148101"/>
          </a:xfrm>
          <a:prstGeom prst="rect">
            <a:avLst/>
          </a:prstGeom>
          <a:noFill/>
        </p:spPr>
        <p:txBody>
          <a:bodyPr wrap="square" lIns="0" tIns="0" rIns="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KINRA</a:t>
            </a:r>
          </a:p>
        </p:txBody>
      </p:sp>
      <p:sp>
        <p:nvSpPr>
          <p:cNvPr id="27" name="TextBox 26">
            <a:extLst>
              <a:ext uri="{FF2B5EF4-FFF2-40B4-BE49-F238E27FC236}">
                <a16:creationId xmlns:a16="http://schemas.microsoft.com/office/drawing/2014/main" id="{91583F76-CB6F-C07C-0155-EB9E2C74E6F7}"/>
              </a:ext>
            </a:extLst>
          </p:cNvPr>
          <p:cNvSpPr txBox="1"/>
          <p:nvPr/>
        </p:nvSpPr>
        <p:spPr>
          <a:xfrm>
            <a:off x="3915255" y="2147037"/>
            <a:ext cx="475779" cy="1231106"/>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p:txBody>
      </p:sp>
      <p:sp>
        <p:nvSpPr>
          <p:cNvPr id="28" name="TextBox 27">
            <a:extLst>
              <a:ext uri="{FF2B5EF4-FFF2-40B4-BE49-F238E27FC236}">
                <a16:creationId xmlns:a16="http://schemas.microsoft.com/office/drawing/2014/main" id="{695A6C41-4F6D-77DE-A1A0-F380894F4B63}"/>
              </a:ext>
            </a:extLst>
          </p:cNvPr>
          <p:cNvSpPr txBox="1"/>
          <p:nvPr/>
        </p:nvSpPr>
        <p:spPr>
          <a:xfrm>
            <a:off x="7835269" y="2147037"/>
            <a:ext cx="475779" cy="1231106"/>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p:txBody>
      </p:sp>
      <p:sp>
        <p:nvSpPr>
          <p:cNvPr id="44" name="Rectangle 43">
            <a:extLst>
              <a:ext uri="{FF2B5EF4-FFF2-40B4-BE49-F238E27FC236}">
                <a16:creationId xmlns:a16="http://schemas.microsoft.com/office/drawing/2014/main" id="{855B6FD5-07E2-AC4B-1D1C-FEFDC3ED1DFB}"/>
              </a:ext>
            </a:extLst>
          </p:cNvPr>
          <p:cNvSpPr/>
          <p:nvPr/>
        </p:nvSpPr>
        <p:spPr>
          <a:xfrm>
            <a:off x="285980" y="3554987"/>
            <a:ext cx="3819829" cy="536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6" name="Rectangle 35">
            <a:extLst>
              <a:ext uri="{FF2B5EF4-FFF2-40B4-BE49-F238E27FC236}">
                <a16:creationId xmlns:a16="http://schemas.microsoft.com/office/drawing/2014/main" id="{26D5B765-5631-204B-2443-06804489FAFE}"/>
              </a:ext>
            </a:extLst>
          </p:cNvPr>
          <p:cNvSpPr/>
          <p:nvPr/>
        </p:nvSpPr>
        <p:spPr>
          <a:xfrm>
            <a:off x="285980" y="3554987"/>
            <a:ext cx="3819829" cy="6095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40" name="TextBox 39">
            <a:extLst>
              <a:ext uri="{FF2B5EF4-FFF2-40B4-BE49-F238E27FC236}">
                <a16:creationId xmlns:a16="http://schemas.microsoft.com/office/drawing/2014/main" id="{DB60BA22-BDBF-C6E4-DDA0-6D5970300F66}"/>
              </a:ext>
            </a:extLst>
          </p:cNvPr>
          <p:cNvSpPr txBox="1"/>
          <p:nvPr/>
        </p:nvSpPr>
        <p:spPr>
          <a:xfrm>
            <a:off x="395769" y="3699181"/>
            <a:ext cx="2722797" cy="287323"/>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Stands for “icon” or “iconic”</a:t>
            </a:r>
          </a:p>
        </p:txBody>
      </p:sp>
      <p:sp>
        <p:nvSpPr>
          <p:cNvPr id="41" name="TextBox 40">
            <a:extLst>
              <a:ext uri="{FF2B5EF4-FFF2-40B4-BE49-F238E27FC236}">
                <a16:creationId xmlns:a16="http://schemas.microsoft.com/office/drawing/2014/main" id="{FE4D3FD8-71F7-D797-EE90-A71A3A54F11F}"/>
              </a:ext>
            </a:extLst>
          </p:cNvPr>
          <p:cNvSpPr txBox="1"/>
          <p:nvPr/>
        </p:nvSpPr>
        <p:spPr>
          <a:xfrm>
            <a:off x="4318106" y="3699181"/>
            <a:ext cx="2791085" cy="287323"/>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Assigned by WHO for “IL-23”</a:t>
            </a:r>
          </a:p>
        </p:txBody>
      </p:sp>
      <p:sp>
        <p:nvSpPr>
          <p:cNvPr id="42" name="TextBox 41">
            <a:extLst>
              <a:ext uri="{FF2B5EF4-FFF2-40B4-BE49-F238E27FC236}">
                <a16:creationId xmlns:a16="http://schemas.microsoft.com/office/drawing/2014/main" id="{DDCBBECC-4415-2B71-03F8-A38219D0B021}"/>
              </a:ext>
            </a:extLst>
          </p:cNvPr>
          <p:cNvSpPr txBox="1"/>
          <p:nvPr/>
        </p:nvSpPr>
        <p:spPr>
          <a:xfrm>
            <a:off x="8238120" y="3699181"/>
            <a:ext cx="3819829" cy="861967"/>
          </a:xfrm>
          <a:prstGeom prst="rect">
            <a:avLst/>
          </a:prstGeom>
          <a:noFill/>
        </p:spPr>
        <p:txBody>
          <a:bodyPr wrap="square" lIns="0" tIns="0" rIns="0" bIns="0" rtlCol="0">
            <a:spAutoFit/>
          </a:bodyPr>
          <a:lstStyle/>
          <a:p>
            <a:pPr marL="0" marR="0" lvl="1"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Assigned by WHO, based on the mechanism of action: </a:t>
            </a:r>
            <a:r>
              <a:rPr kumimoji="0" lang="en-US" sz="1867" b="0" i="0" u="none" strike="noStrike" kern="1200" cap="none" spc="0" normalizeH="0" baseline="0" noProof="0" err="1">
                <a:ln>
                  <a:noFill/>
                </a:ln>
                <a:solidFill>
                  <a:srgbClr val="000000">
                    <a:lumMod val="85000"/>
                    <a:lumOff val="15000"/>
                  </a:srgbClr>
                </a:solidFill>
                <a:effectLst/>
                <a:uLnTx/>
                <a:uFillTx/>
                <a:latin typeface="Calibri" panose="020F0502020204030204" pitchFamily="34" charset="0"/>
                <a:ea typeface="+mn-ea"/>
                <a:cs typeface="+mn-cs"/>
              </a:rPr>
              <a:t>interleu</a:t>
            </a:r>
            <a:r>
              <a:rPr kumimoji="0" lang="en-US" sz="1867" b="0" i="0" u="none" strike="noStrike" kern="1200" cap="none" spc="0" normalizeH="0" baseline="0" noProof="0" err="1">
                <a:ln>
                  <a:noFill/>
                </a:ln>
                <a:solidFill>
                  <a:srgbClr val="2B7326"/>
                </a:solidFill>
                <a:effectLst/>
                <a:uLnTx/>
                <a:uFillTx/>
                <a:latin typeface="Calibri" panose="020F0502020204030204" pitchFamily="34" charset="0"/>
                <a:ea typeface="+mn-ea"/>
                <a:cs typeface="+mn-cs"/>
              </a:rPr>
              <a:t>KIN</a:t>
            </a:r>
            <a:r>
              <a:rPr kumimoji="0" lang="en-US" sz="1867" b="0" i="0" u="none" strike="noStrike" kern="1200" cap="none" spc="0" normalizeH="0" baseline="0" noProof="0">
                <a:ln>
                  <a:noFill/>
                </a:ln>
                <a:solidFill>
                  <a:srgbClr val="2B7326"/>
                </a:solidFill>
                <a:effectLst/>
                <a:uLnTx/>
                <a:uFillTx/>
                <a:latin typeface="Calibri" panose="020F0502020204030204" pitchFamily="34" charset="0"/>
                <a:ea typeface="+mn-ea"/>
                <a:cs typeface="+mn-cs"/>
              </a:rPr>
              <a:t> R</a:t>
            </a:r>
            <a:r>
              <a:rPr kumimoji="0" lang="en-US" sz="1867"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eceptor </a:t>
            </a:r>
            <a:r>
              <a:rPr kumimoji="0" lang="en-US" sz="1867" b="0" i="0" u="none" strike="noStrike" kern="1200" cap="none" spc="0" normalizeH="0" baseline="0" noProof="0">
                <a:ln>
                  <a:noFill/>
                </a:ln>
                <a:solidFill>
                  <a:srgbClr val="2B7326"/>
                </a:solidFill>
                <a:effectLst/>
                <a:uLnTx/>
                <a:uFillTx/>
                <a:latin typeface="Calibri" panose="020F0502020204030204" pitchFamily="34" charset="0"/>
                <a:ea typeface="+mn-ea"/>
                <a:cs typeface="+mn-cs"/>
              </a:rPr>
              <a:t>A</a:t>
            </a:r>
            <a:r>
              <a:rPr kumimoji="0" lang="en-US" sz="1867"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mn-cs"/>
              </a:rPr>
              <a:t>ntagonist</a:t>
            </a:r>
          </a:p>
        </p:txBody>
      </p:sp>
      <p:sp>
        <p:nvSpPr>
          <p:cNvPr id="56" name="Rectangle 55">
            <a:extLst>
              <a:ext uri="{FF2B5EF4-FFF2-40B4-BE49-F238E27FC236}">
                <a16:creationId xmlns:a16="http://schemas.microsoft.com/office/drawing/2014/main" id="{0AB8EF95-8645-64C6-4DF2-97C4A425173A}"/>
              </a:ext>
            </a:extLst>
          </p:cNvPr>
          <p:cNvSpPr/>
          <p:nvPr/>
        </p:nvSpPr>
        <p:spPr>
          <a:xfrm>
            <a:off x="294588" y="4221729"/>
            <a:ext cx="7728601" cy="536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7" name="Rectangle 56">
            <a:extLst>
              <a:ext uri="{FF2B5EF4-FFF2-40B4-BE49-F238E27FC236}">
                <a16:creationId xmlns:a16="http://schemas.microsoft.com/office/drawing/2014/main" id="{82ED7AD7-7D2A-91C6-3AC1-B4DA71AB7635}"/>
              </a:ext>
            </a:extLst>
          </p:cNvPr>
          <p:cNvSpPr/>
          <p:nvPr/>
        </p:nvSpPr>
        <p:spPr>
          <a:xfrm>
            <a:off x="294588" y="4221730"/>
            <a:ext cx="7728601" cy="60959"/>
          </a:xfrm>
          <a:prstGeom prst="rect">
            <a:avLst/>
          </a:prstGeom>
          <a:gradFill flip="none" rotWithShape="1">
            <a:gsLst>
              <a:gs pos="7000">
                <a:srgbClr val="92D050"/>
              </a:gs>
              <a:gs pos="93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8" name="TextBox 57">
            <a:extLst>
              <a:ext uri="{FF2B5EF4-FFF2-40B4-BE49-F238E27FC236}">
                <a16:creationId xmlns:a16="http://schemas.microsoft.com/office/drawing/2014/main" id="{187DDBCD-ED8F-5F1C-C6CA-C4ADBCFB6AED}"/>
              </a:ext>
            </a:extLst>
          </p:cNvPr>
          <p:cNvSpPr txBox="1"/>
          <p:nvPr/>
        </p:nvSpPr>
        <p:spPr>
          <a:xfrm>
            <a:off x="404377" y="4365924"/>
            <a:ext cx="6683561" cy="287323"/>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r>
              <a:rPr kumimoji="0" lang="en-US" sz="1867" b="1" i="0" u="none" strike="noStrike" kern="1200" cap="none" spc="0" normalizeH="0" baseline="0" noProof="0" err="1">
                <a:ln>
                  <a:noFill/>
                </a:ln>
                <a:solidFill>
                  <a:srgbClr val="92D050"/>
                </a:solidFill>
                <a:effectLst/>
                <a:uLnTx/>
                <a:uFillTx/>
                <a:latin typeface="Calibri" panose="020F0502020204030204" pitchFamily="34" charset="0"/>
                <a:ea typeface="+mn-ea"/>
                <a:cs typeface="+mn-cs"/>
              </a:rPr>
              <a:t>Ico</a:t>
            </a:r>
            <a:r>
              <a:rPr kumimoji="0" lang="en-US" sz="1867" b="1" i="0" u="none" strike="noStrike" kern="1200" cap="none" spc="0" normalizeH="0" baseline="0" noProof="0" err="1">
                <a:ln>
                  <a:noFill/>
                </a:ln>
                <a:solidFill>
                  <a:srgbClr val="00B050"/>
                </a:solidFill>
                <a:effectLst/>
                <a:uLnTx/>
                <a:uFillTx/>
                <a:latin typeface="Calibri" panose="020F0502020204030204" pitchFamily="34" charset="0"/>
                <a:ea typeface="+mn-ea"/>
                <a:cs typeface="+mn-cs"/>
              </a:rPr>
              <a:t>tro</a:t>
            </a: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is also loosely based on the number 23 in Greek (</a:t>
            </a:r>
            <a:r>
              <a:rPr kumimoji="0" lang="en-US" sz="1867" b="1" i="0" u="none" strike="noStrike" kern="1200" cap="none" spc="0" normalizeH="0" baseline="0" noProof="0" err="1">
                <a:ln>
                  <a:noFill/>
                </a:ln>
                <a:solidFill>
                  <a:srgbClr val="92D050"/>
                </a:solidFill>
                <a:effectLst/>
                <a:uLnTx/>
                <a:uFillTx/>
                <a:latin typeface="Calibri" panose="020F0502020204030204" pitchFamily="34" charset="0"/>
                <a:ea typeface="+mn-ea"/>
                <a:cs typeface="+mn-cs"/>
              </a:rPr>
              <a:t>ikosi</a:t>
            </a:r>
            <a:r>
              <a:rPr kumimoji="0" lang="en-US" sz="1867" b="1" i="0" u="none" strike="noStrike" kern="1200" cap="none" spc="0" normalizeH="0" baseline="0" noProof="0">
                <a:ln>
                  <a:noFill/>
                </a:ln>
                <a:solidFill>
                  <a:srgbClr val="541980">
                    <a:lumMod val="60000"/>
                    <a:lumOff val="40000"/>
                  </a:srgbClr>
                </a:solidFill>
                <a:effectLst/>
                <a:uLnTx/>
                <a:uFillTx/>
                <a:latin typeface="Calibri" panose="020F0502020204030204" pitchFamily="34" charset="0"/>
                <a:ea typeface="+mn-ea"/>
                <a:cs typeface="+mn-cs"/>
              </a:rPr>
              <a:t> </a:t>
            </a:r>
            <a:r>
              <a:rPr kumimoji="0" lang="en-US" sz="1867" b="1" i="0" u="none" strike="noStrike" kern="1200" cap="none" spc="0" normalizeH="0" baseline="0" noProof="0" err="1">
                <a:ln>
                  <a:noFill/>
                </a:ln>
                <a:solidFill>
                  <a:srgbClr val="00B050"/>
                </a:solidFill>
                <a:effectLst/>
                <a:uLnTx/>
                <a:uFillTx/>
                <a:latin typeface="Calibri" panose="020F0502020204030204" pitchFamily="34" charset="0"/>
                <a:ea typeface="+mn-ea"/>
                <a:cs typeface="+mn-cs"/>
              </a:rPr>
              <a:t>tria</a:t>
            </a:r>
            <a:r>
              <a:rPr kumimoji="0" lang="en-US" sz="1867"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p:txBody>
      </p:sp>
    </p:spTree>
    <p:custDataLst>
      <p:tags r:id="rId1"/>
    </p:custDataLst>
    <p:extLst>
      <p:ext uri="{BB962C8B-B14F-4D97-AF65-F5344CB8AC3E}">
        <p14:creationId xmlns:p14="http://schemas.microsoft.com/office/powerpoint/2010/main" val="22352771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FF02-78E3-6A60-AC45-136D55456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C9263-8ECB-95EC-AF99-07D65FF9D6CE}"/>
              </a:ext>
            </a:extLst>
          </p:cNvPr>
          <p:cNvSpPr>
            <a:spLocks noGrp="1"/>
          </p:cNvSpPr>
          <p:nvPr>
            <p:ph type="ctrTitle"/>
          </p:nvPr>
        </p:nvSpPr>
        <p:spPr>
          <a:xfrm>
            <a:off x="304800" y="2771542"/>
            <a:ext cx="7239000" cy="768737"/>
          </a:xfrm>
        </p:spPr>
        <p:txBody>
          <a:bodyPr/>
          <a:lstStyle/>
          <a:p>
            <a:r>
              <a:rPr lang="en-US"/>
              <a:t>Program Overview</a:t>
            </a:r>
          </a:p>
        </p:txBody>
      </p:sp>
    </p:spTree>
    <p:extLst>
      <p:ext uri="{BB962C8B-B14F-4D97-AF65-F5344CB8AC3E}">
        <p14:creationId xmlns:p14="http://schemas.microsoft.com/office/powerpoint/2010/main" val="4270948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622DF-A964-B870-7DCC-FE85A7C9D00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675BECF-F432-18A1-28F5-EA7962069FAD}"/>
              </a:ext>
            </a:extLst>
          </p:cNvPr>
          <p:cNvSpPr txBox="1"/>
          <p:nvPr/>
        </p:nvSpPr>
        <p:spPr>
          <a:xfrm>
            <a:off x="716752" y="1964908"/>
            <a:ext cx="10750706" cy="1477328"/>
          </a:xfrm>
          <a:prstGeom prst="rect">
            <a:avLst/>
          </a:prstGeom>
          <a:noFill/>
          <a:ln w="38100">
            <a:solidFill>
              <a:schemeClr val="bg1"/>
            </a:solidFill>
          </a:ln>
        </p:spPr>
        <p:txBody>
          <a:bodyPr wrap="square" lIns="0" tIns="0" rIns="0" bIns="0" rtlCol="0" anchor="t">
            <a:spAutoFit/>
          </a:bodyPr>
          <a:lstStyle/>
          <a:p>
            <a:pPr algn="ctr"/>
            <a:r>
              <a:rPr lang="en-US" sz="2400" b="1"/>
              <a:t>A Phase 3b, Randomized, Open-label, Active-comparator-controlled, Parallel-group, Multicenter Study to Evaluate the Efficacy and Safety of </a:t>
            </a:r>
            <a:r>
              <a:rPr lang="en-US" sz="2400" b="1" err="1"/>
              <a:t>Icotrokinra</a:t>
            </a:r>
            <a:r>
              <a:rPr lang="en-US" sz="2400" b="1"/>
              <a:t> Versus Vedolizumab in Participants With Moderately to Severely Active Ulcerative Colitis </a:t>
            </a:r>
            <a:endParaRPr lang="en-US" sz="2400" kern="1200">
              <a:latin typeface="+mn-lt"/>
            </a:endParaRPr>
          </a:p>
        </p:txBody>
      </p:sp>
    </p:spTree>
    <p:extLst>
      <p:ext uri="{BB962C8B-B14F-4D97-AF65-F5344CB8AC3E}">
        <p14:creationId xmlns:p14="http://schemas.microsoft.com/office/powerpoint/2010/main" val="2597333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C0356-3278-2377-A590-6CF61DBB996C}"/>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27966BE-1825-9B31-4B2F-D702DC88B35B}"/>
              </a:ext>
            </a:extLst>
          </p:cNvPr>
          <p:cNvSpPr>
            <a:spLocks noGrp="1"/>
          </p:cNvSpPr>
          <p:nvPr>
            <p:ph idx="1"/>
          </p:nvPr>
        </p:nvSpPr>
        <p:spPr>
          <a:xfrm>
            <a:off x="2015156" y="2545221"/>
            <a:ext cx="7922593" cy="3070281"/>
          </a:xfrm>
          <a:ln w="38100">
            <a:solidFill>
              <a:schemeClr val="tx1"/>
            </a:solidFill>
          </a:ln>
        </p:spPr>
        <p:txBody>
          <a:bodyPr vert="horz" lIns="0" tIns="0" rIns="0" bIns="0" rtlCol="0" anchor="t">
            <a:noAutofit/>
          </a:bodyPr>
          <a:lstStyle/>
          <a:p>
            <a:pPr marL="124460">
              <a:spcBef>
                <a:spcPts val="0"/>
              </a:spcBef>
              <a:spcAft>
                <a:spcPts val="0"/>
              </a:spcAft>
            </a:pPr>
            <a:r>
              <a:rPr lang="en-US" sz="2000" b="1" u="sng">
                <a:ea typeface="Verdana"/>
              </a:rPr>
              <a:t>KEY ENDPOINTS</a:t>
            </a:r>
            <a:endParaRPr lang="en-US" sz="2000" b="1">
              <a:ea typeface="Verdana"/>
            </a:endParaRPr>
          </a:p>
          <a:p>
            <a:pPr marL="339090" indent="-213995">
              <a:spcBef>
                <a:spcPts val="0"/>
              </a:spcBef>
              <a:spcAft>
                <a:spcPts val="0"/>
              </a:spcAft>
            </a:pPr>
            <a:r>
              <a:rPr lang="en-US" sz="2000">
                <a:ea typeface="Verdana"/>
              </a:rPr>
              <a:t>Primary: </a:t>
            </a:r>
            <a:r>
              <a:rPr lang="en-US" sz="2000" b="0">
                <a:ea typeface="Verdana"/>
              </a:rPr>
              <a:t>Clinical Remission at Week 46</a:t>
            </a:r>
          </a:p>
          <a:p>
            <a:pPr marL="339090" indent="-213995">
              <a:spcBef>
                <a:spcPts val="0"/>
              </a:spcBef>
              <a:spcAft>
                <a:spcPts val="0"/>
              </a:spcAft>
            </a:pPr>
            <a:r>
              <a:rPr lang="en-US" sz="2000">
                <a:ea typeface="Verdana"/>
              </a:rPr>
              <a:t>Secondary</a:t>
            </a:r>
            <a:r>
              <a:rPr lang="en-US" sz="2000" b="0">
                <a:ea typeface="Verdana"/>
              </a:rPr>
              <a:t>: </a:t>
            </a:r>
          </a:p>
          <a:p>
            <a:pPr marL="410845" indent="-285750">
              <a:spcBef>
                <a:spcPts val="0"/>
              </a:spcBef>
              <a:spcAft>
                <a:spcPts val="0"/>
              </a:spcAft>
              <a:buFont typeface="Arial" panose="020B0604020202020204" pitchFamily="34" charset="0"/>
              <a:buChar char="•"/>
            </a:pPr>
            <a:r>
              <a:rPr lang="en-US" sz="2000">
                <a:ea typeface="Verdana"/>
              </a:rPr>
              <a:t>90-day corticosteroid-free remission</a:t>
            </a:r>
          </a:p>
          <a:p>
            <a:pPr marL="410845" indent="-285750">
              <a:spcBef>
                <a:spcPts val="0"/>
              </a:spcBef>
              <a:spcAft>
                <a:spcPts val="0"/>
              </a:spcAft>
              <a:buFont typeface="Arial" panose="020B0604020202020204" pitchFamily="34" charset="0"/>
              <a:buChar char="•"/>
            </a:pPr>
            <a:r>
              <a:rPr lang="en-US" sz="2000" b="0">
                <a:ea typeface="Verdana"/>
              </a:rPr>
              <a:t>Endoscopic improvement / remission</a:t>
            </a:r>
          </a:p>
          <a:p>
            <a:pPr marL="410845" indent="-285750">
              <a:spcBef>
                <a:spcPts val="0"/>
              </a:spcBef>
              <a:spcAft>
                <a:spcPts val="0"/>
              </a:spcAft>
              <a:buFont typeface="Arial" panose="020B0604020202020204" pitchFamily="34" charset="0"/>
              <a:buChar char="•"/>
            </a:pPr>
            <a:r>
              <a:rPr lang="en-US" sz="2000">
                <a:ea typeface="Verdana"/>
              </a:rPr>
              <a:t>Histologic-endoscopic mucosal improvement / remission</a:t>
            </a:r>
            <a:endParaRPr lang="en-US" sz="2000" b="0">
              <a:ea typeface="Verdana"/>
            </a:endParaRPr>
          </a:p>
          <a:p>
            <a:pPr marL="410845" indent="-285750">
              <a:spcBef>
                <a:spcPts val="0"/>
              </a:spcBef>
              <a:spcAft>
                <a:spcPts val="0"/>
              </a:spcAft>
              <a:buFont typeface="Arial" panose="020B0604020202020204" pitchFamily="34" charset="0"/>
              <a:buChar char="•"/>
            </a:pPr>
            <a:r>
              <a:rPr lang="en-US" sz="2000" b="0">
                <a:ea typeface="Verdana"/>
              </a:rPr>
              <a:t>Mayo SF/RB remission</a:t>
            </a:r>
          </a:p>
          <a:p>
            <a:pPr marL="410845" indent="-285750">
              <a:spcBef>
                <a:spcPts val="0"/>
              </a:spcBef>
              <a:spcAft>
                <a:spcPts val="0"/>
              </a:spcAft>
              <a:buFont typeface="Arial" panose="020B0604020202020204" pitchFamily="34" charset="0"/>
              <a:buChar char="•"/>
            </a:pPr>
            <a:r>
              <a:rPr lang="en-US" sz="2000">
                <a:ea typeface="Verdana"/>
              </a:rPr>
              <a:t>IBDQ remission</a:t>
            </a:r>
          </a:p>
          <a:p>
            <a:pPr marL="410845" indent="-285750">
              <a:spcBef>
                <a:spcPts val="0"/>
              </a:spcBef>
              <a:spcAft>
                <a:spcPts val="0"/>
              </a:spcAft>
              <a:buFont typeface="Arial" panose="020B0604020202020204" pitchFamily="34" charset="0"/>
              <a:buChar char="•"/>
            </a:pPr>
            <a:r>
              <a:rPr lang="en-US" sz="2000" b="0">
                <a:ea typeface="Verdana"/>
              </a:rPr>
              <a:t>Disease clearance</a:t>
            </a:r>
          </a:p>
        </p:txBody>
      </p:sp>
      <p:sp>
        <p:nvSpPr>
          <p:cNvPr id="2" name="Title 1">
            <a:extLst>
              <a:ext uri="{FF2B5EF4-FFF2-40B4-BE49-F238E27FC236}">
                <a16:creationId xmlns:a16="http://schemas.microsoft.com/office/drawing/2014/main" id="{00EFE222-D1B7-E5B2-88C3-1D7F44F51A0D}"/>
              </a:ext>
            </a:extLst>
          </p:cNvPr>
          <p:cNvSpPr>
            <a:spLocks noGrp="1"/>
          </p:cNvSpPr>
          <p:nvPr>
            <p:ph type="title"/>
          </p:nvPr>
        </p:nvSpPr>
        <p:spPr/>
        <p:txBody>
          <a:bodyPr/>
          <a:lstStyle/>
          <a:p>
            <a:r>
              <a:rPr lang="en-US"/>
              <a:t>Key Objectives and Endpoints</a:t>
            </a:r>
          </a:p>
        </p:txBody>
      </p:sp>
      <p:graphicFrame>
        <p:nvGraphicFramePr>
          <p:cNvPr id="7" name="Diagram 6">
            <a:extLst>
              <a:ext uri="{FF2B5EF4-FFF2-40B4-BE49-F238E27FC236}">
                <a16:creationId xmlns:a16="http://schemas.microsoft.com/office/drawing/2014/main" id="{BBBD984F-0A2C-B1D7-48D2-B47D8448A9EA}"/>
              </a:ext>
            </a:extLst>
          </p:cNvPr>
          <p:cNvGraphicFramePr/>
          <p:nvPr>
            <p:extLst>
              <p:ext uri="{D42A27DB-BD31-4B8C-83A1-F6EECF244321}">
                <p14:modId xmlns:p14="http://schemas.microsoft.com/office/powerpoint/2010/main" val="3301867817"/>
              </p:ext>
            </p:extLst>
          </p:nvPr>
        </p:nvGraphicFramePr>
        <p:xfrm>
          <a:off x="806213" y="990334"/>
          <a:ext cx="10311301" cy="1367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0384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37298-EC30-1364-335F-D2D2299FBA8A}"/>
              </a:ext>
            </a:extLst>
          </p:cNvPr>
          <p:cNvSpPr>
            <a:spLocks noGrp="1"/>
          </p:cNvSpPr>
          <p:nvPr>
            <p:ph type="title"/>
          </p:nvPr>
        </p:nvSpPr>
        <p:spPr/>
        <p:txBody>
          <a:bodyPr/>
          <a:lstStyle/>
          <a:p>
            <a:r>
              <a:rPr lang="en-US"/>
              <a:t>Study Overview</a:t>
            </a:r>
          </a:p>
        </p:txBody>
      </p:sp>
      <p:sp>
        <p:nvSpPr>
          <p:cNvPr id="22" name="TextBox 21">
            <a:extLst>
              <a:ext uri="{FF2B5EF4-FFF2-40B4-BE49-F238E27FC236}">
                <a16:creationId xmlns:a16="http://schemas.microsoft.com/office/drawing/2014/main" id="{57B5C935-C9F4-292A-620D-DE0403416ABD}"/>
              </a:ext>
            </a:extLst>
          </p:cNvPr>
          <p:cNvSpPr txBox="1"/>
          <p:nvPr/>
        </p:nvSpPr>
        <p:spPr>
          <a:xfrm>
            <a:off x="609600" y="2057400"/>
            <a:ext cx="3505200" cy="2828331"/>
          </a:xfrm>
          <a:prstGeom prst="rect">
            <a:avLst/>
          </a:prstGeom>
          <a:noFill/>
          <a:ln w="25400">
            <a:solidFill>
              <a:srgbClr val="FF0000"/>
            </a:solidFill>
          </a:ln>
        </p:spPr>
        <p:txBody>
          <a:bodyPr wrap="square"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ea typeface="+mn-ea"/>
                <a:cs typeface="+mn-cs"/>
              </a:rPr>
              <a:t>Moderately to severely active UC (</a:t>
            </a:r>
            <a:r>
              <a:rPr kumimoji="0" lang="en-US" sz="2400" b="0" i="0" u="none" strike="noStrike" kern="1200" cap="none" spc="0" normalizeH="0" baseline="0" noProof="0" err="1">
                <a:ln>
                  <a:noFill/>
                </a:ln>
                <a:solidFill>
                  <a:srgbClr val="000000"/>
                </a:solidFill>
                <a:effectLst/>
                <a:uLnTx/>
                <a:uFillTx/>
                <a:ea typeface="+mn-ea"/>
                <a:cs typeface="+mn-cs"/>
              </a:rPr>
              <a:t>mMAYO</a:t>
            </a:r>
            <a:r>
              <a:rPr kumimoji="0" lang="en-US" sz="2400" b="0" i="0" u="none" strike="noStrike" kern="1200" cap="none" spc="0" normalizeH="0" baseline="0" noProof="0">
                <a:ln>
                  <a:noFill/>
                </a:ln>
                <a:solidFill>
                  <a:srgbClr val="000000"/>
                </a:solidFill>
                <a:effectLst/>
                <a:uLnTx/>
                <a:uFillTx/>
                <a:ea typeface="+mn-ea"/>
                <a:cs typeface="+mn-cs"/>
              </a:rPr>
              <a:t> of 5 to 9, inclusive) &amp; Mayo endoscopic score ≥ 2 obtained on central review of the screening video endoscopy</a:t>
            </a:r>
            <a:endParaRPr kumimoji="0" lang="en-GB" sz="2400" b="0" i="0" u="none" strike="noStrike" kern="1200" cap="none" spc="0" normalizeH="0" baseline="0" noProof="0">
              <a:ln>
                <a:noFill/>
              </a:ln>
              <a:solidFill>
                <a:srgbClr val="00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A3B346A-909B-B29F-6A17-D8A876DD9DC8}"/>
              </a:ext>
            </a:extLst>
          </p:cNvPr>
          <p:cNvSpPr txBox="1"/>
          <p:nvPr/>
        </p:nvSpPr>
        <p:spPr>
          <a:xfrm>
            <a:off x="4374205" y="2057401"/>
            <a:ext cx="3505200" cy="2828331"/>
          </a:xfrm>
          <a:prstGeom prst="rect">
            <a:avLst/>
          </a:prstGeom>
          <a:noFill/>
          <a:ln w="25400">
            <a:solidFill>
              <a:srgbClr val="FF0000"/>
            </a:solidFill>
          </a:ln>
        </p:spPr>
        <p:txBody>
          <a:bodyPr wrap="square"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ea typeface="+mn-ea"/>
                <a:cs typeface="+mn-cs"/>
              </a:rPr>
              <a:t>Inadequate response or failure to tolerate conventional (ADT-naïve) or advanced biologic or oral (ADT-IR) therapies</a:t>
            </a:r>
            <a:endParaRPr kumimoji="0" lang="en-GB" sz="2400" b="0" i="0" u="none" strike="noStrike" kern="1200" cap="none" spc="0" normalizeH="0" baseline="0" noProof="0">
              <a:ln>
                <a:noFill/>
              </a:ln>
              <a:solidFill>
                <a:srgbClr val="000000"/>
              </a:solidFill>
              <a:effectLst/>
              <a:uLnTx/>
              <a:uFillTx/>
              <a:ea typeface="+mn-ea"/>
              <a:cs typeface="+mn-cs"/>
            </a:endParaRPr>
          </a:p>
        </p:txBody>
      </p:sp>
      <p:sp>
        <p:nvSpPr>
          <p:cNvPr id="24" name="TextBox 23">
            <a:extLst>
              <a:ext uri="{FF2B5EF4-FFF2-40B4-BE49-F238E27FC236}">
                <a16:creationId xmlns:a16="http://schemas.microsoft.com/office/drawing/2014/main" id="{096EFAEA-D704-EB44-35C4-50430FE2C0E9}"/>
              </a:ext>
            </a:extLst>
          </p:cNvPr>
          <p:cNvSpPr txBox="1"/>
          <p:nvPr/>
        </p:nvSpPr>
        <p:spPr>
          <a:xfrm>
            <a:off x="8185149" y="2057399"/>
            <a:ext cx="3505200" cy="2828331"/>
          </a:xfrm>
          <a:prstGeom prst="rect">
            <a:avLst/>
          </a:prstGeom>
          <a:noFill/>
          <a:ln w="25400">
            <a:solidFill>
              <a:srgbClr val="FF0000"/>
            </a:solidFill>
          </a:ln>
        </p:spPr>
        <p:txBody>
          <a:bodyPr wrap="square" rtlCol="0">
            <a:noAutofit/>
          </a:bodyPr>
          <a:lstStyle/>
          <a:p>
            <a:pPr lvl="0" algn="ctr" fontAlgn="ctr">
              <a:defRPr/>
            </a:pPr>
            <a:endParaRPr lang="en-US" sz="2400" b="1">
              <a:solidFill>
                <a:srgbClr val="000000"/>
              </a:solidFill>
              <a:latin typeface="Calibri" panose="020F0502020204030204"/>
            </a:endParaRPr>
          </a:p>
          <a:p>
            <a:pPr lvl="0" algn="ctr" fontAlgn="ctr">
              <a:defRPr/>
            </a:pPr>
            <a:endParaRPr lang="en-US" sz="2400" b="1">
              <a:solidFill>
                <a:srgbClr val="000000"/>
              </a:solidFill>
              <a:latin typeface="Calibri" panose="020F0502020204030204"/>
            </a:endParaRPr>
          </a:p>
          <a:p>
            <a:pPr lvl="0" algn="ctr" fontAlgn="ctr">
              <a:defRPr/>
            </a:pPr>
            <a:endParaRPr lang="en-US" sz="2400" b="1">
              <a:solidFill>
                <a:srgbClr val="000000"/>
              </a:solidFill>
              <a:latin typeface="Calibri" panose="020F0502020204030204"/>
            </a:endParaRPr>
          </a:p>
          <a:p>
            <a:pPr lvl="0" algn="ctr" fontAlgn="ctr">
              <a:defRPr/>
            </a:pPr>
            <a:r>
              <a:rPr lang="en-US" sz="2400" b="1">
                <a:solidFill>
                  <a:srgbClr val="000000"/>
                </a:solidFill>
              </a:rPr>
              <a:t>65</a:t>
            </a:r>
            <a:r>
              <a:rPr kumimoji="0" lang="en-US" sz="2400" b="1" i="0" u="none" strike="noStrike" kern="1200" cap="none" spc="0" normalizeH="0" baseline="0" noProof="0">
                <a:ln>
                  <a:noFill/>
                </a:ln>
                <a:solidFill>
                  <a:srgbClr val="000000"/>
                </a:solidFill>
                <a:effectLst/>
                <a:uLnTx/>
                <a:uFillTx/>
                <a:ea typeface="+mn-ea"/>
                <a:cs typeface="+mn-cs"/>
              </a:rPr>
              <a:t>2 Adults</a:t>
            </a:r>
            <a:r>
              <a:rPr kumimoji="0" lang="en-US" sz="2400" b="0" i="0" u="none" strike="noStrike" kern="1200" cap="none" spc="0" normalizeH="0" baseline="0" noProof="0">
                <a:ln>
                  <a:noFill/>
                </a:ln>
                <a:solidFill>
                  <a:srgbClr val="000000"/>
                </a:solidFill>
                <a:effectLst/>
                <a:uLnTx/>
                <a:uFillTx/>
                <a:ea typeface="+mn-ea"/>
                <a:cs typeface="+mn-cs"/>
              </a:rPr>
              <a:t> (≥18 years)</a:t>
            </a:r>
            <a:br>
              <a:rPr kumimoji="0" lang="en-US" sz="2400" b="0" i="0" u="none" strike="noStrike" kern="1200" cap="none" spc="0" normalizeH="0" baseline="0" noProof="0">
                <a:ln>
                  <a:noFill/>
                </a:ln>
                <a:solidFill>
                  <a:srgbClr val="000000"/>
                </a:solidFill>
                <a:effectLst/>
                <a:uLnTx/>
                <a:uFillTx/>
                <a:ea typeface="+mn-ea"/>
                <a:cs typeface="+mn-cs"/>
              </a:rPr>
            </a:br>
            <a:endParaRPr kumimoji="0" lang="en-US" sz="24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41312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1E605-5D30-6990-23A3-84F4D4D141C2}"/>
              </a:ext>
            </a:extLst>
          </p:cNvPr>
          <p:cNvSpPr>
            <a:spLocks noGrp="1"/>
          </p:cNvSpPr>
          <p:nvPr>
            <p:ph type="sldNum" sz="quarter" idx="12"/>
          </p:nvPr>
        </p:nvSpPr>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19</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4" name="Title 3">
            <a:extLst>
              <a:ext uri="{FF2B5EF4-FFF2-40B4-BE49-F238E27FC236}">
                <a16:creationId xmlns:a16="http://schemas.microsoft.com/office/drawing/2014/main" id="{62529F92-A761-83C7-9934-3B040E8BA105}"/>
              </a:ext>
            </a:extLst>
          </p:cNvPr>
          <p:cNvSpPr>
            <a:spLocks noGrp="1"/>
          </p:cNvSpPr>
          <p:nvPr>
            <p:ph type="title"/>
          </p:nvPr>
        </p:nvSpPr>
        <p:spPr>
          <a:xfrm>
            <a:off x="319125" y="267119"/>
            <a:ext cx="9649446" cy="468590"/>
          </a:xfrm>
        </p:spPr>
        <p:txBody>
          <a:bodyPr/>
          <a:lstStyle/>
          <a:p>
            <a:r>
              <a:rPr lang="en-US"/>
              <a:t>Study Design</a:t>
            </a:r>
          </a:p>
        </p:txBody>
      </p:sp>
      <p:pic>
        <p:nvPicPr>
          <p:cNvPr id="6" name="Picture 5">
            <a:extLst>
              <a:ext uri="{FF2B5EF4-FFF2-40B4-BE49-F238E27FC236}">
                <a16:creationId xmlns:a16="http://schemas.microsoft.com/office/drawing/2014/main" id="{C1FF026F-8BF2-837D-E8F9-D21BAF943EA1}"/>
              </a:ext>
            </a:extLst>
          </p:cNvPr>
          <p:cNvPicPr>
            <a:picLocks noChangeAspect="1"/>
          </p:cNvPicPr>
          <p:nvPr/>
        </p:nvPicPr>
        <p:blipFill>
          <a:blip r:embed="rId2"/>
          <a:stretch>
            <a:fillRect/>
          </a:stretch>
        </p:blipFill>
        <p:spPr>
          <a:xfrm>
            <a:off x="149524" y="1278633"/>
            <a:ext cx="11753091" cy="4726111"/>
          </a:xfrm>
          <a:prstGeom prst="rect">
            <a:avLst/>
          </a:prstGeom>
        </p:spPr>
      </p:pic>
    </p:spTree>
    <p:extLst>
      <p:ext uri="{BB962C8B-B14F-4D97-AF65-F5344CB8AC3E}">
        <p14:creationId xmlns:p14="http://schemas.microsoft.com/office/powerpoint/2010/main" val="2154310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C39B-64D1-B87D-C786-3FA802690056}"/>
              </a:ext>
            </a:extLst>
          </p:cNvPr>
          <p:cNvSpPr>
            <a:spLocks noGrp="1"/>
          </p:cNvSpPr>
          <p:nvPr>
            <p:ph type="title"/>
          </p:nvPr>
        </p:nvSpPr>
        <p:spPr>
          <a:xfrm>
            <a:off x="288303" y="175068"/>
            <a:ext cx="9649446" cy="468590"/>
          </a:xfrm>
        </p:spPr>
        <p:txBody>
          <a:bodyPr/>
          <a:lstStyle/>
          <a:p>
            <a:r>
              <a:rPr lang="en-US"/>
              <a:t>Agenda</a:t>
            </a:r>
          </a:p>
        </p:txBody>
      </p:sp>
      <p:sp>
        <p:nvSpPr>
          <p:cNvPr id="4" name="Slide Number Placeholder 3">
            <a:extLst>
              <a:ext uri="{FF2B5EF4-FFF2-40B4-BE49-F238E27FC236}">
                <a16:creationId xmlns:a16="http://schemas.microsoft.com/office/drawing/2014/main" id="{799AB56B-1587-F45D-9B20-93586B85B8DA}"/>
              </a:ext>
            </a:extLst>
          </p:cNvPr>
          <p:cNvSpPr>
            <a:spLocks noGrp="1"/>
          </p:cNvSpPr>
          <p:nvPr>
            <p:ph type="sldNum" sz="quarter" idx="11"/>
          </p:nvPr>
        </p:nvSpPr>
        <p:spPr/>
        <p:txBody>
          <a:bodyPr/>
          <a:lstStyle/>
          <a:p>
            <a:pPr marL="0" marR="0" lvl="0" indent="0" algn="r" defTabSz="914400"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1"/>
                </a:spcBef>
                <a:spcAft>
                  <a:spcPts val="601"/>
                </a:spcAft>
                <a:buClrTx/>
                <a:buSzTx/>
                <a:buFontTx/>
                <a:buNone/>
                <a:tabLst/>
                <a:defRPr/>
              </a:pPr>
              <a:t>2</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graphicFrame>
        <p:nvGraphicFramePr>
          <p:cNvPr id="9" name="Table 8">
            <a:extLst>
              <a:ext uri="{FF2B5EF4-FFF2-40B4-BE49-F238E27FC236}">
                <a16:creationId xmlns:a16="http://schemas.microsoft.com/office/drawing/2014/main" id="{30464AAC-C8E6-15EC-32F3-84A532BBC9FF}"/>
              </a:ext>
            </a:extLst>
          </p:cNvPr>
          <p:cNvGraphicFramePr>
            <a:graphicFrameLocks noGrp="1"/>
          </p:cNvGraphicFramePr>
          <p:nvPr>
            <p:extLst>
              <p:ext uri="{D42A27DB-BD31-4B8C-83A1-F6EECF244321}">
                <p14:modId xmlns:p14="http://schemas.microsoft.com/office/powerpoint/2010/main" val="495043820"/>
              </p:ext>
            </p:extLst>
          </p:nvPr>
        </p:nvGraphicFramePr>
        <p:xfrm>
          <a:off x="289034" y="775137"/>
          <a:ext cx="11806922" cy="5480130"/>
        </p:xfrm>
        <a:graphic>
          <a:graphicData uri="http://schemas.openxmlformats.org/drawingml/2006/table">
            <a:tbl>
              <a:tblPr firstRow="1" bandRow="1">
                <a:tableStyleId>{5C22544A-7EE6-4342-B048-85BDC9FD1C3A}</a:tableStyleId>
              </a:tblPr>
              <a:tblGrid>
                <a:gridCol w="6860793">
                  <a:extLst>
                    <a:ext uri="{9D8B030D-6E8A-4147-A177-3AD203B41FA5}">
                      <a16:colId xmlns:a16="http://schemas.microsoft.com/office/drawing/2014/main" val="2499317614"/>
                    </a:ext>
                  </a:extLst>
                </a:gridCol>
                <a:gridCol w="3241859">
                  <a:extLst>
                    <a:ext uri="{9D8B030D-6E8A-4147-A177-3AD203B41FA5}">
                      <a16:colId xmlns:a16="http://schemas.microsoft.com/office/drawing/2014/main" val="1345131818"/>
                    </a:ext>
                  </a:extLst>
                </a:gridCol>
                <a:gridCol w="1704270">
                  <a:extLst>
                    <a:ext uri="{9D8B030D-6E8A-4147-A177-3AD203B41FA5}">
                      <a16:colId xmlns:a16="http://schemas.microsoft.com/office/drawing/2014/main" val="1298765928"/>
                    </a:ext>
                  </a:extLst>
                </a:gridCol>
              </a:tblGrid>
              <a:tr h="288354">
                <a:tc>
                  <a:txBody>
                    <a:bodyPr/>
                    <a:lstStyle/>
                    <a:p>
                      <a:pPr algn="l"/>
                      <a:r>
                        <a:rPr lang="en-US" sz="1600">
                          <a:latin typeface="Johnson Text"/>
                        </a:rPr>
                        <a:t>Topic</a:t>
                      </a:r>
                    </a:p>
                  </a:txBody>
                  <a:tcPr marT="45721" marB="45721" anchor="b"/>
                </a:tc>
                <a:tc>
                  <a:txBody>
                    <a:bodyPr/>
                    <a:lstStyle/>
                    <a:p>
                      <a:pPr algn="l"/>
                      <a:r>
                        <a:rPr lang="en-US" sz="1600">
                          <a:latin typeface="Johnson Text"/>
                        </a:rPr>
                        <a:t>Speaker</a:t>
                      </a:r>
                    </a:p>
                  </a:txBody>
                  <a:tcPr marT="45721" marB="45721" anchor="b"/>
                </a:tc>
                <a:tc>
                  <a:txBody>
                    <a:bodyPr/>
                    <a:lstStyle/>
                    <a:p>
                      <a:pPr algn="l"/>
                      <a:r>
                        <a:rPr lang="en-US" sz="1600">
                          <a:latin typeface="Johnson Text"/>
                        </a:rPr>
                        <a:t>Timing </a:t>
                      </a:r>
                    </a:p>
                  </a:txBody>
                  <a:tcPr marT="45721" marB="45721" anchor="b"/>
                </a:tc>
                <a:extLst>
                  <a:ext uri="{0D108BD9-81ED-4DB2-BD59-A6C34878D82A}">
                    <a16:rowId xmlns:a16="http://schemas.microsoft.com/office/drawing/2014/main" val="3492390927"/>
                  </a:ext>
                </a:extLst>
              </a:tr>
              <a:tr h="409766">
                <a:tc>
                  <a:txBody>
                    <a:bodyPr/>
                    <a:lstStyle/>
                    <a:p>
                      <a:pPr algn="l" fontAlgn="base">
                        <a:lnSpc>
                          <a:spcPts val="2175"/>
                        </a:lnSpc>
                        <a:buNone/>
                      </a:pPr>
                      <a:r>
                        <a:rPr lang="en-US" sz="1600">
                          <a:latin typeface="Johnson Text"/>
                        </a:rPr>
                        <a:t>Welcome &amp; Team Introduction</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Johnson Text"/>
                        </a:rPr>
                        <a:t>Li Jen Heng, TDL</a:t>
                      </a:r>
                    </a:p>
                  </a:txBody>
                  <a:tcPr marT="45721" marB="45721" anchor="ctr"/>
                </a:tc>
                <a:tc>
                  <a:txBody>
                    <a:bodyPr/>
                    <a:lstStyle/>
                    <a:p>
                      <a:r>
                        <a:rPr lang="en-US" sz="1600">
                          <a:latin typeface="Johnson Text"/>
                        </a:rPr>
                        <a:t>5 min</a:t>
                      </a:r>
                    </a:p>
                  </a:txBody>
                  <a:tcPr marT="45721" marB="45721" anchor="ctr"/>
                </a:tc>
                <a:extLst>
                  <a:ext uri="{0D108BD9-81ED-4DB2-BD59-A6C34878D82A}">
                    <a16:rowId xmlns:a16="http://schemas.microsoft.com/office/drawing/2014/main" val="2070954994"/>
                  </a:ext>
                </a:extLst>
              </a:tr>
              <a:tr h="652591">
                <a:tc>
                  <a:txBody>
                    <a:bodyPr/>
                    <a:lstStyle/>
                    <a:p>
                      <a:pPr lvl="0" algn="l">
                        <a:lnSpc>
                          <a:spcPts val="2175"/>
                        </a:lnSpc>
                        <a:buNone/>
                      </a:pPr>
                      <a:r>
                        <a:rPr lang="en-US" sz="1600">
                          <a:latin typeface="Johnson Text"/>
                        </a:rPr>
                        <a:t>Moderate to Severe UC Overview: Unmet Need and Opportunity for a H2H Trial</a:t>
                      </a:r>
                      <a:endParaRPr lang="en-US"/>
                    </a:p>
                  </a:txBody>
                  <a:tcPr marT="45721" marB="45721" anchor="ctr"/>
                </a:tc>
                <a:tc>
                  <a:txBody>
                    <a:bodyPr/>
                    <a:lstStyle/>
                    <a:p>
                      <a:pPr marL="0" marR="0" lvl="0" indent="0" algn="l" rtl="0">
                        <a:lnSpc>
                          <a:spcPct val="100000"/>
                        </a:lnSpc>
                        <a:spcBef>
                          <a:spcPts val="0"/>
                        </a:spcBef>
                        <a:spcAft>
                          <a:spcPts val="0"/>
                        </a:spcAft>
                        <a:buClrTx/>
                        <a:buSzTx/>
                        <a:buFontTx/>
                        <a:buNone/>
                      </a:pPr>
                      <a:r>
                        <a:rPr lang="en-US" sz="1600">
                          <a:latin typeface="Johnson Text"/>
                        </a:rPr>
                        <a:t>Yelina Alvarez, SRP</a:t>
                      </a:r>
                      <a:endParaRPr lang="en-US"/>
                    </a:p>
                  </a:txBody>
                  <a:tcPr marT="45721" marB="45721" anchor="ctr"/>
                </a:tc>
                <a:tc>
                  <a:txBody>
                    <a:bodyPr/>
                    <a:lstStyle/>
                    <a:p>
                      <a:pPr lvl="0">
                        <a:buNone/>
                      </a:pPr>
                      <a:r>
                        <a:rPr lang="en-US" sz="1600">
                          <a:latin typeface="Johnson Text"/>
                        </a:rPr>
                        <a:t>5 - 10 min </a:t>
                      </a:r>
                      <a:endParaRPr lang="en-US"/>
                    </a:p>
                  </a:txBody>
                  <a:tcPr marT="45721" marB="45721" anchor="ctr"/>
                </a:tc>
                <a:extLst>
                  <a:ext uri="{0D108BD9-81ED-4DB2-BD59-A6C34878D82A}">
                    <a16:rowId xmlns:a16="http://schemas.microsoft.com/office/drawing/2014/main" val="281036038"/>
                  </a:ext>
                </a:extLst>
              </a:tr>
              <a:tr h="652591">
                <a:tc>
                  <a:txBody>
                    <a:bodyPr/>
                    <a:lstStyle/>
                    <a:p>
                      <a:pPr lvl="0" algn="l">
                        <a:lnSpc>
                          <a:spcPts val="2175"/>
                        </a:lnSpc>
                        <a:buNone/>
                      </a:pPr>
                      <a:r>
                        <a:rPr lang="en-US" sz="1600">
                          <a:latin typeface="Johnson Text"/>
                        </a:rPr>
                        <a:t>Compound Overview​ ​</a:t>
                      </a:r>
                      <a:endParaRPr lang="en-US" sz="1600" i="0">
                        <a:latin typeface="Johnson Text"/>
                      </a:endParaRPr>
                    </a:p>
                  </a:txBody>
                  <a:tcPr marT="45721" marB="45721" anchor="ctr"/>
                </a:tc>
                <a:tc>
                  <a:txBody>
                    <a:bodyPr/>
                    <a:lstStyle/>
                    <a:p>
                      <a:pPr marL="0" marR="0" lvl="0" indent="0" algn="l" rtl="0">
                        <a:lnSpc>
                          <a:spcPct val="100000"/>
                        </a:lnSpc>
                        <a:spcBef>
                          <a:spcPts val="0"/>
                        </a:spcBef>
                        <a:spcAft>
                          <a:spcPts val="0"/>
                        </a:spcAft>
                        <a:buClrTx/>
                        <a:buSzTx/>
                        <a:buFontTx/>
                        <a:buNone/>
                      </a:pPr>
                      <a:r>
                        <a:rPr lang="en-US" sz="1600">
                          <a:latin typeface="Johnson Text"/>
                        </a:rPr>
                        <a:t>Lindsey Surace, Clinical Lead</a:t>
                      </a:r>
                    </a:p>
                  </a:txBody>
                  <a:tcPr marT="45721" marB="45721" anchor="ctr"/>
                </a:tc>
                <a:tc>
                  <a:txBody>
                    <a:bodyPr/>
                    <a:lstStyle/>
                    <a:p>
                      <a:r>
                        <a:rPr lang="en-US" sz="1600">
                          <a:latin typeface="Johnson Text"/>
                        </a:rPr>
                        <a:t>5 min </a:t>
                      </a:r>
                    </a:p>
                  </a:txBody>
                  <a:tcPr marT="45721" marB="45721" anchor="ctr"/>
                </a:tc>
                <a:extLst>
                  <a:ext uri="{0D108BD9-81ED-4DB2-BD59-A6C34878D82A}">
                    <a16:rowId xmlns:a16="http://schemas.microsoft.com/office/drawing/2014/main" val="4039292876"/>
                  </a:ext>
                </a:extLst>
              </a:tr>
              <a:tr h="1350712">
                <a:tc>
                  <a:txBody>
                    <a:bodyPr/>
                    <a:lstStyle/>
                    <a:p>
                      <a:pPr algn="l" fontAlgn="base">
                        <a:lnSpc>
                          <a:spcPts val="2175"/>
                        </a:lnSpc>
                        <a:buNone/>
                      </a:pPr>
                      <a:r>
                        <a:rPr lang="en-US" sz="1600">
                          <a:latin typeface="Johnson Text"/>
                        </a:rPr>
                        <a:t>Phase 3b Program Overview​</a:t>
                      </a:r>
                    </a:p>
                    <a:p>
                      <a:pPr marL="285750" lvl="0" indent="-285750" algn="l">
                        <a:lnSpc>
                          <a:spcPts val="2175"/>
                        </a:lnSpc>
                        <a:buFont typeface="Arial" panose="020B0604020202020204" pitchFamily="34" charset="0"/>
                        <a:buChar char="•"/>
                      </a:pPr>
                      <a:r>
                        <a:rPr lang="en-US" sz="1600">
                          <a:latin typeface="Johnson Text"/>
                        </a:rPr>
                        <a:t>Study Design</a:t>
                      </a:r>
                    </a:p>
                    <a:p>
                      <a:pPr marL="285750" indent="-285750" algn="l" fontAlgn="base">
                        <a:lnSpc>
                          <a:spcPts val="2175"/>
                        </a:lnSpc>
                        <a:buFont typeface="Arial" panose="020B0604020202020204" pitchFamily="34" charset="0"/>
                        <a:buChar char="•"/>
                      </a:pPr>
                      <a:r>
                        <a:rPr lang="en-US" sz="1600">
                          <a:latin typeface="Johnson Text"/>
                        </a:rPr>
                        <a:t>Key Eligibility Criteria​​</a:t>
                      </a:r>
                    </a:p>
                    <a:p>
                      <a:pPr marL="285750" marR="0" lvl="0" indent="-285750" algn="l" defTabSz="914400" rtl="0" eaLnBrk="1" fontAlgn="base" latinLnBrk="0" hangingPunct="1">
                        <a:lnSpc>
                          <a:spcPts val="2175"/>
                        </a:lnSpc>
                        <a:spcBef>
                          <a:spcPts val="0"/>
                        </a:spcBef>
                        <a:spcAft>
                          <a:spcPts val="0"/>
                        </a:spcAft>
                        <a:buClrTx/>
                        <a:buSzTx/>
                        <a:buFont typeface="Arial" panose="020B0604020202020204" pitchFamily="34" charset="0"/>
                        <a:buChar char="•"/>
                        <a:tabLst/>
                        <a:defRPr/>
                      </a:pPr>
                      <a:r>
                        <a:rPr lang="en-US" sz="1600">
                          <a:latin typeface="Johnson Text"/>
                        </a:rPr>
                        <a:t>Site Profile </a:t>
                      </a:r>
                    </a:p>
                  </a:txBody>
                  <a:tcPr marT="45721" marB="45721" anchor="ctr"/>
                </a:tc>
                <a:tc>
                  <a:txBody>
                    <a:bodyPr/>
                    <a:lstStyle/>
                    <a:p>
                      <a:pPr lvl="0">
                        <a:buNone/>
                      </a:pPr>
                      <a:r>
                        <a:rPr lang="en-US" sz="1600">
                          <a:latin typeface="Johnson Text"/>
                        </a:rPr>
                        <a:t>Nicole Houck, SRS</a:t>
                      </a:r>
                    </a:p>
                  </a:txBody>
                  <a:tcPr marT="45721" marB="45721" anchor="ctr"/>
                </a:tc>
                <a:tc>
                  <a:txBody>
                    <a:bodyPr/>
                    <a:lstStyle/>
                    <a:p>
                      <a:r>
                        <a:rPr lang="en-US" sz="1600">
                          <a:latin typeface="Johnson Text"/>
                        </a:rPr>
                        <a:t>15 min </a:t>
                      </a:r>
                    </a:p>
                  </a:txBody>
                  <a:tcPr marT="45721" marB="45721" anchor="ctr"/>
                </a:tc>
                <a:extLst>
                  <a:ext uri="{0D108BD9-81ED-4DB2-BD59-A6C34878D82A}">
                    <a16:rowId xmlns:a16="http://schemas.microsoft.com/office/drawing/2014/main" val="3768908552"/>
                  </a:ext>
                </a:extLst>
              </a:tr>
              <a:tr h="1669422">
                <a:tc>
                  <a:txBody>
                    <a:bodyPr/>
                    <a:lstStyle/>
                    <a:p>
                      <a:pPr lvl="0" algn="l">
                        <a:lnSpc>
                          <a:spcPts val="2175"/>
                        </a:lnSpc>
                        <a:buNone/>
                      </a:pPr>
                      <a:r>
                        <a:rPr lang="en-US" sz="1600">
                          <a:latin typeface="Johnson Text"/>
                        </a:rPr>
                        <a:t>Feasibility </a:t>
                      </a:r>
                      <a:endParaRPr lang="en-US"/>
                    </a:p>
                    <a:p>
                      <a:pPr marL="285750" lvl="0" indent="-285750" algn="l">
                        <a:lnSpc>
                          <a:spcPts val="2175"/>
                        </a:lnSpc>
                        <a:buFont typeface="Arial" panose="020B0604020202020204" pitchFamily="34" charset="0"/>
                        <a:buChar char="•"/>
                      </a:pPr>
                      <a:r>
                        <a:rPr lang="en-US" sz="1600">
                          <a:latin typeface="Johnson Text"/>
                        </a:rPr>
                        <a:t>Enrollment Assumptions, Timelines and Country List</a:t>
                      </a:r>
                      <a:endParaRPr lang="en-US"/>
                    </a:p>
                    <a:p>
                      <a:pPr marL="285750" lvl="0" indent="-285750" algn="l">
                        <a:lnSpc>
                          <a:spcPts val="2175"/>
                        </a:lnSpc>
                        <a:buFont typeface="Arial" panose="020B0604020202020204" pitchFamily="34" charset="0"/>
                        <a:buChar char="•"/>
                      </a:pPr>
                      <a:r>
                        <a:rPr lang="en-US" sz="1600">
                          <a:latin typeface="Johnson Text"/>
                        </a:rPr>
                        <a:t>Site List Development Process &amp; Customized Flags</a:t>
                      </a:r>
                      <a:endParaRPr lang="en-US"/>
                    </a:p>
                    <a:p>
                      <a:pPr marL="285750" lvl="0" indent="-285750" algn="l">
                        <a:lnSpc>
                          <a:spcPts val="2175"/>
                        </a:lnSpc>
                        <a:buFont typeface="Arial" panose="020B0604020202020204" pitchFamily="34" charset="0"/>
                        <a:buChar char="•"/>
                      </a:pPr>
                      <a:r>
                        <a:rPr lang="en-US" sz="1600">
                          <a:latin typeface="Johnson Text"/>
                        </a:rPr>
                        <a:t>SipIQ/SDT process</a:t>
                      </a:r>
                      <a:endParaRPr lang="en-US" sz="1100"/>
                    </a:p>
                    <a:p>
                      <a:pPr marL="285750" lvl="0" indent="-285750" algn="l">
                        <a:lnSpc>
                          <a:spcPts val="2175"/>
                        </a:lnSpc>
                        <a:buFont typeface="Arial" panose="020B0604020202020204" pitchFamily="34" charset="0"/>
                        <a:buChar char="•"/>
                      </a:pPr>
                      <a:r>
                        <a:rPr lang="en-US" sz="1600">
                          <a:latin typeface="Johnson Text"/>
                        </a:rPr>
                        <a:t>Next Steps</a:t>
                      </a:r>
                      <a:endParaRPr lang="en-US"/>
                    </a:p>
                  </a:txBody>
                  <a:tcPr marT="45721" marB="45721" anchor="ctr"/>
                </a:tc>
                <a:tc>
                  <a:txBody>
                    <a:bodyPr/>
                    <a:lstStyle/>
                    <a:p>
                      <a:pPr marL="0" marR="0" lvl="0" indent="0" algn="l" rtl="0">
                        <a:lnSpc>
                          <a:spcPct val="100000"/>
                        </a:lnSpc>
                        <a:spcBef>
                          <a:spcPts val="0"/>
                        </a:spcBef>
                        <a:spcAft>
                          <a:spcPts val="0"/>
                        </a:spcAft>
                        <a:buClrTx/>
                        <a:buSzTx/>
                        <a:buFontTx/>
                        <a:buNone/>
                      </a:pPr>
                      <a:r>
                        <a:rPr lang="en-US" sz="1600">
                          <a:latin typeface="Johnson Text"/>
                        </a:rPr>
                        <a:t>Liz Monti </a:t>
                      </a:r>
                      <a:r>
                        <a:rPr lang="en-US" sz="1600">
                          <a:latin typeface="+mn-lt"/>
                        </a:rPr>
                        <a:t>Sullivan, Feasibility Lead</a:t>
                      </a:r>
                      <a:endParaRPr lang="en-US"/>
                    </a:p>
                    <a:p>
                      <a:pPr marL="0" marR="0" lvl="0" indent="0" algn="l">
                        <a:lnSpc>
                          <a:spcPct val="100000"/>
                        </a:lnSpc>
                        <a:spcBef>
                          <a:spcPts val="0"/>
                        </a:spcBef>
                        <a:spcAft>
                          <a:spcPts val="0"/>
                        </a:spcAft>
                        <a:buClrTx/>
                        <a:buSzTx/>
                        <a:buFontTx/>
                        <a:buNone/>
                      </a:pPr>
                      <a:r>
                        <a:rPr lang="en-US" sz="1600">
                          <a:latin typeface="+mn-lt"/>
                        </a:rPr>
                        <a:t>Cathy Bismark, FAM</a:t>
                      </a:r>
                      <a:endParaRPr lang="en-US"/>
                    </a:p>
                    <a:p>
                      <a:pPr marL="0" marR="0" lvl="0" indent="0" algn="l" rtl="0">
                        <a:lnSpc>
                          <a:spcPct val="100000"/>
                        </a:lnSpc>
                        <a:spcBef>
                          <a:spcPts val="0"/>
                        </a:spcBef>
                        <a:spcAft>
                          <a:spcPts val="0"/>
                        </a:spcAft>
                        <a:buClrTx/>
                        <a:buSzTx/>
                        <a:buFontTx/>
                        <a:buNone/>
                      </a:pPr>
                      <a:r>
                        <a:rPr lang="en-US" sz="1600">
                          <a:latin typeface="Johnson Text"/>
                        </a:rPr>
                        <a:t>Jenifer Eche, FM</a:t>
                      </a:r>
                      <a:endParaRPr lang="en-US"/>
                    </a:p>
                  </a:txBody>
                  <a:tcPr marT="45721" marB="45721" anchor="ctr"/>
                </a:tc>
                <a:tc>
                  <a:txBody>
                    <a:bodyPr/>
                    <a:lstStyle/>
                    <a:p>
                      <a:pPr lvl="0">
                        <a:buNone/>
                      </a:pPr>
                      <a:r>
                        <a:rPr lang="en-US" sz="1600">
                          <a:latin typeface="Johnson Text"/>
                        </a:rPr>
                        <a:t>25 min </a:t>
                      </a:r>
                      <a:endParaRPr lang="en-US"/>
                    </a:p>
                  </a:txBody>
                  <a:tcPr marT="45721" marB="45721" anchor="ctr"/>
                </a:tc>
                <a:extLst>
                  <a:ext uri="{0D108BD9-81ED-4DB2-BD59-A6C34878D82A}">
                    <a16:rowId xmlns:a16="http://schemas.microsoft.com/office/drawing/2014/main" val="492999163"/>
                  </a:ext>
                </a:extLst>
              </a:tr>
              <a:tr h="409766">
                <a:tc>
                  <a:txBody>
                    <a:bodyPr/>
                    <a:lstStyle/>
                    <a:p>
                      <a:pPr algn="l" fontAlgn="base">
                        <a:lnSpc>
                          <a:spcPts val="2175"/>
                        </a:lnSpc>
                        <a:buNone/>
                      </a:pPr>
                      <a:r>
                        <a:rPr lang="en-US" sz="1600">
                          <a:latin typeface="Johnson Text"/>
                        </a:rPr>
                        <a:t>Questions​</a:t>
                      </a:r>
                      <a:endParaRPr lang="en-US" sz="1600" i="0">
                        <a:latin typeface="Johnson Text"/>
                      </a:endParaRPr>
                    </a:p>
                  </a:txBody>
                  <a:tcPr marT="45721" marB="45721" anchor="ctr"/>
                </a:tc>
                <a:tc>
                  <a:txBody>
                    <a:bodyPr/>
                    <a:lstStyle/>
                    <a:p>
                      <a:r>
                        <a:rPr lang="en-US" sz="1600">
                          <a:latin typeface="Johnson Text"/>
                        </a:rPr>
                        <a:t>All </a:t>
                      </a:r>
                    </a:p>
                  </a:txBody>
                  <a:tcPr marT="45721" marB="45721" anchor="ctr"/>
                </a:tc>
                <a:tc>
                  <a:txBody>
                    <a:bodyPr/>
                    <a:lstStyle/>
                    <a:p>
                      <a:endParaRPr lang="en-US" sz="1200" b="0">
                        <a:solidFill>
                          <a:schemeClr val="bg1">
                            <a:lumMod val="50000"/>
                          </a:schemeClr>
                        </a:solidFill>
                        <a:latin typeface="Johnson Text"/>
                      </a:endParaRPr>
                    </a:p>
                  </a:txBody>
                  <a:tcPr marT="45721" marB="45721" anchor="ctr"/>
                </a:tc>
                <a:extLst>
                  <a:ext uri="{0D108BD9-81ED-4DB2-BD59-A6C34878D82A}">
                    <a16:rowId xmlns:a16="http://schemas.microsoft.com/office/drawing/2014/main" val="3473994909"/>
                  </a:ext>
                </a:extLst>
              </a:tr>
            </a:tbl>
          </a:graphicData>
        </a:graphic>
      </p:graphicFrame>
    </p:spTree>
    <p:extLst>
      <p:ext uri="{BB962C8B-B14F-4D97-AF65-F5344CB8AC3E}">
        <p14:creationId xmlns:p14="http://schemas.microsoft.com/office/powerpoint/2010/main" val="4591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8D8A9-4F71-225E-14C4-A6A20A534D3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8CB35E-84E6-CCD5-CEF8-C8FF0A9E6E24}"/>
              </a:ext>
            </a:extLst>
          </p:cNvPr>
          <p:cNvSpPr>
            <a:spLocks noGrp="1"/>
          </p:cNvSpPr>
          <p:nvPr>
            <p:ph type="sldNum" sz="quarter" idx="12"/>
          </p:nvPr>
        </p:nvSpPr>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20</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4" name="Title 3">
            <a:extLst>
              <a:ext uri="{FF2B5EF4-FFF2-40B4-BE49-F238E27FC236}">
                <a16:creationId xmlns:a16="http://schemas.microsoft.com/office/drawing/2014/main" id="{7993EF5A-DEA3-688C-AD61-A369EBFABB95}"/>
              </a:ext>
            </a:extLst>
          </p:cNvPr>
          <p:cNvSpPr>
            <a:spLocks noGrp="1"/>
          </p:cNvSpPr>
          <p:nvPr>
            <p:ph type="title"/>
          </p:nvPr>
        </p:nvSpPr>
        <p:spPr>
          <a:xfrm>
            <a:off x="319125" y="267119"/>
            <a:ext cx="9649446" cy="468590"/>
          </a:xfrm>
        </p:spPr>
        <p:txBody>
          <a:bodyPr/>
          <a:lstStyle/>
          <a:p>
            <a:r>
              <a:rPr lang="en-US"/>
              <a:t>Key Eligibility Criteria</a:t>
            </a:r>
          </a:p>
        </p:txBody>
      </p:sp>
      <p:sp>
        <p:nvSpPr>
          <p:cNvPr id="2" name="Slide Number Placeholder 3">
            <a:extLst>
              <a:ext uri="{FF2B5EF4-FFF2-40B4-BE49-F238E27FC236}">
                <a16:creationId xmlns:a16="http://schemas.microsoft.com/office/drawing/2014/main" id="{567D005C-01AC-1537-213B-7011DD5AD57B}"/>
              </a:ext>
            </a:extLst>
          </p:cNvPr>
          <p:cNvSpPr txBox="1">
            <a:spLocks/>
          </p:cNvSpPr>
          <p:nvPr/>
        </p:nvSpPr>
        <p:spPr>
          <a:xfrm>
            <a:off x="11581942" y="6433878"/>
            <a:ext cx="320674" cy="1534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nvGrpSpPr>
          <p:cNvPr id="8" name="Group 7">
            <a:extLst>
              <a:ext uri="{FF2B5EF4-FFF2-40B4-BE49-F238E27FC236}">
                <a16:creationId xmlns:a16="http://schemas.microsoft.com/office/drawing/2014/main" id="{C2922E30-B163-37B1-231B-8951FA0DE47E}"/>
              </a:ext>
            </a:extLst>
          </p:cNvPr>
          <p:cNvGrpSpPr/>
          <p:nvPr/>
        </p:nvGrpSpPr>
        <p:grpSpPr>
          <a:xfrm>
            <a:off x="403792" y="1713552"/>
            <a:ext cx="2414427" cy="2599362"/>
            <a:chOff x="2088372" y="3599128"/>
            <a:chExt cx="2350008" cy="2521512"/>
          </a:xfrm>
        </p:grpSpPr>
        <p:pic>
          <p:nvPicPr>
            <p:cNvPr id="9" name="Picture 8" descr="Icon  Description automatically generated">
              <a:extLst>
                <a:ext uri="{FF2B5EF4-FFF2-40B4-BE49-F238E27FC236}">
                  <a16:creationId xmlns:a16="http://schemas.microsoft.com/office/drawing/2014/main" id="{2C59E1F5-FCA5-A6FD-896E-42E455D1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137" y="3599128"/>
              <a:ext cx="2258479" cy="2194560"/>
            </a:xfrm>
            <a:prstGeom prst="rect">
              <a:avLst/>
            </a:prstGeom>
          </p:spPr>
        </p:pic>
        <p:sp>
          <p:nvSpPr>
            <p:cNvPr id="10" name="Rectangle: Rounded Corners 9">
              <a:extLst>
                <a:ext uri="{FF2B5EF4-FFF2-40B4-BE49-F238E27FC236}">
                  <a16:creationId xmlns:a16="http://schemas.microsoft.com/office/drawing/2014/main" id="{9D10A707-D672-146C-67A8-6585BDCB9E11}"/>
                </a:ext>
              </a:extLst>
            </p:cNvPr>
            <p:cNvSpPr/>
            <p:nvPr/>
          </p:nvSpPr>
          <p:spPr>
            <a:xfrm>
              <a:off x="2088372" y="5427673"/>
              <a:ext cx="2350008" cy="692967"/>
            </a:xfrm>
            <a:prstGeom prst="roundRect">
              <a:avLst/>
            </a:prstGeom>
            <a:solidFill>
              <a:schemeClr val="bg1"/>
            </a:solidFill>
            <a:ln w="19050">
              <a:solidFill>
                <a:srgbClr val="267BBE"/>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ctr">
              <a:noAutofit/>
            </a:bodyPr>
            <a:lstStyle/>
            <a:p>
              <a:pPr algn="ctr"/>
              <a:r>
                <a:rPr lang="en-US" sz="1600" b="1">
                  <a:solidFill>
                    <a:schemeClr val="tx1"/>
                  </a:solidFill>
                </a:rPr>
                <a:t>Moderately to Severely Active UC</a:t>
              </a:r>
            </a:p>
          </p:txBody>
        </p:sp>
      </p:grpSp>
      <p:sp>
        <p:nvSpPr>
          <p:cNvPr id="12" name="TextBox 11">
            <a:extLst>
              <a:ext uri="{FF2B5EF4-FFF2-40B4-BE49-F238E27FC236}">
                <a16:creationId xmlns:a16="http://schemas.microsoft.com/office/drawing/2014/main" id="{F40882A6-621E-693D-A11E-29614925A54B}"/>
              </a:ext>
            </a:extLst>
          </p:cNvPr>
          <p:cNvSpPr txBox="1"/>
          <p:nvPr/>
        </p:nvSpPr>
        <p:spPr>
          <a:xfrm>
            <a:off x="3000890" y="889713"/>
            <a:ext cx="8197941" cy="5509200"/>
          </a:xfrm>
          <a:prstGeom prst="rect">
            <a:avLst/>
          </a:prstGeom>
          <a:noFill/>
        </p:spPr>
        <p:txBody>
          <a:bodyPr wrap="square">
            <a:spAutoFit/>
          </a:bodyPr>
          <a:lstStyle/>
          <a:p>
            <a:r>
              <a:rPr lang="en-US" sz="2400" b="1">
                <a:solidFill>
                  <a:srgbClr val="FF0000"/>
                </a:solidFill>
              </a:rPr>
              <a:t>UC Diagnosis</a:t>
            </a:r>
          </a:p>
          <a:p>
            <a:pPr marL="342900" indent="-342900">
              <a:buFont typeface="Wingdings" panose="05000000000000000000" pitchFamily="2" charset="2"/>
              <a:buChar char="Ø"/>
            </a:pPr>
            <a:r>
              <a:rPr lang="en-US" sz="2200" b="1">
                <a:solidFill>
                  <a:schemeClr val="accent2"/>
                </a:solidFill>
              </a:rPr>
              <a:t>≥ 12 weeks </a:t>
            </a:r>
            <a:r>
              <a:rPr lang="en-US" sz="2200"/>
              <a:t>prior to screening</a:t>
            </a:r>
          </a:p>
          <a:p>
            <a:pPr marL="342900" indent="-342900">
              <a:buFont typeface="Wingdings" panose="05000000000000000000" pitchFamily="2" charset="2"/>
              <a:buChar char="Ø"/>
            </a:pPr>
            <a:r>
              <a:rPr lang="en-US" sz="2200"/>
              <a:t>Documented history of a </a:t>
            </a:r>
            <a:r>
              <a:rPr lang="en-US" sz="2200" b="1">
                <a:solidFill>
                  <a:schemeClr val="accent2"/>
                </a:solidFill>
              </a:rPr>
              <a:t>complete colonoscopy </a:t>
            </a:r>
            <a:r>
              <a:rPr lang="en-US" sz="2200"/>
              <a:t>during their disease course. </a:t>
            </a:r>
            <a:r>
              <a:rPr lang="en-US" sz="2200" b="1">
                <a:solidFill>
                  <a:schemeClr val="accent2"/>
                </a:solidFill>
              </a:rPr>
              <a:t>Histopathology</a:t>
            </a:r>
            <a:r>
              <a:rPr lang="en-US" sz="2200"/>
              <a:t> results supporting the diagnosis of UC, if unavailable, may be obtained during screening and interpreted locally</a:t>
            </a:r>
          </a:p>
          <a:p>
            <a:pPr marL="342900" indent="-342900">
              <a:buFont typeface="Wingdings" panose="05000000000000000000" pitchFamily="2" charset="2"/>
              <a:buChar char="Ø"/>
            </a:pPr>
            <a:endParaRPr lang="en-US" sz="2200"/>
          </a:p>
          <a:p>
            <a:r>
              <a:rPr lang="en-US" sz="2400" b="1">
                <a:solidFill>
                  <a:srgbClr val="FF0000"/>
                </a:solidFill>
              </a:rPr>
              <a:t>Clinically active UC</a:t>
            </a:r>
          </a:p>
          <a:p>
            <a:pPr marL="342900" indent="-342900">
              <a:buFont typeface="Wingdings" panose="05000000000000000000" pitchFamily="2" charset="2"/>
              <a:buChar char="Ø"/>
            </a:pPr>
            <a:r>
              <a:rPr lang="en-US" sz="2200"/>
              <a:t>Baseline (Week 0) </a:t>
            </a:r>
            <a:r>
              <a:rPr lang="en-US" sz="2200" b="1" err="1">
                <a:solidFill>
                  <a:schemeClr val="accent2"/>
                </a:solidFill>
              </a:rPr>
              <a:t>mMAYO</a:t>
            </a:r>
            <a:r>
              <a:rPr lang="en-US" sz="2200" b="1">
                <a:solidFill>
                  <a:schemeClr val="accent2"/>
                </a:solidFill>
              </a:rPr>
              <a:t> score 5 - 9</a:t>
            </a:r>
            <a:r>
              <a:rPr lang="en-US" sz="2200">
                <a:solidFill>
                  <a:schemeClr val="accent2"/>
                </a:solidFill>
              </a:rPr>
              <a:t> </a:t>
            </a:r>
          </a:p>
          <a:p>
            <a:pPr marL="342900" indent="-342900">
              <a:buFont typeface="Wingdings" panose="05000000000000000000" pitchFamily="2" charset="2"/>
              <a:buChar char="Ø"/>
            </a:pPr>
            <a:r>
              <a:rPr lang="en-US" sz="2200"/>
              <a:t>Final Centrally read screening </a:t>
            </a:r>
            <a:r>
              <a:rPr lang="en-US" sz="2200" b="1">
                <a:solidFill>
                  <a:schemeClr val="accent2"/>
                </a:solidFill>
              </a:rPr>
              <a:t>endoscopy </a:t>
            </a:r>
            <a:r>
              <a:rPr lang="en-US" sz="2200" b="1" err="1">
                <a:solidFill>
                  <a:schemeClr val="accent2"/>
                </a:solidFill>
              </a:rPr>
              <a:t>subscore</a:t>
            </a:r>
            <a:r>
              <a:rPr lang="en-US" sz="2200" b="1">
                <a:solidFill>
                  <a:schemeClr val="accent2"/>
                </a:solidFill>
              </a:rPr>
              <a:t> ≥2</a:t>
            </a:r>
          </a:p>
          <a:p>
            <a:pPr marL="342900" indent="-342900">
              <a:buFont typeface="Wingdings" panose="05000000000000000000" pitchFamily="2" charset="2"/>
              <a:buChar char="Ø"/>
            </a:pPr>
            <a:endParaRPr lang="en-US" sz="2200"/>
          </a:p>
          <a:p>
            <a:r>
              <a:rPr lang="en-US" sz="2200" b="1"/>
              <a:t>Note</a:t>
            </a:r>
            <a:r>
              <a:rPr lang="en-US" sz="2200"/>
              <a:t>: Participants with </a:t>
            </a:r>
            <a:r>
              <a:rPr lang="en-US" sz="2200" b="1">
                <a:solidFill>
                  <a:schemeClr val="accent2"/>
                </a:solidFill>
              </a:rPr>
              <a:t>isolated proctitis </a:t>
            </a:r>
            <a:r>
              <a:rPr lang="en-US" sz="2200"/>
              <a:t>at baseline are eligible and will be capped at 10% of the total population.</a:t>
            </a:r>
          </a:p>
          <a:p>
            <a:endParaRPr lang="en-US" sz="1200"/>
          </a:p>
          <a:p>
            <a:r>
              <a:rPr lang="en-US" sz="2200"/>
              <a:t>Proctitis is defined as colonic involvement spanning &lt;10 cm from the dentate line and is determined via central review</a:t>
            </a:r>
          </a:p>
        </p:txBody>
      </p:sp>
    </p:spTree>
    <p:extLst>
      <p:ext uri="{BB962C8B-B14F-4D97-AF65-F5344CB8AC3E}">
        <p14:creationId xmlns:p14="http://schemas.microsoft.com/office/powerpoint/2010/main" val="208448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F58E-0471-ECD5-05EC-E412538FF6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EB6D29-39F7-780A-43E0-E6361B6A12E5}"/>
              </a:ext>
            </a:extLst>
          </p:cNvPr>
          <p:cNvSpPr>
            <a:spLocks noGrp="1"/>
          </p:cNvSpPr>
          <p:nvPr>
            <p:ph type="title"/>
          </p:nvPr>
        </p:nvSpPr>
        <p:spPr>
          <a:xfrm>
            <a:off x="319125" y="267119"/>
            <a:ext cx="9649446" cy="468590"/>
          </a:xfrm>
        </p:spPr>
        <p:txBody>
          <a:bodyPr/>
          <a:lstStyle/>
          <a:p>
            <a:r>
              <a:rPr lang="en-US"/>
              <a:t>Key Eligibility Criteria</a:t>
            </a:r>
          </a:p>
        </p:txBody>
      </p:sp>
      <p:sp>
        <p:nvSpPr>
          <p:cNvPr id="5" name="TextBox 4">
            <a:extLst>
              <a:ext uri="{FF2B5EF4-FFF2-40B4-BE49-F238E27FC236}">
                <a16:creationId xmlns:a16="http://schemas.microsoft.com/office/drawing/2014/main" id="{D4C425D9-4B99-C25F-2885-E3E0AC97F539}"/>
              </a:ext>
            </a:extLst>
          </p:cNvPr>
          <p:cNvSpPr txBox="1"/>
          <p:nvPr/>
        </p:nvSpPr>
        <p:spPr>
          <a:xfrm>
            <a:off x="2568539" y="1091187"/>
            <a:ext cx="8345184" cy="4909036"/>
          </a:xfrm>
          <a:prstGeom prst="rect">
            <a:avLst/>
          </a:prstGeom>
          <a:noFill/>
        </p:spPr>
        <p:txBody>
          <a:bodyPr wrap="square" lIns="91440" tIns="45720" rIns="91440" bIns="45720" anchor="t">
            <a:spAutoFit/>
          </a:bodyPr>
          <a:lstStyle/>
          <a:p>
            <a:pPr>
              <a:lnSpc>
                <a:spcPct val="100000"/>
              </a:lnSpc>
              <a:spcBef>
                <a:spcPts val="600"/>
              </a:spcBef>
            </a:pPr>
            <a:r>
              <a:rPr lang="en-US" sz="2400" b="1">
                <a:solidFill>
                  <a:srgbClr val="FF0000"/>
                </a:solidFill>
              </a:rPr>
              <a:t>Screening Dysplasia Assessment</a:t>
            </a:r>
          </a:p>
          <a:p>
            <a:pPr marL="342900" indent="-342900">
              <a:lnSpc>
                <a:spcPct val="100000"/>
              </a:lnSpc>
              <a:spcBef>
                <a:spcPts val="600"/>
              </a:spcBef>
              <a:buFont typeface="Wingdings" panose="05000000000000000000" pitchFamily="2" charset="2"/>
              <a:buChar char="Ø"/>
            </a:pPr>
            <a:r>
              <a:rPr lang="en-US" sz="2000"/>
              <a:t>Participants with </a:t>
            </a:r>
            <a:r>
              <a:rPr lang="en-US" sz="2000" b="1">
                <a:solidFill>
                  <a:schemeClr val="accent2"/>
                </a:solidFill>
              </a:rPr>
              <a:t>extensive UC for ≥8 years</a:t>
            </a:r>
            <a:r>
              <a:rPr lang="en-US" sz="2000"/>
              <a:t>, or disease limited to the </a:t>
            </a:r>
            <a:r>
              <a:rPr lang="en-US" sz="2000" b="1">
                <a:solidFill>
                  <a:schemeClr val="accent2"/>
                </a:solidFill>
              </a:rPr>
              <a:t>left side of the colon for ≥ 10 years</a:t>
            </a:r>
            <a:r>
              <a:rPr lang="en-US" sz="2000" b="1">
                <a:solidFill>
                  <a:schemeClr val="accent2">
                    <a:lumMod val="60000"/>
                    <a:lumOff val="40000"/>
                  </a:schemeClr>
                </a:solidFill>
              </a:rPr>
              <a:t> </a:t>
            </a:r>
            <a:r>
              <a:rPr lang="en-US" sz="2000"/>
              <a:t>before the first dose must undergo the following:</a:t>
            </a:r>
          </a:p>
          <a:p>
            <a:pPr marL="914400" lvl="1" indent="-280670">
              <a:spcBef>
                <a:spcPts val="600"/>
              </a:spcBef>
              <a:buFont typeface="Wingdings" panose="05000000000000000000" pitchFamily="2" charset="2"/>
              <a:buChar char="Ø"/>
            </a:pPr>
            <a:r>
              <a:rPr lang="en-US" sz="2000"/>
              <a:t>A complete colonoscopy to assess for the presence of dysplasia within 1 year before the first dose. Screening local dysplasia assessment and pathology interpretation is allowed</a:t>
            </a:r>
          </a:p>
          <a:p>
            <a:pPr marL="914400" lvl="1" indent="-280670">
              <a:lnSpc>
                <a:spcPct val="100000"/>
              </a:lnSpc>
              <a:spcBef>
                <a:spcPts val="600"/>
              </a:spcBef>
              <a:buFont typeface="Wingdings" panose="05000000000000000000" pitchFamily="2" charset="2"/>
              <a:buChar char="Ø"/>
            </a:pPr>
            <a:r>
              <a:rPr lang="en-US" sz="2000"/>
              <a:t>Participants with PSC must have complete colonoscopy with extensive biopsies for dysplasia screening within 1 year before the first dose regardless of the duration of UC disease history</a:t>
            </a:r>
          </a:p>
          <a:p>
            <a:pPr marL="342900" indent="-342900">
              <a:lnSpc>
                <a:spcPct val="100000"/>
              </a:lnSpc>
              <a:spcBef>
                <a:spcPts val="1200"/>
              </a:spcBef>
              <a:buFont typeface="Wingdings" panose="05000000000000000000" pitchFamily="2" charset="2"/>
              <a:buChar char="Ø"/>
            </a:pPr>
            <a:r>
              <a:rPr lang="en-US" sz="2000"/>
              <a:t>Participants ≥45 y/o who do not meet criteria for dysplasia screening must undergo a complete colonoscopy to assess for the presence of adenomatous polyps within 5 years before the first dose. Remove adenomatous polyps if present. </a:t>
            </a:r>
          </a:p>
        </p:txBody>
      </p:sp>
      <p:grpSp>
        <p:nvGrpSpPr>
          <p:cNvPr id="6" name="Group 5">
            <a:extLst>
              <a:ext uri="{FF2B5EF4-FFF2-40B4-BE49-F238E27FC236}">
                <a16:creationId xmlns:a16="http://schemas.microsoft.com/office/drawing/2014/main" id="{4195430D-D2E1-982F-F675-066693F334A7}"/>
              </a:ext>
            </a:extLst>
          </p:cNvPr>
          <p:cNvGrpSpPr/>
          <p:nvPr/>
        </p:nvGrpSpPr>
        <p:grpSpPr>
          <a:xfrm>
            <a:off x="154112" y="2221787"/>
            <a:ext cx="2414427" cy="2414426"/>
            <a:chOff x="2040648" y="3658503"/>
            <a:chExt cx="2632431" cy="2462137"/>
          </a:xfrm>
        </p:grpSpPr>
        <p:pic>
          <p:nvPicPr>
            <p:cNvPr id="7" name="Picture 6" descr="Icon  Description automatically generated">
              <a:extLst>
                <a:ext uri="{FF2B5EF4-FFF2-40B4-BE49-F238E27FC236}">
                  <a16:creationId xmlns:a16="http://schemas.microsoft.com/office/drawing/2014/main" id="{CC1C0872-91EB-9343-12F8-4F56063A7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1727" y="3658503"/>
              <a:ext cx="2070272" cy="2011680"/>
            </a:xfrm>
            <a:prstGeom prst="rect">
              <a:avLst/>
            </a:prstGeom>
          </p:spPr>
        </p:pic>
        <p:sp>
          <p:nvSpPr>
            <p:cNvPr id="8" name="Rectangle: Rounded Corners 7">
              <a:extLst>
                <a:ext uri="{FF2B5EF4-FFF2-40B4-BE49-F238E27FC236}">
                  <a16:creationId xmlns:a16="http://schemas.microsoft.com/office/drawing/2014/main" id="{F4728712-F4B1-7072-2393-399F01AAF56D}"/>
                </a:ext>
              </a:extLst>
            </p:cNvPr>
            <p:cNvSpPr/>
            <p:nvPr/>
          </p:nvSpPr>
          <p:spPr>
            <a:xfrm>
              <a:off x="2040648" y="5427673"/>
              <a:ext cx="2632431" cy="692967"/>
            </a:xfrm>
            <a:prstGeom prst="roundRect">
              <a:avLst/>
            </a:prstGeom>
            <a:solidFill>
              <a:schemeClr val="bg1"/>
            </a:solidFill>
            <a:ln w="19050">
              <a:solidFill>
                <a:srgbClr val="267BBE"/>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Dysplasia Assessment</a:t>
              </a:r>
            </a:p>
          </p:txBody>
        </p:sp>
      </p:grpSp>
    </p:spTree>
    <p:extLst>
      <p:ext uri="{BB962C8B-B14F-4D97-AF65-F5344CB8AC3E}">
        <p14:creationId xmlns:p14="http://schemas.microsoft.com/office/powerpoint/2010/main" val="2169150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E165F-B295-C5D7-A57C-1FBD60FB96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C59256-D810-B43D-0CB7-BA34B7CB1A2D}"/>
              </a:ext>
            </a:extLst>
          </p:cNvPr>
          <p:cNvSpPr>
            <a:spLocks noGrp="1"/>
          </p:cNvSpPr>
          <p:nvPr>
            <p:ph type="title"/>
          </p:nvPr>
        </p:nvSpPr>
        <p:spPr>
          <a:xfrm>
            <a:off x="319125" y="267119"/>
            <a:ext cx="9649446" cy="468590"/>
          </a:xfrm>
        </p:spPr>
        <p:txBody>
          <a:bodyPr/>
          <a:lstStyle/>
          <a:p>
            <a:r>
              <a:rPr lang="en-US"/>
              <a:t>Key Eligibility Criteria</a:t>
            </a:r>
          </a:p>
        </p:txBody>
      </p:sp>
      <p:sp>
        <p:nvSpPr>
          <p:cNvPr id="2" name="Content Placeholder 2">
            <a:extLst>
              <a:ext uri="{FF2B5EF4-FFF2-40B4-BE49-F238E27FC236}">
                <a16:creationId xmlns:a16="http://schemas.microsoft.com/office/drawing/2014/main" id="{32C4C7E8-D1D6-0B50-3D28-EDBB8168591C}"/>
              </a:ext>
            </a:extLst>
          </p:cNvPr>
          <p:cNvSpPr txBox="1">
            <a:spLocks/>
          </p:cNvSpPr>
          <p:nvPr/>
        </p:nvSpPr>
        <p:spPr>
          <a:xfrm>
            <a:off x="5167895" y="2699180"/>
            <a:ext cx="4592547" cy="1323620"/>
          </a:xfrm>
          <a:prstGeom prst="rect">
            <a:avLst/>
          </a:prstGeom>
          <a:ln>
            <a:solidFill>
              <a:schemeClr val="tx1"/>
            </a:solidFill>
          </a:ln>
        </p:spPr>
        <p:txBody>
          <a:bodyPr vert="horz" lIns="91440" tIns="45720" rIns="91440" bIns="45720" rtlCol="0" anchor="t">
            <a:normAutofit fontScale="77500" lnSpcReduction="20000"/>
          </a:bodyPr>
          <a:lst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sz="1800" b="0" i="0" kern="1200">
                <a:solidFill>
                  <a:schemeClr val="tx1"/>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3pPr>
            <a:lvl4pPr marL="8568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r>
              <a:rPr lang="en-US" sz="2400" b="1"/>
              <a:t>Conventional Therapies (ADT-naïve)</a:t>
            </a:r>
          </a:p>
          <a:p>
            <a:pPr marL="231775" indent="-231775">
              <a:spcAft>
                <a:spcPts val="0"/>
              </a:spcAft>
              <a:buClr>
                <a:srgbClr val="0A8847"/>
              </a:buClr>
              <a:buFont typeface="Arial" panose="020B0604020202020204" pitchFamily="34" charset="0"/>
              <a:buChar char="•"/>
            </a:pPr>
            <a:r>
              <a:rPr lang="en-US" sz="2400"/>
              <a:t>Oral  or IV/IM corticosteroids</a:t>
            </a:r>
          </a:p>
          <a:p>
            <a:pPr marL="231775" indent="-231775">
              <a:spcAft>
                <a:spcPts val="0"/>
              </a:spcAft>
              <a:buClr>
                <a:srgbClr val="0A8847"/>
              </a:buClr>
              <a:buFont typeface="Arial" panose="020B0604020202020204" pitchFamily="34" charset="0"/>
              <a:buChar char="•"/>
            </a:pPr>
            <a:r>
              <a:rPr lang="en-US" sz="2400"/>
              <a:t>Thiopurines (</a:t>
            </a:r>
            <a:r>
              <a:rPr lang="en-US" sz="2400" err="1"/>
              <a:t>i.e</a:t>
            </a:r>
            <a:r>
              <a:rPr lang="en-US" sz="2400"/>
              <a:t> AZA, 6-MP, Thioguanine) </a:t>
            </a:r>
          </a:p>
          <a:p>
            <a:pPr>
              <a:spcAft>
                <a:spcPts val="0"/>
              </a:spcAft>
              <a:buClr>
                <a:srgbClr val="0A8847"/>
              </a:buClr>
            </a:pPr>
            <a:endParaRPr lang="en-US" sz="2400"/>
          </a:p>
          <a:p>
            <a:pPr marL="342900" indent="-342900">
              <a:buFont typeface="Arial" panose="020B0604020202020204" pitchFamily="34" charset="0"/>
              <a:buChar char="•"/>
            </a:pPr>
            <a:endParaRPr lang="en-US"/>
          </a:p>
        </p:txBody>
      </p:sp>
      <p:sp>
        <p:nvSpPr>
          <p:cNvPr id="3" name="Content Placeholder 2">
            <a:extLst>
              <a:ext uri="{FF2B5EF4-FFF2-40B4-BE49-F238E27FC236}">
                <a16:creationId xmlns:a16="http://schemas.microsoft.com/office/drawing/2014/main" id="{A4B6F763-E0CD-5320-E494-A42E2B61F80A}"/>
              </a:ext>
            </a:extLst>
          </p:cNvPr>
          <p:cNvSpPr txBox="1">
            <a:spLocks/>
          </p:cNvSpPr>
          <p:nvPr/>
        </p:nvSpPr>
        <p:spPr>
          <a:xfrm>
            <a:off x="791731" y="2586165"/>
            <a:ext cx="4067940" cy="3485859"/>
          </a:xfrm>
          <a:prstGeom prst="rect">
            <a:avLst/>
          </a:prstGeom>
          <a:ln>
            <a:solidFill>
              <a:schemeClr val="tx1"/>
            </a:solidFill>
          </a:ln>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79A0A7"/>
              </a:buClr>
              <a:buFont typeface="Arial" panose="020B0604020202020204" pitchFamily="34" charset="0"/>
              <a:buNone/>
              <a:defRPr sz="2400" kern="1200">
                <a:solidFill>
                  <a:schemeClr val="tx1"/>
                </a:solidFill>
                <a:latin typeface="+mn-lt"/>
                <a:ea typeface="+mn-ea"/>
                <a:cs typeface="Calibri" panose="020F0502020204030204" pitchFamily="34" charset="0"/>
              </a:defRPr>
            </a:lvl1pPr>
            <a:lvl2pPr marL="800100" indent="-342900" algn="l" defTabSz="914400" rtl="0" eaLnBrk="1" latinLnBrk="0" hangingPunct="1">
              <a:lnSpc>
                <a:spcPct val="90000"/>
              </a:lnSpc>
              <a:spcBef>
                <a:spcPts val="500"/>
              </a:spcBef>
              <a:buClr>
                <a:srgbClr val="93C945"/>
              </a:buClr>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257300" indent="-342900" algn="l" defTabSz="914400" rtl="0" eaLnBrk="1" latinLnBrk="0" hangingPunct="1">
              <a:lnSpc>
                <a:spcPct val="90000"/>
              </a:lnSpc>
              <a:spcBef>
                <a:spcPts val="500"/>
              </a:spcBef>
              <a:buClr>
                <a:srgbClr val="93C945"/>
              </a:buClr>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714500" indent="-342900" algn="l" defTabSz="914400" rtl="0" eaLnBrk="1" latinLnBrk="0" hangingPunct="1">
              <a:lnSpc>
                <a:spcPct val="90000"/>
              </a:lnSpc>
              <a:spcBef>
                <a:spcPts val="500"/>
              </a:spcBef>
              <a:buClr>
                <a:srgbClr val="93C945"/>
              </a:buClr>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171700" indent="-342900" algn="l" defTabSz="914400" rtl="0" eaLnBrk="1" latinLnBrk="0" hangingPunct="1">
              <a:lnSpc>
                <a:spcPct val="90000"/>
              </a:lnSpc>
              <a:spcBef>
                <a:spcPts val="500"/>
              </a:spcBef>
              <a:buClr>
                <a:srgbClr val="93C945"/>
              </a:buClr>
              <a:buFont typeface="Arial" panose="020B0604020202020204" pitchFamily="34" charset="0"/>
              <a:buChar char="•"/>
              <a:defRPr sz="16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79A0A7"/>
              </a:buClr>
              <a:buSzTx/>
              <a:buFont typeface="Arial" panose="020B0604020202020204" pitchFamily="34" charset="0"/>
              <a:buNone/>
              <a:tabLst/>
              <a:defRPr/>
            </a:pPr>
            <a:r>
              <a:rPr kumimoji="0" lang="en-US" sz="2000" b="1" i="0" u="none" strike="noStrike" kern="1200" cap="none" spc="0" normalizeH="0" baseline="0" noProof="0">
                <a:ln>
                  <a:noFill/>
                </a:ln>
                <a:solidFill>
                  <a:srgbClr val="000000"/>
                </a:solidFill>
                <a:effectLst/>
                <a:uLnTx/>
                <a:uFillTx/>
                <a:ea typeface="+mn-ea"/>
                <a:cs typeface="Calibri" panose="020F0502020204030204" pitchFamily="34" charset="0"/>
              </a:rPr>
              <a:t>Advanced Therapy (ADT-IR)</a:t>
            </a:r>
          </a:p>
          <a:p>
            <a:pPr marL="174625" marR="0" lvl="0" indent="-174625" algn="l" defTabSz="914400" rtl="0" eaLnBrk="1" fontAlgn="auto" latinLnBrk="0" hangingPunct="1">
              <a:lnSpc>
                <a:spcPct val="100000"/>
              </a:lnSpc>
              <a:spcBef>
                <a:spcPts val="1200"/>
              </a:spcBef>
              <a:spcAft>
                <a:spcPts val="0"/>
              </a:spcAft>
              <a:buClr>
                <a:srgbClr val="0A8847"/>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ea typeface="+mn-ea"/>
                <a:cs typeface="Calibri"/>
              </a:rPr>
              <a:t>Anti - TNF</a:t>
            </a:r>
            <a:r>
              <a:rPr kumimoji="0" lang="el-GR" sz="2000" b="0" i="0" u="none" strike="noStrike" kern="1200" cap="none" spc="0" normalizeH="0" baseline="0" noProof="0">
                <a:ln>
                  <a:noFill/>
                </a:ln>
                <a:solidFill>
                  <a:srgbClr val="000000"/>
                </a:solidFill>
                <a:effectLst/>
                <a:uLnTx/>
                <a:uFillTx/>
                <a:ea typeface="+mn-ea"/>
                <a:cs typeface="Calibri"/>
              </a:rPr>
              <a:t>α </a:t>
            </a:r>
            <a:br>
              <a:rPr kumimoji="0" lang="en-US" sz="2000" b="0" i="0" u="none" strike="noStrike" kern="1200" cap="none" spc="0" normalizeH="0" baseline="0" noProof="0">
                <a:ln>
                  <a:noFill/>
                </a:ln>
                <a:solidFill>
                  <a:srgbClr val="000000"/>
                </a:solidFill>
                <a:effectLst/>
                <a:uLnTx/>
                <a:uFillTx/>
                <a:ea typeface="+mn-ea"/>
                <a:cs typeface="Calibri"/>
              </a:rPr>
            </a:br>
            <a:r>
              <a:rPr kumimoji="0" lang="en-US" sz="1600" b="0" i="0" u="none" strike="noStrike" kern="1200" cap="none" spc="0" normalizeH="0" baseline="0" noProof="0">
                <a:ln>
                  <a:noFill/>
                </a:ln>
                <a:solidFill>
                  <a:srgbClr val="000000"/>
                </a:solidFill>
                <a:effectLst/>
                <a:uLnTx/>
                <a:uFillTx/>
                <a:ea typeface="+mn-ea"/>
                <a:cs typeface="Calibri" panose="020F0502020204030204" pitchFamily="34" charset="0"/>
              </a:rPr>
              <a:t>(</a:t>
            </a:r>
            <a:r>
              <a:rPr kumimoji="0" lang="en-US" sz="1600" b="0" i="0" u="none" strike="noStrike" kern="1200" cap="none" spc="0" normalizeH="0" baseline="0" noProof="0" err="1">
                <a:ln>
                  <a:noFill/>
                </a:ln>
                <a:solidFill>
                  <a:srgbClr val="000000"/>
                </a:solidFill>
                <a:effectLst/>
                <a:uLnTx/>
                <a:uFillTx/>
                <a:ea typeface="+mn-ea"/>
                <a:cs typeface="Calibri" panose="020F0502020204030204" pitchFamily="34" charset="0"/>
              </a:rPr>
              <a:t>ie</a:t>
            </a:r>
            <a:r>
              <a:rPr kumimoji="0" lang="en-US" sz="1600" b="0" i="0" u="none" strike="noStrike" kern="1200" cap="none" spc="0" normalizeH="0" baseline="0" noProof="0">
                <a:ln>
                  <a:noFill/>
                </a:ln>
                <a:solidFill>
                  <a:srgbClr val="000000"/>
                </a:solidFill>
                <a:effectLst/>
                <a:uLnTx/>
                <a:uFillTx/>
                <a:ea typeface="+mn-ea"/>
                <a:cs typeface="Calibri" panose="020F0502020204030204" pitchFamily="34" charset="0"/>
              </a:rPr>
              <a:t>, infliximab, adalimumab, golimumab, or biosimilars)</a:t>
            </a:r>
          </a:p>
          <a:p>
            <a:pPr marL="174625" marR="0" lvl="0" indent="-174625" algn="l" defTabSz="914400" rtl="0" eaLnBrk="1" fontAlgn="auto" latinLnBrk="0" hangingPunct="1">
              <a:lnSpc>
                <a:spcPct val="100000"/>
              </a:lnSpc>
              <a:spcBef>
                <a:spcPts val="1200"/>
              </a:spcBef>
              <a:spcAft>
                <a:spcPts val="0"/>
              </a:spcAft>
              <a:buClr>
                <a:srgbClr val="0A8847"/>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ea typeface="+mn-ea"/>
                <a:cs typeface="Calibri"/>
              </a:rPr>
              <a:t>Anti-interleukin 12/23(p40) </a:t>
            </a:r>
            <a:br>
              <a:rPr kumimoji="0" lang="en-US" sz="2000" b="0" i="0" u="none" strike="noStrike" kern="1200" cap="none" spc="0" normalizeH="0" baseline="0" noProof="0">
                <a:ln>
                  <a:noFill/>
                </a:ln>
                <a:solidFill>
                  <a:srgbClr val="000000"/>
                </a:solidFill>
                <a:effectLst/>
                <a:uLnTx/>
                <a:uFillTx/>
                <a:ea typeface="+mn-ea"/>
                <a:cs typeface="Calibri"/>
              </a:rPr>
            </a:br>
            <a:r>
              <a:rPr kumimoji="0" lang="en-US" sz="1600" b="0" i="0" u="none" strike="noStrike" kern="1200" cap="none" spc="0" normalizeH="0" baseline="0" noProof="0" err="1">
                <a:ln>
                  <a:noFill/>
                </a:ln>
                <a:solidFill>
                  <a:srgbClr val="000000"/>
                </a:solidFill>
                <a:effectLst/>
                <a:uLnTx/>
                <a:uFillTx/>
                <a:ea typeface="+mn-ea"/>
                <a:cs typeface="Calibri" panose="020F0502020204030204" pitchFamily="34" charset="0"/>
              </a:rPr>
              <a:t>ie</a:t>
            </a:r>
            <a:r>
              <a:rPr kumimoji="0" lang="en-US" sz="1600" b="0" i="0" u="none" strike="noStrike" kern="1200" cap="none" spc="0" normalizeH="0" baseline="0" noProof="0">
                <a:ln>
                  <a:noFill/>
                </a:ln>
                <a:solidFill>
                  <a:srgbClr val="000000"/>
                </a:solidFill>
                <a:effectLst/>
                <a:uLnTx/>
                <a:uFillTx/>
                <a:ea typeface="+mn-ea"/>
                <a:cs typeface="Calibri" panose="020F0502020204030204" pitchFamily="34" charset="0"/>
              </a:rPr>
              <a:t>, ustekinumab or biosimilars</a:t>
            </a:r>
          </a:p>
          <a:p>
            <a:pPr marL="174625" marR="0" lvl="0" indent="-174625" algn="l" defTabSz="914400" rtl="0" eaLnBrk="1" fontAlgn="auto" latinLnBrk="0" hangingPunct="1">
              <a:lnSpc>
                <a:spcPct val="100000"/>
              </a:lnSpc>
              <a:spcBef>
                <a:spcPts val="1200"/>
              </a:spcBef>
              <a:spcAft>
                <a:spcPts val="0"/>
              </a:spcAft>
              <a:buClr>
                <a:srgbClr val="0A8847"/>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ea typeface="+mn-ea"/>
                <a:cs typeface="Calibri" panose="020F0502020204030204" pitchFamily="34" charset="0"/>
              </a:rPr>
              <a:t>JAK inhibitors </a:t>
            </a:r>
            <a:br>
              <a:rPr kumimoji="0" lang="en-US" sz="2000" b="0" i="0" u="none" strike="noStrike" kern="1200" cap="none" spc="0" normalizeH="0" baseline="0" noProof="0">
                <a:ln>
                  <a:noFill/>
                </a:ln>
                <a:solidFill>
                  <a:srgbClr val="000000"/>
                </a:solidFill>
                <a:effectLst/>
                <a:uLnTx/>
                <a:uFillTx/>
                <a:ea typeface="+mn-ea"/>
                <a:cs typeface="Calibri" panose="020F0502020204030204" pitchFamily="34" charset="0"/>
              </a:rPr>
            </a:br>
            <a:r>
              <a:rPr kumimoji="0" lang="en-US" sz="1600" b="0" i="0" u="none" strike="noStrike" kern="1200" cap="none" spc="0" normalizeH="0" baseline="0" noProof="0" err="1">
                <a:ln>
                  <a:noFill/>
                </a:ln>
                <a:solidFill>
                  <a:srgbClr val="000000"/>
                </a:solidFill>
                <a:effectLst/>
                <a:uLnTx/>
                <a:uFillTx/>
                <a:ea typeface="+mn-ea"/>
                <a:cs typeface="Calibri" panose="020F0502020204030204" pitchFamily="34" charset="0"/>
              </a:rPr>
              <a:t>ie</a:t>
            </a:r>
            <a:r>
              <a:rPr kumimoji="0" lang="en-US" sz="1600" b="0" i="0" u="none" strike="noStrike" kern="1200" cap="none" spc="0" normalizeH="0" baseline="0" noProof="0">
                <a:ln>
                  <a:noFill/>
                </a:ln>
                <a:solidFill>
                  <a:srgbClr val="000000"/>
                </a:solidFill>
                <a:effectLst/>
                <a:uLnTx/>
                <a:uFillTx/>
                <a:ea typeface="+mn-ea"/>
                <a:cs typeface="Calibri" panose="020F0502020204030204" pitchFamily="34" charset="0"/>
              </a:rPr>
              <a:t>, tofacitinib, upadacitinib, </a:t>
            </a:r>
            <a:r>
              <a:rPr kumimoji="0" lang="en-US" sz="1600" b="0" i="0" u="none" strike="noStrike" kern="1200" cap="none" spc="0" normalizeH="0" baseline="0" noProof="0" err="1">
                <a:ln>
                  <a:noFill/>
                </a:ln>
                <a:solidFill>
                  <a:srgbClr val="000000"/>
                </a:solidFill>
                <a:effectLst/>
                <a:uLnTx/>
                <a:uFillTx/>
                <a:ea typeface="+mn-ea"/>
                <a:cs typeface="Calibri" panose="020F0502020204030204" pitchFamily="34" charset="0"/>
              </a:rPr>
              <a:t>filgotinib</a:t>
            </a:r>
            <a:endParaRPr kumimoji="0" lang="en-US" sz="1600" b="0" i="0" u="none" strike="noStrike" kern="1200" cap="none" spc="0" normalizeH="0" baseline="0" noProof="0">
              <a:ln>
                <a:noFill/>
              </a:ln>
              <a:solidFill>
                <a:srgbClr val="000000"/>
              </a:solidFill>
              <a:effectLst/>
              <a:uLnTx/>
              <a:uFillTx/>
              <a:ea typeface="+mn-ea"/>
              <a:cs typeface="Calibri" panose="020F0502020204030204" pitchFamily="34" charset="0"/>
            </a:endParaRPr>
          </a:p>
          <a:p>
            <a:pPr marL="174625" marR="0" lvl="0" indent="-174625" algn="l" defTabSz="914400" rtl="0" eaLnBrk="1" fontAlgn="auto" latinLnBrk="0" hangingPunct="1">
              <a:lnSpc>
                <a:spcPct val="100000"/>
              </a:lnSpc>
              <a:spcBef>
                <a:spcPts val="1200"/>
              </a:spcBef>
              <a:spcAft>
                <a:spcPts val="0"/>
              </a:spcAft>
              <a:buClr>
                <a:srgbClr val="0A8847"/>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ea typeface="+mn-ea"/>
                <a:cs typeface="Calibri" panose="020F0502020204030204" pitchFamily="34" charset="0"/>
              </a:rPr>
              <a:t>S1P receptor modulators </a:t>
            </a:r>
            <a:br>
              <a:rPr kumimoji="0" lang="en-US" sz="2000" b="0" i="0" u="none" strike="noStrike" kern="1200" cap="none" spc="0" normalizeH="0" baseline="0" noProof="0">
                <a:ln>
                  <a:noFill/>
                </a:ln>
                <a:solidFill>
                  <a:srgbClr val="000000"/>
                </a:solidFill>
                <a:effectLst/>
                <a:uLnTx/>
                <a:uFillTx/>
                <a:ea typeface="+mn-ea"/>
                <a:cs typeface="Calibri" panose="020F0502020204030204" pitchFamily="34" charset="0"/>
              </a:rPr>
            </a:br>
            <a:r>
              <a:rPr kumimoji="0" lang="en-US" sz="1600" b="0" i="0" u="none" strike="noStrike" kern="1200" cap="none" spc="0" normalizeH="0" baseline="0" noProof="0" err="1">
                <a:ln>
                  <a:noFill/>
                </a:ln>
                <a:solidFill>
                  <a:srgbClr val="000000"/>
                </a:solidFill>
                <a:effectLst/>
                <a:uLnTx/>
                <a:uFillTx/>
                <a:ea typeface="+mn-ea"/>
                <a:cs typeface="Calibri" panose="020F0502020204030204" pitchFamily="34" charset="0"/>
              </a:rPr>
              <a:t>ie</a:t>
            </a:r>
            <a:r>
              <a:rPr kumimoji="0" lang="en-US" sz="1600" b="0" i="0" u="none" strike="noStrike" kern="1200" cap="none" spc="0" normalizeH="0" baseline="0" noProof="0">
                <a:ln>
                  <a:noFill/>
                </a:ln>
                <a:solidFill>
                  <a:srgbClr val="000000"/>
                </a:solidFill>
                <a:effectLst/>
                <a:uLnTx/>
                <a:uFillTx/>
                <a:ea typeface="+mn-ea"/>
                <a:cs typeface="Calibri" panose="020F0502020204030204" pitchFamily="34" charset="0"/>
              </a:rPr>
              <a:t>, ozanimod, </a:t>
            </a:r>
            <a:r>
              <a:rPr kumimoji="0" lang="en-US" sz="1600" b="0" i="0" u="none" strike="noStrike" kern="1200" cap="none" spc="0" normalizeH="0" baseline="0" noProof="0" err="1">
                <a:ln>
                  <a:noFill/>
                </a:ln>
                <a:solidFill>
                  <a:srgbClr val="000000"/>
                </a:solidFill>
                <a:effectLst/>
                <a:uLnTx/>
                <a:uFillTx/>
                <a:ea typeface="+mn-ea"/>
                <a:cs typeface="Calibri" panose="020F0502020204030204" pitchFamily="34" charset="0"/>
              </a:rPr>
              <a:t>etrasimod</a:t>
            </a:r>
            <a:endParaRPr kumimoji="0" lang="en-US" sz="1600" b="0" i="0" u="none" strike="noStrike" kern="1200" cap="none" spc="0" normalizeH="0" baseline="0" noProof="0">
              <a:ln>
                <a:noFill/>
              </a:ln>
              <a:solidFill>
                <a:srgbClr val="000000"/>
              </a:solidFill>
              <a:effectLst/>
              <a:uLnTx/>
              <a:uFillTx/>
              <a:ea typeface="+mn-ea"/>
              <a:cs typeface="Calibri" panose="020F0502020204030204" pitchFamily="34" charset="0"/>
            </a:endParaRPr>
          </a:p>
          <a:p>
            <a:pPr marL="342900" marR="0" lvl="0" indent="-342900" algn="l" defTabSz="914400" rtl="0" eaLnBrk="1" fontAlgn="auto" latinLnBrk="0" hangingPunct="1">
              <a:lnSpc>
                <a:spcPct val="100000"/>
              </a:lnSpc>
              <a:spcBef>
                <a:spcPts val="1200"/>
              </a:spcBef>
              <a:spcAft>
                <a:spcPts val="0"/>
              </a:spcAft>
              <a:buClr>
                <a:srgbClr val="79A0A7"/>
              </a:buClr>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868A5C35-C8FB-E020-32A1-4A45FC8BBAC2}"/>
              </a:ext>
            </a:extLst>
          </p:cNvPr>
          <p:cNvSpPr txBox="1">
            <a:spLocks/>
          </p:cNvSpPr>
          <p:nvPr/>
        </p:nvSpPr>
        <p:spPr>
          <a:xfrm>
            <a:off x="5198718" y="4296108"/>
            <a:ext cx="6609824" cy="1683451"/>
          </a:xfrm>
          <a:prstGeom prst="rect">
            <a:avLst/>
          </a:prstGeom>
          <a:ln>
            <a:solidFill>
              <a:schemeClr val="tx1"/>
            </a:solidFill>
          </a:ln>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79A0A7"/>
              </a:buClr>
              <a:buFont typeface="Arial" panose="020B0604020202020204" pitchFamily="34" charset="0"/>
              <a:buNone/>
              <a:defRPr sz="2400" kern="1200">
                <a:solidFill>
                  <a:schemeClr val="tx1"/>
                </a:solidFill>
                <a:latin typeface="+mn-lt"/>
                <a:ea typeface="+mn-ea"/>
                <a:cs typeface="Calibri" panose="020F0502020204030204" pitchFamily="34" charset="0"/>
              </a:defRPr>
            </a:lvl1pPr>
            <a:lvl2pPr marL="800100" indent="-342900" algn="l" defTabSz="914400" rtl="0" eaLnBrk="1" latinLnBrk="0" hangingPunct="1">
              <a:lnSpc>
                <a:spcPct val="90000"/>
              </a:lnSpc>
              <a:spcBef>
                <a:spcPts val="500"/>
              </a:spcBef>
              <a:buClr>
                <a:srgbClr val="93C945"/>
              </a:buClr>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257300" indent="-342900" algn="l" defTabSz="914400" rtl="0" eaLnBrk="1" latinLnBrk="0" hangingPunct="1">
              <a:lnSpc>
                <a:spcPct val="90000"/>
              </a:lnSpc>
              <a:spcBef>
                <a:spcPts val="500"/>
              </a:spcBef>
              <a:buClr>
                <a:srgbClr val="93C945"/>
              </a:buClr>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714500" indent="-342900" algn="l" defTabSz="914400" rtl="0" eaLnBrk="1" latinLnBrk="0" hangingPunct="1">
              <a:lnSpc>
                <a:spcPct val="90000"/>
              </a:lnSpc>
              <a:spcBef>
                <a:spcPts val="500"/>
              </a:spcBef>
              <a:buClr>
                <a:srgbClr val="93C945"/>
              </a:buClr>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171700" indent="-342900" algn="l" defTabSz="914400" rtl="0" eaLnBrk="1" latinLnBrk="0" hangingPunct="1">
              <a:lnSpc>
                <a:spcPct val="90000"/>
              </a:lnSpc>
              <a:spcBef>
                <a:spcPts val="500"/>
              </a:spcBef>
              <a:buClr>
                <a:srgbClr val="93C945"/>
              </a:buClr>
              <a:buFont typeface="Arial" panose="020B0604020202020204" pitchFamily="34" charset="0"/>
              <a:buChar char="•"/>
              <a:defRPr sz="16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500"/>
              </a:spcBef>
              <a:spcAft>
                <a:spcPts val="0"/>
              </a:spcAft>
              <a:buClr>
                <a:srgbClr val="79A0A7"/>
              </a:buClr>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ea typeface="+mn-ea"/>
                <a:cs typeface="Calibri" panose="020F0502020204030204" pitchFamily="34" charset="0"/>
              </a:rPr>
              <a:t>Medication Capping</a:t>
            </a:r>
          </a:p>
          <a:p>
            <a:pPr marL="174625" marR="0" lvl="0" indent="-174625" algn="l" defTabSz="914400" rtl="0" eaLnBrk="1" fontAlgn="auto" latinLnBrk="0" hangingPunct="1">
              <a:lnSpc>
                <a:spcPct val="120000"/>
              </a:lnSpc>
              <a:spcBef>
                <a:spcPts val="500"/>
              </a:spcBef>
              <a:spcAft>
                <a:spcPts val="0"/>
              </a:spcAft>
              <a:buClr>
                <a:srgbClr val="0A8847"/>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rPr>
              <a:t>Inadequate response</a:t>
            </a:r>
            <a:r>
              <a:rPr lang="en-US" sz="1800">
                <a:solidFill>
                  <a:srgbClr val="000000"/>
                </a:solidFill>
              </a:rPr>
              <a:t> </a:t>
            </a:r>
            <a:r>
              <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rPr>
              <a:t>or intolerance to ≥3 approved ADT (agents): </a:t>
            </a:r>
            <a:r>
              <a:rPr kumimoji="0" lang="en-US" sz="1800" b="1" i="0" u="none" strike="noStrike" kern="1200" cap="none" spc="0" normalizeH="0" baseline="0" noProof="0">
                <a:ln>
                  <a:noFill/>
                </a:ln>
                <a:solidFill>
                  <a:srgbClr val="000000"/>
                </a:solidFill>
                <a:effectLst/>
                <a:uLnTx/>
                <a:uFillTx/>
                <a:ea typeface="+mn-ea"/>
                <a:cs typeface="Calibri" panose="020F0502020204030204" pitchFamily="34" charset="0"/>
              </a:rPr>
              <a:t>15% of ADT-IR</a:t>
            </a:r>
          </a:p>
          <a:p>
            <a:pPr marL="922338" lvl="2" indent="-174625">
              <a:lnSpc>
                <a:spcPct val="120000"/>
              </a:lnSpc>
              <a:buClr>
                <a:srgbClr val="0A8847"/>
              </a:buClr>
              <a:defRPr/>
            </a:pPr>
            <a:r>
              <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rPr>
              <a:t>Note: Biosimilars count as the same ADT</a:t>
            </a:r>
          </a:p>
          <a:p>
            <a:pPr marL="174625" marR="0" lvl="0" indent="-174625" algn="l" defTabSz="914400" rtl="0" eaLnBrk="1" fontAlgn="auto" latinLnBrk="0" hangingPunct="1">
              <a:lnSpc>
                <a:spcPct val="120000"/>
              </a:lnSpc>
              <a:spcBef>
                <a:spcPts val="500"/>
              </a:spcBef>
              <a:spcAft>
                <a:spcPts val="0"/>
              </a:spcAft>
              <a:buClr>
                <a:srgbClr val="0A8847"/>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rPr>
              <a:t>Inadequate response</a:t>
            </a:r>
            <a:r>
              <a:rPr lang="en-US" sz="1800">
                <a:solidFill>
                  <a:srgbClr val="000000"/>
                </a:solidFill>
              </a:rPr>
              <a:t> </a:t>
            </a:r>
            <a:r>
              <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rPr>
              <a:t>or intolerance to ustekinumab: </a:t>
            </a:r>
            <a:r>
              <a:rPr kumimoji="0" lang="en-US" sz="1800" b="1" i="0" u="none" strike="noStrike" kern="1200" cap="none" spc="0" normalizeH="0" baseline="0" noProof="0">
                <a:ln>
                  <a:noFill/>
                </a:ln>
                <a:solidFill>
                  <a:srgbClr val="000000"/>
                </a:solidFill>
                <a:effectLst/>
                <a:uLnTx/>
                <a:uFillTx/>
                <a:ea typeface="+mn-ea"/>
                <a:cs typeface="Calibri" panose="020F0502020204030204" pitchFamily="34" charset="0"/>
              </a:rPr>
              <a:t>20% of ADT-IR</a:t>
            </a:r>
            <a:endParaRPr kumimoji="0" lang="en-US" sz="1800" b="0" i="0" u="none" strike="noStrike" kern="1200" cap="none" spc="0" normalizeH="0" baseline="0" noProof="0">
              <a:ln>
                <a:noFill/>
              </a:ln>
              <a:solidFill>
                <a:srgbClr val="000000"/>
              </a:solidFill>
              <a:effectLst/>
              <a:uLnTx/>
              <a:uFillTx/>
              <a:ea typeface="+mn-ea"/>
              <a:cs typeface="Calibri" panose="020F0502020204030204" pitchFamily="34" charset="0"/>
            </a:endParaRPr>
          </a:p>
        </p:txBody>
      </p:sp>
      <p:sp>
        <p:nvSpPr>
          <p:cNvPr id="6" name="TextBox 5">
            <a:extLst>
              <a:ext uri="{FF2B5EF4-FFF2-40B4-BE49-F238E27FC236}">
                <a16:creationId xmlns:a16="http://schemas.microsoft.com/office/drawing/2014/main" id="{7513A4E9-634D-C7A1-F65E-1F0849CAF844}"/>
              </a:ext>
            </a:extLst>
          </p:cNvPr>
          <p:cNvSpPr txBox="1"/>
          <p:nvPr/>
        </p:nvSpPr>
        <p:spPr>
          <a:xfrm>
            <a:off x="319125" y="916936"/>
            <a:ext cx="11296254" cy="1754326"/>
          </a:xfrm>
          <a:prstGeom prst="rect">
            <a:avLst/>
          </a:prstGeom>
          <a:noFill/>
        </p:spPr>
        <p:txBody>
          <a:bodyPr wrap="square" lIns="0" tIns="0" rIns="0" bIns="0" rtlCol="0">
            <a:spAutoFit/>
          </a:bodyPr>
          <a:lstStyle/>
          <a:p>
            <a:pPr marL="342900" indent="-342900">
              <a:buFont typeface="Wingdings" panose="05000000000000000000" pitchFamily="2" charset="2"/>
              <a:buChar char="Ø"/>
            </a:pPr>
            <a:r>
              <a:rPr lang="en-US" sz="2400" b="1"/>
              <a:t>Inadequate response or failure to tolerate previous conventional therapy (</a:t>
            </a:r>
            <a:r>
              <a:rPr lang="en-US" sz="2400" b="1">
                <a:solidFill>
                  <a:srgbClr val="FF0000"/>
                </a:solidFill>
              </a:rPr>
              <a:t>ADT-naïve</a:t>
            </a:r>
            <a:r>
              <a:rPr lang="en-US" sz="2400" b="1"/>
              <a:t>) or inadequate response (</a:t>
            </a:r>
            <a:r>
              <a:rPr lang="en-US" sz="2400" b="1" err="1"/>
              <a:t>ie</a:t>
            </a:r>
            <a:r>
              <a:rPr lang="en-US" sz="2400" b="1"/>
              <a:t> primary or secondary nonresponse) or failure to tolerate advanced therapy defined as biologics and/or advanced oral agents for the treatment of UC (</a:t>
            </a:r>
            <a:r>
              <a:rPr lang="en-US" sz="2400" b="1">
                <a:solidFill>
                  <a:srgbClr val="FF0000"/>
                </a:solidFill>
              </a:rPr>
              <a:t>ADT-IR</a:t>
            </a:r>
            <a:r>
              <a:rPr lang="en-US" sz="2400" b="1"/>
              <a:t>):</a:t>
            </a:r>
          </a:p>
          <a:p>
            <a:r>
              <a:rPr lang="en-US"/>
              <a:t> </a:t>
            </a:r>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val="281304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67BB-03F5-F813-581F-6016173776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685013-8B03-1238-B941-E931F6D7033E}"/>
              </a:ext>
            </a:extLst>
          </p:cNvPr>
          <p:cNvSpPr>
            <a:spLocks noGrp="1"/>
          </p:cNvSpPr>
          <p:nvPr>
            <p:ph type="title"/>
          </p:nvPr>
        </p:nvSpPr>
        <p:spPr>
          <a:xfrm>
            <a:off x="319125" y="267119"/>
            <a:ext cx="9649446" cy="468590"/>
          </a:xfrm>
        </p:spPr>
        <p:txBody>
          <a:bodyPr/>
          <a:lstStyle/>
          <a:p>
            <a:r>
              <a:rPr lang="en-US"/>
              <a:t>Key Eligibility Criteria</a:t>
            </a:r>
          </a:p>
        </p:txBody>
      </p:sp>
      <p:sp>
        <p:nvSpPr>
          <p:cNvPr id="6" name="TextBox 5">
            <a:extLst>
              <a:ext uri="{FF2B5EF4-FFF2-40B4-BE49-F238E27FC236}">
                <a16:creationId xmlns:a16="http://schemas.microsoft.com/office/drawing/2014/main" id="{004F684F-5787-920A-A77F-AE43C8C11EC6}"/>
              </a:ext>
            </a:extLst>
          </p:cNvPr>
          <p:cNvSpPr txBox="1"/>
          <p:nvPr/>
        </p:nvSpPr>
        <p:spPr>
          <a:xfrm>
            <a:off x="319125" y="916936"/>
            <a:ext cx="11296254" cy="4924425"/>
          </a:xfrm>
          <a:prstGeom prst="rect">
            <a:avLst/>
          </a:prstGeom>
          <a:noFill/>
        </p:spPr>
        <p:txBody>
          <a:bodyPr wrap="square" lIns="0" tIns="0" rIns="0" bIns="0" rtlCol="0" anchor="t">
            <a:spAutoFit/>
          </a:bodyPr>
          <a:lstStyle/>
          <a:p>
            <a:pPr marL="285750" indent="-285750">
              <a:buFont typeface="Wingdings" panose="05000000000000000000" pitchFamily="2" charset="2"/>
              <a:buChar char="Ø"/>
            </a:pPr>
            <a:r>
              <a:rPr lang="en-US" sz="2000" b="1"/>
              <a:t>A participant must adhere to all of the following requirements for medications for the treatment of UC. The following medications are </a:t>
            </a:r>
            <a:r>
              <a:rPr lang="en-US" sz="2000" b="1">
                <a:solidFill>
                  <a:srgbClr val="FF0000"/>
                </a:solidFill>
              </a:rPr>
              <a:t>permitted provided that doses meeting the requirements listed below are stable or have been discontinued </a:t>
            </a:r>
            <a:r>
              <a:rPr lang="en-US" sz="2000" b="1"/>
              <a:t>prior to baseline (Week 0) within the timeframes specified below:</a:t>
            </a:r>
          </a:p>
          <a:p>
            <a:pPr lvl="2"/>
            <a:endParaRPr lang="en-US" sz="2000"/>
          </a:p>
          <a:p>
            <a:pPr lvl="2"/>
            <a:r>
              <a:rPr lang="en-US" sz="2000"/>
              <a:t>a. </a:t>
            </a:r>
            <a:r>
              <a:rPr lang="en-US" sz="2000" b="1"/>
              <a:t>Oral 5-ASA </a:t>
            </a:r>
            <a:r>
              <a:rPr lang="en-US" sz="2000"/>
              <a:t>compounds on </a:t>
            </a:r>
            <a:r>
              <a:rPr lang="en-US" sz="2000" b="1"/>
              <a:t>stable doses for at least 2 we</a:t>
            </a:r>
            <a:r>
              <a:rPr lang="en-US" sz="2000"/>
              <a:t>eks; or if recently discontinued, must have been stopped for at least 2 weeks.</a:t>
            </a:r>
          </a:p>
          <a:p>
            <a:pPr lvl="2"/>
            <a:endParaRPr lang="en-US" sz="2000"/>
          </a:p>
          <a:p>
            <a:pPr lvl="2"/>
            <a:r>
              <a:rPr lang="en-US" sz="2000"/>
              <a:t>b. </a:t>
            </a:r>
            <a:r>
              <a:rPr lang="en-US" sz="2000" b="1"/>
              <a:t>Oral corticosteroids </a:t>
            </a:r>
            <a:r>
              <a:rPr lang="en-US" sz="2000"/>
              <a:t>at a prednisone-equivalent dose at or below 20 mg/day, or up to 9 mg/day of budesonide, or 5 mg/day of beclomethasone dipropionate, and on </a:t>
            </a:r>
            <a:r>
              <a:rPr lang="en-US" sz="2000" b="1"/>
              <a:t>stable dosing for at least 2 weeks</a:t>
            </a:r>
            <a:r>
              <a:rPr lang="en-US" sz="2000"/>
              <a:t>; or if recently discontinued, must have been stopped for at least 2 weeks.</a:t>
            </a:r>
          </a:p>
          <a:p>
            <a:pPr lvl="2"/>
            <a:endParaRPr lang="en-US" sz="2000"/>
          </a:p>
          <a:p>
            <a:pPr lvl="2"/>
            <a:r>
              <a:rPr lang="en-US" sz="2000"/>
              <a:t>c. </a:t>
            </a:r>
            <a:r>
              <a:rPr lang="en-US" sz="2000" b="1"/>
              <a:t>Immunomodulators</a:t>
            </a:r>
            <a:r>
              <a:rPr lang="en-US" sz="2000"/>
              <a:t> (</a:t>
            </a:r>
            <a:r>
              <a:rPr lang="en-US" sz="2000" err="1"/>
              <a:t>ie</a:t>
            </a:r>
            <a:r>
              <a:rPr lang="en-US" sz="2000"/>
              <a:t>, AZA, 6-MP, or MTX) for at least 12 weeks and have been on a </a:t>
            </a:r>
            <a:r>
              <a:rPr lang="en-US" sz="2000" b="1"/>
              <a:t>stable dose for at least 4 weeks</a:t>
            </a:r>
            <a:r>
              <a:rPr lang="en-US" sz="2000"/>
              <a:t>; or if recently discontinued, must have been stopped for at least 4 weeks.</a:t>
            </a:r>
            <a:endParaRPr lang="en-US" sz="2000" kern="1200">
              <a:solidFill>
                <a:schemeClr val="tx1"/>
              </a:solidFill>
            </a:endParaRPr>
          </a:p>
        </p:txBody>
      </p:sp>
    </p:spTree>
    <p:extLst>
      <p:ext uri="{BB962C8B-B14F-4D97-AF65-F5344CB8AC3E}">
        <p14:creationId xmlns:p14="http://schemas.microsoft.com/office/powerpoint/2010/main" val="3165192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2396-E618-CA06-3E28-1C64B8C93DE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69EAAF-F4EB-D2DA-1660-FEC56B7CBEEE}"/>
              </a:ext>
            </a:extLst>
          </p:cNvPr>
          <p:cNvSpPr>
            <a:spLocks noGrp="1"/>
          </p:cNvSpPr>
          <p:nvPr>
            <p:ph type="sldNum" sz="quarter" idx="12"/>
          </p:nvPr>
        </p:nvSpPr>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24</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4" name="Title 3">
            <a:extLst>
              <a:ext uri="{FF2B5EF4-FFF2-40B4-BE49-F238E27FC236}">
                <a16:creationId xmlns:a16="http://schemas.microsoft.com/office/drawing/2014/main" id="{0B7875BA-5C8C-1A73-9337-065822778D68}"/>
              </a:ext>
            </a:extLst>
          </p:cNvPr>
          <p:cNvSpPr>
            <a:spLocks noGrp="1"/>
          </p:cNvSpPr>
          <p:nvPr>
            <p:ph type="title"/>
          </p:nvPr>
        </p:nvSpPr>
        <p:spPr>
          <a:xfrm>
            <a:off x="239577" y="178935"/>
            <a:ext cx="11074915" cy="422295"/>
          </a:xfrm>
        </p:spPr>
        <p:txBody>
          <a:bodyPr/>
          <a:lstStyle/>
          <a:p>
            <a:r>
              <a:rPr lang="en-US" sz="3200"/>
              <a:t>Key Eligibility Criteria - Prior Medication Washout Periods</a:t>
            </a:r>
          </a:p>
        </p:txBody>
      </p:sp>
      <p:graphicFrame>
        <p:nvGraphicFramePr>
          <p:cNvPr id="5" name="Table 4">
            <a:extLst>
              <a:ext uri="{FF2B5EF4-FFF2-40B4-BE49-F238E27FC236}">
                <a16:creationId xmlns:a16="http://schemas.microsoft.com/office/drawing/2014/main" id="{B09590BA-213D-92DD-9766-48BC3EEE4DEA}"/>
              </a:ext>
            </a:extLst>
          </p:cNvPr>
          <p:cNvGraphicFramePr>
            <a:graphicFrameLocks noGrp="1"/>
          </p:cNvGraphicFramePr>
          <p:nvPr>
            <p:extLst>
              <p:ext uri="{D42A27DB-BD31-4B8C-83A1-F6EECF244321}">
                <p14:modId xmlns:p14="http://schemas.microsoft.com/office/powerpoint/2010/main" val="2848979488"/>
              </p:ext>
            </p:extLst>
          </p:nvPr>
        </p:nvGraphicFramePr>
        <p:xfrm>
          <a:off x="238606" y="1000606"/>
          <a:ext cx="11503632" cy="4910444"/>
        </p:xfrm>
        <a:graphic>
          <a:graphicData uri="http://schemas.openxmlformats.org/drawingml/2006/table">
            <a:tbl>
              <a:tblPr firstRow="1" bandRow="1">
                <a:tableStyleId>{5C22544A-7EE6-4342-B048-85BDC9FD1C3A}</a:tableStyleId>
              </a:tblPr>
              <a:tblGrid>
                <a:gridCol w="3253482">
                  <a:extLst>
                    <a:ext uri="{9D8B030D-6E8A-4147-A177-3AD203B41FA5}">
                      <a16:colId xmlns:a16="http://schemas.microsoft.com/office/drawing/2014/main" val="1380546746"/>
                    </a:ext>
                  </a:extLst>
                </a:gridCol>
                <a:gridCol w="2488446">
                  <a:extLst>
                    <a:ext uri="{9D8B030D-6E8A-4147-A177-3AD203B41FA5}">
                      <a16:colId xmlns:a16="http://schemas.microsoft.com/office/drawing/2014/main" val="2235602459"/>
                    </a:ext>
                  </a:extLst>
                </a:gridCol>
                <a:gridCol w="2531458">
                  <a:extLst>
                    <a:ext uri="{9D8B030D-6E8A-4147-A177-3AD203B41FA5}">
                      <a16:colId xmlns:a16="http://schemas.microsoft.com/office/drawing/2014/main" val="3237093529"/>
                    </a:ext>
                  </a:extLst>
                </a:gridCol>
                <a:gridCol w="3230246">
                  <a:extLst>
                    <a:ext uri="{9D8B030D-6E8A-4147-A177-3AD203B41FA5}">
                      <a16:colId xmlns:a16="http://schemas.microsoft.com/office/drawing/2014/main" val="891181222"/>
                    </a:ext>
                  </a:extLst>
                </a:gridCol>
              </a:tblGrid>
              <a:tr h="410017">
                <a:tc gridSpan="2">
                  <a:txBody>
                    <a:bodyPr/>
                    <a:lstStyle/>
                    <a:p>
                      <a:pPr algn="l"/>
                      <a:r>
                        <a:rPr lang="en-US" sz="1600">
                          <a:latin typeface="Johnson Text"/>
                        </a:rPr>
                        <a:t>Medication</a:t>
                      </a:r>
                    </a:p>
                  </a:txBody>
                  <a:tcPr marT="45721" marB="45721" anchor="b"/>
                </a:tc>
                <a:tc hMerge="1">
                  <a:txBody>
                    <a:bodyPr/>
                    <a:lstStyle/>
                    <a:p>
                      <a:endParaRPr lang="en-US"/>
                    </a:p>
                  </a:txBody>
                  <a:tcPr/>
                </a:tc>
                <a:tc gridSpan="2">
                  <a:txBody>
                    <a:bodyPr/>
                    <a:lstStyle/>
                    <a:p>
                      <a:pPr algn="l"/>
                      <a:r>
                        <a:rPr lang="en-US" sz="1600">
                          <a:latin typeface="Johnson Text"/>
                        </a:rPr>
                        <a:t>Minimum Washout Period prior to baseline (Week 0)</a:t>
                      </a:r>
                    </a:p>
                  </a:txBody>
                  <a:tcPr marT="45721" marB="45721" anchor="b"/>
                </a:tc>
                <a:tc hMerge="1">
                  <a:txBody>
                    <a:bodyPr/>
                    <a:lstStyle/>
                    <a:p>
                      <a:endParaRPr lang="en-US"/>
                    </a:p>
                  </a:txBody>
                  <a:tcPr/>
                </a:tc>
                <a:extLst>
                  <a:ext uri="{0D108BD9-81ED-4DB2-BD59-A6C34878D82A}">
                    <a16:rowId xmlns:a16="http://schemas.microsoft.com/office/drawing/2014/main" val="3176540215"/>
                  </a:ext>
                </a:extLst>
              </a:tr>
              <a:tr h="315397">
                <a:tc gridSpan="2">
                  <a:txBody>
                    <a:bodyPr/>
                    <a:lstStyle/>
                    <a:p>
                      <a:r>
                        <a:rPr lang="en-US" sz="1600" b="0">
                          <a:solidFill>
                            <a:schemeClr val="tx1"/>
                          </a:solidFill>
                          <a:latin typeface="+mn-lt"/>
                        </a:rPr>
                        <a:t>JAK inhibitors (e.g. tofacitinib, upadacitinib, or </a:t>
                      </a:r>
                      <a:r>
                        <a:rPr lang="en-US" sz="1600" b="0" err="1">
                          <a:solidFill>
                            <a:schemeClr val="tx1"/>
                          </a:solidFill>
                          <a:latin typeface="+mn-lt"/>
                        </a:rPr>
                        <a:t>filgotinib</a:t>
                      </a:r>
                      <a:r>
                        <a:rPr lang="en-US" sz="1600" b="0">
                          <a:solidFill>
                            <a:schemeClr val="tx1"/>
                          </a:solidFill>
                          <a:latin typeface="+mn-lt"/>
                        </a:rPr>
                        <a:t>)</a:t>
                      </a:r>
                      <a:endParaRPr lang="en-US" sz="1600">
                        <a:solidFill>
                          <a:schemeClr val="tx1"/>
                        </a:solidFill>
                        <a:latin typeface="+mn-lt"/>
                      </a:endParaRPr>
                    </a:p>
                  </a:txBody>
                  <a:tcPr marT="45721" marB="45721" anchor="ct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Johnson Text"/>
                        </a:rPr>
                        <a:t>2 weeks</a:t>
                      </a:r>
                    </a:p>
                  </a:txBody>
                  <a:tcPr marT="45721" marB="45721" anchor="ctr"/>
                </a:tc>
                <a:tc hMerge="1">
                  <a:txBody>
                    <a:bodyPr/>
                    <a:lstStyle/>
                    <a:p>
                      <a:endParaRPr lang="en-US"/>
                    </a:p>
                  </a:txBody>
                  <a:tcPr/>
                </a:tc>
                <a:extLst>
                  <a:ext uri="{0D108BD9-81ED-4DB2-BD59-A6C34878D82A}">
                    <a16:rowId xmlns:a16="http://schemas.microsoft.com/office/drawing/2014/main" val="728296652"/>
                  </a:ext>
                </a:extLst>
              </a:tr>
              <a:tr h="831272">
                <a:tc gridSpan="2">
                  <a:txBody>
                    <a:bodyPr/>
                    <a:lstStyle/>
                    <a:p>
                      <a:r>
                        <a:rPr lang="en-US" sz="1600" b="0">
                          <a:solidFill>
                            <a:schemeClr val="tx1"/>
                          </a:solidFill>
                          <a:latin typeface="+mn-lt"/>
                        </a:rPr>
                        <a:t>Ozanimod or other S1P receptor modulators</a:t>
                      </a:r>
                      <a:endParaRPr lang="en-US" sz="1600">
                        <a:solidFill>
                          <a:schemeClr val="tx1"/>
                        </a:solidFill>
                        <a:latin typeface="+mn-lt"/>
                      </a:endParaRPr>
                    </a:p>
                  </a:txBody>
                  <a:tcPr marT="45721" marB="45721" anchor="ct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4 weeks  </a:t>
                      </a:r>
                      <a:r>
                        <a:rPr lang="en-US" sz="1600" b="0">
                          <a:solidFill>
                            <a:schemeClr val="tx1"/>
                          </a:solidFill>
                          <a:latin typeface="+mn-lt"/>
                        </a:rPr>
                        <a:t>(must have lymphocyte count &gt;0.4×10</a:t>
                      </a:r>
                      <a:r>
                        <a:rPr lang="en-US" sz="1600" b="0" baseline="30000">
                          <a:solidFill>
                            <a:schemeClr val="tx1"/>
                          </a:solidFill>
                          <a:latin typeface="+mn-lt"/>
                        </a:rPr>
                        <a:t>3</a:t>
                      </a:r>
                      <a:r>
                        <a:rPr lang="en-US" sz="1600" b="0">
                          <a:solidFill>
                            <a:schemeClr val="tx1"/>
                          </a:solidFill>
                          <a:latin typeface="+mn-lt"/>
                        </a:rPr>
                        <a:t>/</a:t>
                      </a:r>
                      <a:r>
                        <a:rPr lang="en-US" sz="1600" b="0" err="1">
                          <a:solidFill>
                            <a:schemeClr val="tx1"/>
                          </a:solidFill>
                          <a:latin typeface="+mn-lt"/>
                        </a:rPr>
                        <a:t>μL</a:t>
                      </a:r>
                      <a:r>
                        <a:rPr lang="en-US" sz="1600" b="0">
                          <a:solidFill>
                            <a:schemeClr val="tx1"/>
                          </a:solidFill>
                          <a:latin typeface="+mn-lt"/>
                        </a:rPr>
                        <a:t> at screening)</a:t>
                      </a:r>
                      <a:endParaRPr lang="en-US" sz="1600">
                        <a:solidFill>
                          <a:schemeClr val="tx1"/>
                        </a:solidFill>
                        <a:latin typeface="+mn-lt"/>
                      </a:endParaRPr>
                    </a:p>
                    <a:p>
                      <a:pPr marL="0" marR="0" lvl="0" indent="0" algn="l" rtl="0">
                        <a:lnSpc>
                          <a:spcPct val="100000"/>
                        </a:lnSpc>
                        <a:spcBef>
                          <a:spcPts val="0"/>
                        </a:spcBef>
                        <a:spcAft>
                          <a:spcPts val="0"/>
                        </a:spcAft>
                        <a:buClrTx/>
                        <a:buSzTx/>
                        <a:buFontTx/>
                        <a:buNone/>
                      </a:pPr>
                      <a:endParaRPr lang="en-US" sz="1600">
                        <a:latin typeface="Johnson Text"/>
                      </a:endParaRPr>
                    </a:p>
                  </a:txBody>
                  <a:tcPr marT="45721" marB="45721" anchor="ctr"/>
                </a:tc>
                <a:tc hMerge="1">
                  <a:txBody>
                    <a:bodyPr/>
                    <a:lstStyle/>
                    <a:p>
                      <a:endParaRPr lang="en-US"/>
                    </a:p>
                  </a:txBody>
                  <a:tcPr/>
                </a:tc>
                <a:extLst>
                  <a:ext uri="{0D108BD9-81ED-4DB2-BD59-A6C34878D82A}">
                    <a16:rowId xmlns:a16="http://schemas.microsoft.com/office/drawing/2014/main" val="2396994226"/>
                  </a:ext>
                </a:extLst>
              </a:tr>
              <a:tr h="52566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Biologic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(or their biosimilars)            Anti-TNF</a:t>
                      </a:r>
                      <a:r>
                        <a:rPr lang="el-GR" sz="1600">
                          <a:solidFill>
                            <a:schemeClr val="tx1"/>
                          </a:solidFill>
                          <a:latin typeface="+mn-lt"/>
                        </a:rPr>
                        <a:t>α</a:t>
                      </a:r>
                      <a:endParaRPr lang="en-US" sz="16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infliximab</a:t>
                      </a:r>
                      <a:endParaRPr lang="en-US" sz="1600"/>
                    </a:p>
                    <a:p>
                      <a:endParaRPr lang="en-US" sz="1600">
                        <a:solidFill>
                          <a:schemeClr val="tx1"/>
                        </a:solidFill>
                        <a:latin typeface="+mn-lt"/>
                      </a:endParaRPr>
                    </a:p>
                  </a:txBody>
                  <a:tcPr marT="45721" marB="45721" anchor="ctr"/>
                </a:tc>
                <a:tc>
                  <a:txBody>
                    <a:bodyPr/>
                    <a:lstStyle/>
                    <a:p>
                      <a:pPr marL="0" marR="0" lvl="0" indent="0" algn="l" rtl="0">
                        <a:lnSpc>
                          <a:spcPct val="100000"/>
                        </a:lnSpc>
                        <a:spcBef>
                          <a:spcPts val="0"/>
                        </a:spcBef>
                        <a:spcAft>
                          <a:spcPts val="0"/>
                        </a:spcAft>
                        <a:buClrTx/>
                        <a:buSzTx/>
                        <a:buFontTx/>
                        <a:buNone/>
                      </a:pPr>
                      <a:r>
                        <a:rPr lang="en-US" sz="1600">
                          <a:latin typeface="Johnson Text"/>
                        </a:rPr>
                        <a:t>3 weeks</a:t>
                      </a:r>
                    </a:p>
                  </a:txBody>
                  <a:tcPr marT="45721" marB="45721" anchor="ctr"/>
                </a:tc>
                <a:tc rowSpan="3">
                  <a:txBody>
                    <a:bodyPr/>
                    <a:lstStyle/>
                    <a:p>
                      <a:pPr algn="l"/>
                      <a:r>
                        <a:rPr lang="en-US" sz="1600" b="0" i="1">
                          <a:solidFill>
                            <a:schemeClr val="tx1"/>
                          </a:solidFill>
                          <a:latin typeface="+mn-lt"/>
                        </a:rPr>
                        <a:t>Shorter washout duration is acceptable based on undetectable drug levels from an approved commercially available local test</a:t>
                      </a:r>
                    </a:p>
                    <a:p>
                      <a:pPr algn="l"/>
                      <a:endParaRPr lang="en-US" sz="1600" b="0" i="1">
                        <a:solidFill>
                          <a:schemeClr val="tx1"/>
                        </a:solidFill>
                        <a:latin typeface="+mn-lt"/>
                      </a:endParaRPr>
                    </a:p>
                    <a:p>
                      <a:pPr algn="l"/>
                      <a:r>
                        <a:rPr lang="en-US" sz="1600" b="1" i="1">
                          <a:solidFill>
                            <a:schemeClr val="tx1"/>
                          </a:solidFill>
                          <a:latin typeface="+mn-lt"/>
                        </a:rPr>
                        <a:t>The initiation or continuation of an ADT during screening is prohibited.</a:t>
                      </a:r>
                      <a:r>
                        <a:rPr lang="en-US" sz="1600" b="0" i="1">
                          <a:solidFill>
                            <a:schemeClr val="tx1"/>
                          </a:solidFill>
                          <a:latin typeface="+mn-lt"/>
                        </a:rPr>
                        <a:t>​</a:t>
                      </a:r>
                      <a:endParaRPr lang="en-US" sz="1600">
                        <a:latin typeface="Johnson Text"/>
                      </a:endParaRPr>
                    </a:p>
                  </a:txBody>
                  <a:tcPr marT="45721" marB="45721" anchor="ctr"/>
                </a:tc>
                <a:extLst>
                  <a:ext uri="{0D108BD9-81ED-4DB2-BD59-A6C34878D82A}">
                    <a16:rowId xmlns:a16="http://schemas.microsoft.com/office/drawing/2014/main" val="4171019134"/>
                  </a:ext>
                </a:extLst>
              </a:tr>
              <a:tr h="52566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adalimumab, golimumab</a:t>
                      </a:r>
                    </a:p>
                    <a:p>
                      <a:endParaRPr lang="en-US" sz="1600">
                        <a:solidFill>
                          <a:schemeClr val="tx1"/>
                        </a:solidFill>
                        <a:latin typeface="+mn-lt"/>
                      </a:endParaRPr>
                    </a:p>
                  </a:txBody>
                  <a:tcPr marT="45721" marB="45721" anchor="ctr"/>
                </a:tc>
                <a:tc>
                  <a:txBody>
                    <a:bodyPr/>
                    <a:lstStyle/>
                    <a:p>
                      <a:pPr marL="0" marR="0" lvl="0" indent="0" algn="l" rtl="0">
                        <a:lnSpc>
                          <a:spcPct val="100000"/>
                        </a:lnSpc>
                        <a:spcBef>
                          <a:spcPts val="0"/>
                        </a:spcBef>
                        <a:spcAft>
                          <a:spcPts val="0"/>
                        </a:spcAft>
                        <a:buClrTx/>
                        <a:buSzTx/>
                        <a:buFontTx/>
                        <a:buNone/>
                      </a:pPr>
                      <a:r>
                        <a:rPr lang="en-US" sz="1600">
                          <a:latin typeface="Johnson Text"/>
                        </a:rPr>
                        <a:t>4 weeks</a:t>
                      </a:r>
                    </a:p>
                  </a:txBody>
                  <a:tcPr marT="45721" marB="45721" anchor="ctr"/>
                </a:tc>
                <a:tc vMerge="1">
                  <a:txBody>
                    <a:bodyPr/>
                    <a:lstStyle/>
                    <a:p>
                      <a:endParaRPr lang="en-US"/>
                    </a:p>
                  </a:txBody>
                  <a:tcPr/>
                </a:tc>
                <a:extLst>
                  <a:ext uri="{0D108BD9-81ED-4DB2-BD59-A6C34878D82A}">
                    <a16:rowId xmlns:a16="http://schemas.microsoft.com/office/drawing/2014/main" val="1878110077"/>
                  </a:ext>
                </a:extLst>
              </a:tr>
              <a:tr h="77354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n-lt"/>
                        </a:rPr>
                        <a:t>                                               ustekinumab</a:t>
                      </a:r>
                    </a:p>
                  </a:txBody>
                  <a:tcPr marT="45721" marB="45721" anchor="ctr"/>
                </a:tc>
                <a:tc hMerge="1">
                  <a:txBody>
                    <a:bodyPr/>
                    <a:lstStyle/>
                    <a:p>
                      <a:endParaRPr lang="en-US" sz="1600">
                        <a:solidFill>
                          <a:schemeClr val="tx1"/>
                        </a:solidFill>
                        <a:latin typeface="+mn-lt"/>
                      </a:endParaRPr>
                    </a:p>
                  </a:txBody>
                  <a:tcPr marT="45721" marB="45721" anchor="ctr"/>
                </a:tc>
                <a:tc>
                  <a:txBody>
                    <a:bodyPr/>
                    <a:lstStyle/>
                    <a:p>
                      <a:pPr marL="0" marR="0" lvl="0" indent="0" algn="l" rtl="0">
                        <a:lnSpc>
                          <a:spcPct val="100000"/>
                        </a:lnSpc>
                        <a:spcBef>
                          <a:spcPts val="0"/>
                        </a:spcBef>
                        <a:spcAft>
                          <a:spcPts val="0"/>
                        </a:spcAft>
                        <a:buClrTx/>
                        <a:buSzTx/>
                        <a:buFontTx/>
                        <a:buNone/>
                      </a:pPr>
                      <a:r>
                        <a:rPr lang="en-US" sz="1600">
                          <a:latin typeface="Johnson Text"/>
                        </a:rPr>
                        <a:t>5 weeks</a:t>
                      </a:r>
                    </a:p>
                  </a:txBody>
                  <a:tcPr marT="45721" marB="45721" anchor="ctr"/>
                </a:tc>
                <a:tc vMerge="1">
                  <a:txBody>
                    <a:bodyPr/>
                    <a:lstStyle/>
                    <a:p>
                      <a:pPr marL="0" marR="0" lvl="0" indent="0" algn="l" rtl="0">
                        <a:lnSpc>
                          <a:spcPct val="100000"/>
                        </a:lnSpc>
                        <a:spcBef>
                          <a:spcPts val="0"/>
                        </a:spcBef>
                        <a:spcAft>
                          <a:spcPts val="0"/>
                        </a:spcAft>
                        <a:buClrTx/>
                        <a:buSzTx/>
                        <a:buFontTx/>
                        <a:buNone/>
                      </a:pPr>
                      <a:endParaRPr lang="en-US" sz="1600">
                        <a:latin typeface="Johnson Text"/>
                      </a:endParaRPr>
                    </a:p>
                  </a:txBody>
                  <a:tcPr marT="45721" marB="45721" anchor="ctr"/>
                </a:tc>
                <a:extLst>
                  <a:ext uri="{0D108BD9-81ED-4DB2-BD59-A6C34878D82A}">
                    <a16:rowId xmlns:a16="http://schemas.microsoft.com/office/drawing/2014/main" val="2996954273"/>
                  </a:ext>
                </a:extLst>
              </a:tr>
              <a:tr h="525662">
                <a:tc gridSpan="2">
                  <a:txBody>
                    <a:bodyPr/>
                    <a:lstStyle/>
                    <a:p>
                      <a:r>
                        <a:rPr lang="en-US" sz="1600" b="1">
                          <a:solidFill>
                            <a:schemeClr val="tx1"/>
                          </a:solidFill>
                          <a:latin typeface="+mn-lt"/>
                        </a:rPr>
                        <a:t>IL-23p19 </a:t>
                      </a:r>
                      <a:r>
                        <a:rPr lang="en-US" sz="1600" b="0">
                          <a:solidFill>
                            <a:schemeClr val="tx1"/>
                          </a:solidFill>
                          <a:latin typeface="+mn-lt"/>
                        </a:rPr>
                        <a:t>(guselkumab, mirikizumab, risankizumab)</a:t>
                      </a:r>
                    </a:p>
                    <a:p>
                      <a:r>
                        <a:rPr lang="en-US" sz="1600" b="1">
                          <a:solidFill>
                            <a:schemeClr val="tx1"/>
                          </a:solidFill>
                          <a:latin typeface="+mn-lt"/>
                        </a:rPr>
                        <a:t>IL-23R inhibitors</a:t>
                      </a:r>
                      <a:r>
                        <a:rPr lang="en-US" sz="1600" b="0">
                          <a:solidFill>
                            <a:schemeClr val="tx1"/>
                          </a:solidFill>
                          <a:latin typeface="+mn-lt"/>
                        </a:rPr>
                        <a:t> (including icotrokinra)</a:t>
                      </a:r>
                    </a:p>
                  </a:txBody>
                  <a:tcPr marT="45721" marB="45721" anchor="ct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Any prior exposure is excluded</a:t>
                      </a:r>
                    </a:p>
                    <a:p>
                      <a:pPr marL="0" marR="0" lvl="0" indent="0" algn="l" rtl="0">
                        <a:lnSpc>
                          <a:spcPct val="100000"/>
                        </a:lnSpc>
                        <a:spcBef>
                          <a:spcPts val="0"/>
                        </a:spcBef>
                        <a:spcAft>
                          <a:spcPts val="0"/>
                        </a:spcAft>
                        <a:buClrTx/>
                        <a:buSzTx/>
                        <a:buFontTx/>
                        <a:buNone/>
                      </a:pPr>
                      <a:endParaRPr lang="en-US" sz="1600">
                        <a:latin typeface="Johnson Text"/>
                      </a:endParaRPr>
                    </a:p>
                  </a:txBody>
                  <a:tcPr marT="45721" marB="45721" anchor="ctr"/>
                </a:tc>
                <a:tc hMerge="1">
                  <a:txBody>
                    <a:bodyPr/>
                    <a:lstStyle/>
                    <a:p>
                      <a:endParaRPr lang="en-US"/>
                    </a:p>
                  </a:txBody>
                  <a:tcPr/>
                </a:tc>
                <a:extLst>
                  <a:ext uri="{0D108BD9-81ED-4DB2-BD59-A6C34878D82A}">
                    <a16:rowId xmlns:a16="http://schemas.microsoft.com/office/drawing/2014/main" val="2462494929"/>
                  </a:ext>
                </a:extLst>
              </a:tr>
              <a:tr h="7464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mn-lt"/>
                          <a:ea typeface="+mn-ea"/>
                          <a:cs typeface="+mn-cs"/>
                        </a:rPr>
                        <a:t>Approved or investigational anti-integrins </a:t>
                      </a:r>
                      <a:r>
                        <a:rPr lang="en-US" sz="1600" kern="1200">
                          <a:solidFill>
                            <a:schemeClr val="tx1"/>
                          </a:solidFill>
                          <a:effectLst/>
                          <a:latin typeface="+mn-lt"/>
                          <a:ea typeface="+mn-ea"/>
                          <a:cs typeface="+mn-cs"/>
                        </a:rPr>
                        <a:t>(eg, vedolizumab, natalizumab, efalizumab, etrolizumab, AMG 181, carotegrast methyl), or </a:t>
                      </a:r>
                      <a:r>
                        <a:rPr lang="en-US" sz="1600" b="1" kern="1200">
                          <a:solidFill>
                            <a:schemeClr val="tx1"/>
                          </a:solidFill>
                          <a:effectLst/>
                          <a:latin typeface="+mn-lt"/>
                          <a:ea typeface="+mn-ea"/>
                          <a:cs typeface="+mn-cs"/>
                        </a:rPr>
                        <a:t>anti‑MAdCAM-1 antibodies</a:t>
                      </a:r>
                      <a:endParaRPr lang="en-US" sz="1600" b="1">
                        <a:solidFill>
                          <a:schemeClr val="tx1"/>
                        </a:solidFill>
                        <a:latin typeface="+mn-lt"/>
                      </a:endParaRPr>
                    </a:p>
                  </a:txBody>
                  <a:tcPr marT="45721" marB="45721" anchor="ct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mn-lt"/>
                        </a:rPr>
                        <a:t>Any prior exposure is excluded</a:t>
                      </a:r>
                    </a:p>
                    <a:p>
                      <a:pPr marL="0" marR="0" lvl="0" indent="0" algn="l" rtl="0">
                        <a:lnSpc>
                          <a:spcPct val="100000"/>
                        </a:lnSpc>
                        <a:spcBef>
                          <a:spcPts val="0"/>
                        </a:spcBef>
                        <a:spcAft>
                          <a:spcPts val="0"/>
                        </a:spcAft>
                        <a:buClrTx/>
                        <a:buSzTx/>
                        <a:buFontTx/>
                        <a:buNone/>
                      </a:pPr>
                      <a:endParaRPr lang="en-US" sz="1600">
                        <a:latin typeface="Johnson Text"/>
                      </a:endParaRPr>
                    </a:p>
                  </a:txBody>
                  <a:tcPr marT="45721" marB="45721" anchor="ctr"/>
                </a:tc>
                <a:tc hMerge="1">
                  <a:txBody>
                    <a:bodyPr/>
                    <a:lstStyle/>
                    <a:p>
                      <a:endParaRPr lang="en-US"/>
                    </a:p>
                  </a:txBody>
                  <a:tcPr/>
                </a:tc>
                <a:extLst>
                  <a:ext uri="{0D108BD9-81ED-4DB2-BD59-A6C34878D82A}">
                    <a16:rowId xmlns:a16="http://schemas.microsoft.com/office/drawing/2014/main" val="877695593"/>
                  </a:ext>
                </a:extLst>
              </a:tr>
            </a:tbl>
          </a:graphicData>
        </a:graphic>
      </p:graphicFrame>
    </p:spTree>
    <p:extLst>
      <p:ext uri="{BB962C8B-B14F-4D97-AF65-F5344CB8AC3E}">
        <p14:creationId xmlns:p14="http://schemas.microsoft.com/office/powerpoint/2010/main" val="167450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08EE-C59B-011F-35E5-85B4FA548F9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590187-96A8-D65E-D583-661D898C1989}"/>
              </a:ext>
            </a:extLst>
          </p:cNvPr>
          <p:cNvSpPr>
            <a:spLocks noGrp="1"/>
          </p:cNvSpPr>
          <p:nvPr>
            <p:ph type="sldNum" sz="quarter" idx="12"/>
          </p:nvPr>
        </p:nvSpPr>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25</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4" name="Title 3">
            <a:extLst>
              <a:ext uri="{FF2B5EF4-FFF2-40B4-BE49-F238E27FC236}">
                <a16:creationId xmlns:a16="http://schemas.microsoft.com/office/drawing/2014/main" id="{A759FFDA-29A0-5C09-1BB4-2564BE8704A4}"/>
              </a:ext>
            </a:extLst>
          </p:cNvPr>
          <p:cNvSpPr>
            <a:spLocks noGrp="1"/>
          </p:cNvSpPr>
          <p:nvPr>
            <p:ph type="title"/>
          </p:nvPr>
        </p:nvSpPr>
        <p:spPr>
          <a:xfrm>
            <a:off x="308850" y="308705"/>
            <a:ext cx="11074915" cy="461858"/>
          </a:xfrm>
        </p:spPr>
        <p:txBody>
          <a:bodyPr/>
          <a:lstStyle/>
          <a:p>
            <a:r>
              <a:rPr lang="en-US"/>
              <a:t>Key Eligibility Criteria - Prior Medication Washout Periods</a:t>
            </a:r>
          </a:p>
        </p:txBody>
      </p:sp>
      <p:graphicFrame>
        <p:nvGraphicFramePr>
          <p:cNvPr id="5" name="Table 4">
            <a:extLst>
              <a:ext uri="{FF2B5EF4-FFF2-40B4-BE49-F238E27FC236}">
                <a16:creationId xmlns:a16="http://schemas.microsoft.com/office/drawing/2014/main" id="{E7F4211E-3EDD-4751-F330-FC0D7765D3AF}"/>
              </a:ext>
            </a:extLst>
          </p:cNvPr>
          <p:cNvGraphicFramePr>
            <a:graphicFrameLocks noGrp="1"/>
          </p:cNvGraphicFramePr>
          <p:nvPr>
            <p:extLst>
              <p:ext uri="{D42A27DB-BD31-4B8C-83A1-F6EECF244321}">
                <p14:modId xmlns:p14="http://schemas.microsoft.com/office/powerpoint/2010/main" val="4096955484"/>
              </p:ext>
            </p:extLst>
          </p:nvPr>
        </p:nvGraphicFramePr>
        <p:xfrm>
          <a:off x="344184" y="856680"/>
          <a:ext cx="11503632" cy="5733610"/>
        </p:xfrm>
        <a:graphic>
          <a:graphicData uri="http://schemas.openxmlformats.org/drawingml/2006/table">
            <a:tbl>
              <a:tblPr firstRow="1" bandRow="1">
                <a:tableStyleId>{5C22544A-7EE6-4342-B048-85BDC9FD1C3A}</a:tableStyleId>
              </a:tblPr>
              <a:tblGrid>
                <a:gridCol w="6081676">
                  <a:extLst>
                    <a:ext uri="{9D8B030D-6E8A-4147-A177-3AD203B41FA5}">
                      <a16:colId xmlns:a16="http://schemas.microsoft.com/office/drawing/2014/main" val="1380546746"/>
                    </a:ext>
                  </a:extLst>
                </a:gridCol>
                <a:gridCol w="5421956">
                  <a:extLst>
                    <a:ext uri="{9D8B030D-6E8A-4147-A177-3AD203B41FA5}">
                      <a16:colId xmlns:a16="http://schemas.microsoft.com/office/drawing/2014/main" val="3237093529"/>
                    </a:ext>
                  </a:extLst>
                </a:gridCol>
              </a:tblGrid>
              <a:tr h="326745">
                <a:tc>
                  <a:txBody>
                    <a:bodyPr/>
                    <a:lstStyle/>
                    <a:p>
                      <a:pPr algn="l"/>
                      <a:r>
                        <a:rPr lang="en-US" sz="1600">
                          <a:latin typeface="Johnson Text"/>
                        </a:rPr>
                        <a:t>Medication</a:t>
                      </a:r>
                    </a:p>
                  </a:txBody>
                  <a:tcPr marT="45721" marB="45721" anchor="b"/>
                </a:tc>
                <a:tc>
                  <a:txBody>
                    <a:bodyPr/>
                    <a:lstStyle/>
                    <a:p>
                      <a:pPr algn="l"/>
                      <a:r>
                        <a:rPr lang="en-US" sz="1600">
                          <a:latin typeface="Johnson Text"/>
                        </a:rPr>
                        <a:t>Minimum Washout Period prior to baseline (Week 0)</a:t>
                      </a:r>
                    </a:p>
                  </a:txBody>
                  <a:tcPr marT="45721" marB="45721" anchor="b"/>
                </a:tc>
                <a:extLst>
                  <a:ext uri="{0D108BD9-81ED-4DB2-BD59-A6C34878D82A}">
                    <a16:rowId xmlns:a16="http://schemas.microsoft.com/office/drawing/2014/main" val="3176540215"/>
                  </a:ext>
                </a:extLst>
              </a:tr>
              <a:tr h="399332">
                <a:tc>
                  <a:txBody>
                    <a:bodyPr/>
                    <a:lstStyle/>
                    <a:p>
                      <a:pPr marL="0" algn="l" rtl="0" eaLnBrk="1" fontAlgn="ctr" latinLnBrk="0" hangingPunct="1">
                        <a:buNone/>
                      </a:pPr>
                      <a:r>
                        <a:rPr lang="en-US" sz="1600" b="0" i="0" u="none" strike="noStrike" kern="1200">
                          <a:solidFill>
                            <a:schemeClr val="tx1"/>
                          </a:solidFill>
                          <a:effectLst/>
                          <a:latin typeface="Johnson Text" panose="00000500000000000000"/>
                        </a:rPr>
                        <a:t>Rectal 5 ASA compounds</a:t>
                      </a:r>
                      <a:endParaRPr lang="en-US" sz="1800" b="0" i="0" u="none" strike="noStrike">
                        <a:solidFill>
                          <a:schemeClr val="tx1"/>
                        </a:solidFill>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chemeClr val="tx1"/>
                          </a:solidFill>
                          <a:effectLst/>
                          <a:latin typeface="Johnson Text" panose="00000500000000000000"/>
                        </a:rPr>
                        <a:t>2 weeks </a:t>
                      </a:r>
                      <a:endParaRPr lang="en-US" sz="1800" b="0" i="0" u="none" strike="noStrike">
                        <a:solidFill>
                          <a:schemeClr val="tx1"/>
                        </a:solidFill>
                        <a:effectLst/>
                        <a:latin typeface="Arial" panose="020B0604020202020204" pitchFamily="34" charset="0"/>
                      </a:endParaRPr>
                    </a:p>
                  </a:txBody>
                  <a:tcPr marT="6350" marB="0" anchor="ctr"/>
                </a:tc>
                <a:extLst>
                  <a:ext uri="{0D108BD9-81ED-4DB2-BD59-A6C34878D82A}">
                    <a16:rowId xmlns:a16="http://schemas.microsoft.com/office/drawing/2014/main" val="728296652"/>
                  </a:ext>
                </a:extLst>
              </a:tr>
              <a:tr h="421541">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Cyclosporine, tacrolimus, sirolimus or mycophenolate mofetil received</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4 weeks</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2396994226"/>
                  </a:ext>
                </a:extLst>
              </a:tr>
              <a:tr h="450565">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Thioguanine</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4 weeks</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2462494929"/>
                  </a:ext>
                </a:extLst>
              </a:tr>
              <a:tr h="481451">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Other immunomodulatory agents, including approved and investigational biologic and non biologic agents</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12 weeks or 5 half‑lives (whichever is longer)</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877695593"/>
                  </a:ext>
                </a:extLst>
              </a:tr>
              <a:tr h="461899">
                <a:tc>
                  <a:txBody>
                    <a:bodyPr/>
                    <a:lstStyle/>
                    <a:p>
                      <a:pPr marL="0" marR="0" indent="0" algn="l" rtl="0" eaLnBrk="1" fontAlgn="auto" latinLnBrk="0" hangingPunct="1">
                        <a:buNone/>
                      </a:pPr>
                      <a:r>
                        <a:rPr lang="en-US" sz="1600" b="0" i="0" u="none" strike="noStrike" kern="1200">
                          <a:solidFill>
                            <a:srgbClr val="000000"/>
                          </a:solidFill>
                          <a:effectLst/>
                          <a:latin typeface="Johnson Text" panose="00000500000000000000"/>
                        </a:rPr>
                        <a:t>Rectal corticosteroids, IV/IM corticosteroids</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2 weeks, 3 weeks</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2642349100"/>
                  </a:ext>
                </a:extLst>
              </a:tr>
              <a:tr h="380477">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Antibiotics for the primary treatment of UC</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2 weeks</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2177875855"/>
                  </a:ext>
                </a:extLst>
              </a:tr>
              <a:tr h="420527">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Parenteral nutrition</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2 weeks</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3138043027"/>
                  </a:ext>
                </a:extLst>
              </a:tr>
              <a:tr h="408346">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Apheresis</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3 weeks</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3214346963"/>
                  </a:ext>
                </a:extLst>
              </a:tr>
              <a:tr h="529344">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Fecal microbiota transplantation or any live bacterial therapeutic agent</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12 weeks</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4103772742"/>
                  </a:ext>
                </a:extLst>
              </a:tr>
              <a:tr h="387848">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Agents that deplete B or T cells</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24 weeks</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2716346391"/>
                  </a:ext>
                </a:extLst>
              </a:tr>
              <a:tr h="482395">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Non-autologous stem cell therapy</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1 year</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688456296"/>
                  </a:ext>
                </a:extLst>
              </a:tr>
              <a:tr h="562024">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Any other investigational intervention</a:t>
                      </a:r>
                      <a:endParaRPr lang="en-US" sz="1800" b="0" i="0" u="none" strike="noStrike">
                        <a:effectLst/>
                        <a:latin typeface="Arial" panose="020B0604020202020204" pitchFamily="34" charset="0"/>
                      </a:endParaRPr>
                    </a:p>
                  </a:txBody>
                  <a:tcPr marT="6350" marB="0" anchor="ctr"/>
                </a:tc>
                <a:tc>
                  <a:txBody>
                    <a:bodyPr/>
                    <a:lstStyle/>
                    <a:p>
                      <a:pPr marL="0" algn="l" rtl="0" eaLnBrk="1" fontAlgn="ctr" latinLnBrk="0" hangingPunct="1">
                        <a:buNone/>
                      </a:pPr>
                      <a:r>
                        <a:rPr lang="en-US" sz="1600" b="0" i="0" u="none" strike="noStrike" kern="1200">
                          <a:solidFill>
                            <a:srgbClr val="000000"/>
                          </a:solidFill>
                          <a:effectLst/>
                          <a:latin typeface="Johnson Text" panose="00000500000000000000"/>
                        </a:rPr>
                        <a:t>4 weeks or 5 half-lives (whichever is longer)</a:t>
                      </a:r>
                      <a:endParaRPr lang="en-US" sz="1800" b="0" i="0" u="none" strike="noStrike">
                        <a:effectLst/>
                        <a:latin typeface="Arial" panose="020B0604020202020204" pitchFamily="34" charset="0"/>
                      </a:endParaRPr>
                    </a:p>
                  </a:txBody>
                  <a:tcPr marT="6350" marB="0" anchor="ctr"/>
                </a:tc>
                <a:extLst>
                  <a:ext uri="{0D108BD9-81ED-4DB2-BD59-A6C34878D82A}">
                    <a16:rowId xmlns:a16="http://schemas.microsoft.com/office/drawing/2014/main" val="121976793"/>
                  </a:ext>
                </a:extLst>
              </a:tr>
            </a:tbl>
          </a:graphicData>
        </a:graphic>
      </p:graphicFrame>
    </p:spTree>
    <p:extLst>
      <p:ext uri="{BB962C8B-B14F-4D97-AF65-F5344CB8AC3E}">
        <p14:creationId xmlns:p14="http://schemas.microsoft.com/office/powerpoint/2010/main" val="3270402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0EC7DD-EC5F-A1D4-190C-64D6D28E29EE}"/>
              </a:ext>
            </a:extLst>
          </p:cNvPr>
          <p:cNvSpPr>
            <a:spLocks noGrp="1"/>
          </p:cNvSpPr>
          <p:nvPr>
            <p:ph type="sldNum" sz="quarter" idx="12"/>
          </p:nvPr>
        </p:nvSpPr>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26</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4" name="Title 3">
            <a:extLst>
              <a:ext uri="{FF2B5EF4-FFF2-40B4-BE49-F238E27FC236}">
                <a16:creationId xmlns:a16="http://schemas.microsoft.com/office/drawing/2014/main" id="{CDC44272-03EE-03CC-9D01-D7B33A36C925}"/>
              </a:ext>
            </a:extLst>
          </p:cNvPr>
          <p:cNvSpPr>
            <a:spLocks noGrp="1"/>
          </p:cNvSpPr>
          <p:nvPr>
            <p:ph type="title"/>
          </p:nvPr>
        </p:nvSpPr>
        <p:spPr>
          <a:xfrm>
            <a:off x="312366" y="171969"/>
            <a:ext cx="9649446" cy="468590"/>
          </a:xfrm>
        </p:spPr>
        <p:txBody>
          <a:bodyPr/>
          <a:lstStyle/>
          <a:p>
            <a:r>
              <a:rPr lang="en-US"/>
              <a:t>Ideal Site Profile</a:t>
            </a:r>
          </a:p>
        </p:txBody>
      </p:sp>
      <p:graphicFrame>
        <p:nvGraphicFramePr>
          <p:cNvPr id="11" name="Table 10">
            <a:extLst>
              <a:ext uri="{FF2B5EF4-FFF2-40B4-BE49-F238E27FC236}">
                <a16:creationId xmlns:a16="http://schemas.microsoft.com/office/drawing/2014/main" id="{9C91DF5A-CADA-1F6C-7D69-6900561E5FEF}"/>
              </a:ext>
            </a:extLst>
          </p:cNvPr>
          <p:cNvGraphicFramePr>
            <a:graphicFrameLocks noGrp="1"/>
          </p:cNvGraphicFramePr>
          <p:nvPr>
            <p:extLst>
              <p:ext uri="{D42A27DB-BD31-4B8C-83A1-F6EECF244321}">
                <p14:modId xmlns:p14="http://schemas.microsoft.com/office/powerpoint/2010/main" val="2984093044"/>
              </p:ext>
            </p:extLst>
          </p:nvPr>
        </p:nvGraphicFramePr>
        <p:xfrm>
          <a:off x="423333" y="900545"/>
          <a:ext cx="11173010" cy="5145084"/>
        </p:xfrm>
        <a:graphic>
          <a:graphicData uri="http://schemas.openxmlformats.org/drawingml/2006/table">
            <a:tbl>
              <a:tblPr bandRow="1">
                <a:tableStyleId>{5C22544A-7EE6-4342-B048-85BDC9FD1C3A}</a:tableStyleId>
              </a:tblPr>
              <a:tblGrid>
                <a:gridCol w="2788696">
                  <a:extLst>
                    <a:ext uri="{9D8B030D-6E8A-4147-A177-3AD203B41FA5}">
                      <a16:colId xmlns:a16="http://schemas.microsoft.com/office/drawing/2014/main" val="1825624865"/>
                    </a:ext>
                  </a:extLst>
                </a:gridCol>
                <a:gridCol w="8384314">
                  <a:extLst>
                    <a:ext uri="{9D8B030D-6E8A-4147-A177-3AD203B41FA5}">
                      <a16:colId xmlns:a16="http://schemas.microsoft.com/office/drawing/2014/main" val="2315205680"/>
                    </a:ext>
                  </a:extLst>
                </a:gridCol>
              </a:tblGrid>
              <a:tr h="908364">
                <a:tc>
                  <a:txBody>
                    <a:bodyPr/>
                    <a:lstStyle/>
                    <a:p>
                      <a:pPr fontAlgn="base">
                        <a:lnSpc>
                          <a:spcPts val="1650"/>
                        </a:lnSpc>
                        <a:buNone/>
                      </a:pPr>
                      <a:r>
                        <a:rPr lang="en-US" sz="1400">
                          <a:effectLst/>
                        </a:rPr>
                        <a:t>Specialty │ Site Type</a:t>
                      </a:r>
                      <a:endParaRPr lang="en-US">
                        <a:effectLst/>
                      </a:endParaRPr>
                    </a:p>
                  </a:txBody>
                  <a:tcPr anchor="ctr"/>
                </a:tc>
                <a:tc>
                  <a:txBody>
                    <a:bodyPr/>
                    <a:lstStyle/>
                    <a:p>
                      <a:pPr marL="171450" indent="-171450" fontAlgn="base">
                        <a:lnSpc>
                          <a:spcPct val="100000"/>
                        </a:lnSpc>
                        <a:buFont typeface="Arial" panose="020B0604020202020204" pitchFamily="34" charset="0"/>
                        <a:buChar char="•"/>
                      </a:pPr>
                      <a:r>
                        <a:rPr lang="en-US" sz="1400">
                          <a:effectLst/>
                        </a:rPr>
                        <a:t>PI specialty Gastroenterology, if not, Sub-I specialty must be Gastroenterology</a:t>
                      </a:r>
                      <a:endParaRPr lang="en-US" sz="2000">
                        <a:effectLst/>
                      </a:endParaRPr>
                    </a:p>
                    <a:p>
                      <a:pPr marL="171450" indent="-171450" fontAlgn="base">
                        <a:lnSpc>
                          <a:spcPct val="100000"/>
                        </a:lnSpc>
                        <a:buFont typeface="Arial" panose="020B0604020202020204" pitchFamily="34" charset="0"/>
                        <a:buChar char="•"/>
                      </a:pPr>
                      <a:r>
                        <a:rPr lang="en-US" sz="1400">
                          <a:effectLst/>
                        </a:rPr>
                        <a:t>University, hospital-based or standalone, community-based practices</a:t>
                      </a:r>
                      <a:endParaRPr lang="en-US" sz="2000">
                        <a:effectLst/>
                      </a:endParaRPr>
                    </a:p>
                    <a:p>
                      <a:pPr marL="171450" indent="-171450" fontAlgn="base">
                        <a:lnSpc>
                          <a:spcPct val="100000"/>
                        </a:lnSpc>
                        <a:buFont typeface="Arial" panose="020B0604020202020204" pitchFamily="34" charset="0"/>
                        <a:buChar char="•"/>
                      </a:pPr>
                      <a:r>
                        <a:rPr lang="en-US" sz="1400">
                          <a:effectLst/>
                        </a:rPr>
                        <a:t>IBD Clinic, GI Clinic/Digestive Clinic, Research Center </a:t>
                      </a:r>
                      <a:endParaRPr lang="en-US" sz="2000">
                        <a:effectLst/>
                      </a:endParaRPr>
                    </a:p>
                  </a:txBody>
                  <a:tcPr anchor="ctr"/>
                </a:tc>
                <a:extLst>
                  <a:ext uri="{0D108BD9-81ED-4DB2-BD59-A6C34878D82A}">
                    <a16:rowId xmlns:a16="http://schemas.microsoft.com/office/drawing/2014/main" val="3917607397"/>
                  </a:ext>
                </a:extLst>
              </a:tr>
              <a:tr h="1472172">
                <a:tc>
                  <a:txBody>
                    <a:bodyPr/>
                    <a:lstStyle/>
                    <a:p>
                      <a:pPr fontAlgn="base">
                        <a:lnSpc>
                          <a:spcPts val="1650"/>
                        </a:lnSpc>
                        <a:buNone/>
                      </a:pPr>
                      <a:r>
                        <a:rPr lang="en-US" sz="1400">
                          <a:effectLst/>
                        </a:rPr>
                        <a:t>Experience │ Capability</a:t>
                      </a:r>
                      <a:endParaRPr lang="en-US">
                        <a:effectLst/>
                      </a:endParaRPr>
                    </a:p>
                  </a:txBody>
                  <a:tcPr anchor="ctr"/>
                </a:tc>
                <a:tc>
                  <a:txBody>
                    <a:bodyPr/>
                    <a:lstStyle/>
                    <a:p>
                      <a:pPr marL="171450" indent="-171450" fontAlgn="base">
                        <a:lnSpc>
                          <a:spcPct val="100000"/>
                        </a:lnSpc>
                        <a:buFont typeface="Arial" panose="020B0604020202020204" pitchFamily="34" charset="0"/>
                        <a:buChar char="•"/>
                      </a:pPr>
                      <a:r>
                        <a:rPr lang="en-US" sz="1400">
                          <a:solidFill>
                            <a:schemeClr val="tx1"/>
                          </a:solidFill>
                          <a:effectLst/>
                        </a:rPr>
                        <a:t>Phase 2 or 3 IBD clinical trial experience</a:t>
                      </a:r>
                    </a:p>
                    <a:p>
                      <a:pPr marL="171450" indent="-171450" fontAlgn="base">
                        <a:lnSpc>
                          <a:spcPct val="100000"/>
                        </a:lnSpc>
                        <a:buFont typeface="Arial" panose="020B0604020202020204" pitchFamily="34" charset="0"/>
                        <a:buChar char="•"/>
                      </a:pPr>
                      <a:r>
                        <a:rPr lang="en-US" sz="1400">
                          <a:solidFill>
                            <a:schemeClr val="tx1"/>
                          </a:solidFill>
                          <a:effectLst/>
                        </a:rPr>
                        <a:t>With recent J&amp;J IBD experience preferred, prioritizing high enrolling sites</a:t>
                      </a:r>
                    </a:p>
                    <a:p>
                      <a:pPr marL="171450" indent="-171450" fontAlgn="base">
                        <a:lnSpc>
                          <a:spcPct val="100000"/>
                        </a:lnSpc>
                        <a:buFont typeface="Arial" panose="020B0604020202020204" pitchFamily="34" charset="0"/>
                        <a:buChar char="•"/>
                      </a:pPr>
                      <a:r>
                        <a:rPr lang="en-US" sz="1400">
                          <a:solidFill>
                            <a:schemeClr val="tx1"/>
                          </a:solidFill>
                          <a:effectLst/>
                        </a:rPr>
                        <a:t>Experience performing efficacy procedures/assessments, i.e., Full/Modified/Partial Mayo score</a:t>
                      </a:r>
                    </a:p>
                    <a:p>
                      <a:pPr marL="171450" indent="-171450" fontAlgn="base">
                        <a:lnSpc>
                          <a:spcPct val="100000"/>
                        </a:lnSpc>
                        <a:buFont typeface="Arial" panose="020B0604020202020204" pitchFamily="34" charset="0"/>
                        <a:buChar char="•"/>
                      </a:pPr>
                      <a:r>
                        <a:rPr lang="en-US" sz="1400">
                          <a:solidFill>
                            <a:schemeClr val="tx1"/>
                          </a:solidFill>
                          <a:effectLst/>
                        </a:rPr>
                        <a:t>Video endoscopy (histology assessments)</a:t>
                      </a:r>
                    </a:p>
                    <a:p>
                      <a:pPr marL="171450" indent="-171450" fontAlgn="base">
                        <a:lnSpc>
                          <a:spcPct val="100000"/>
                        </a:lnSpc>
                        <a:buFont typeface="Arial" panose="020B0604020202020204" pitchFamily="34" charset="0"/>
                        <a:buChar char="•"/>
                      </a:pPr>
                      <a:r>
                        <a:rPr lang="en-US" sz="1400">
                          <a:solidFill>
                            <a:schemeClr val="tx1"/>
                          </a:solidFill>
                          <a:effectLst/>
                        </a:rPr>
                        <a:t>Inflammatory PD markers (CRP and fecal calprotectin)</a:t>
                      </a:r>
                    </a:p>
                    <a:p>
                      <a:pPr marL="171450" indent="-171450" fontAlgn="base">
                        <a:lnSpc>
                          <a:spcPct val="100000"/>
                        </a:lnSpc>
                        <a:buFont typeface="Arial" panose="020B0604020202020204" pitchFamily="34" charset="0"/>
                        <a:buChar char="•"/>
                      </a:pPr>
                      <a:r>
                        <a:rPr lang="en-US" sz="1400">
                          <a:solidFill>
                            <a:schemeClr val="tx1"/>
                          </a:solidFill>
                          <a:effectLst/>
                        </a:rPr>
                        <a:t>PRO measures to assess symptom severity, functioning, and HRQoL including AP-NRS, IBDQ, PROMIS 29, and PROMIS Fatigue Short Form 7a</a:t>
                      </a:r>
                    </a:p>
                  </a:txBody>
                  <a:tcPr anchor="ctr"/>
                </a:tc>
                <a:extLst>
                  <a:ext uri="{0D108BD9-81ED-4DB2-BD59-A6C34878D82A}">
                    <a16:rowId xmlns:a16="http://schemas.microsoft.com/office/drawing/2014/main" val="3232665440"/>
                  </a:ext>
                </a:extLst>
              </a:tr>
              <a:tr h="2526711">
                <a:tc>
                  <a:txBody>
                    <a:bodyPr/>
                    <a:lstStyle/>
                    <a:p>
                      <a:pPr fontAlgn="base">
                        <a:lnSpc>
                          <a:spcPts val="1650"/>
                        </a:lnSpc>
                        <a:buNone/>
                      </a:pPr>
                      <a:r>
                        <a:rPr lang="en-US" sz="1400">
                          <a:effectLst/>
                        </a:rPr>
                        <a:t>Operational Considerations</a:t>
                      </a:r>
                      <a:endParaRPr lang="en-US">
                        <a:effectLst/>
                      </a:endParaRPr>
                    </a:p>
                  </a:txBody>
                  <a:tcPr anchor="ctr"/>
                </a:tc>
                <a:tc>
                  <a:txBody>
                    <a:bodyPr/>
                    <a:lstStyle/>
                    <a:p>
                      <a:pPr marL="171450" lvl="0" indent="-171450" fontAlgn="base">
                        <a:lnSpc>
                          <a:spcPct val="100000"/>
                        </a:lnSpc>
                        <a:buFont typeface="Arial" panose="020B0604020202020204" pitchFamily="34" charset="0"/>
                        <a:buChar char="•"/>
                      </a:pPr>
                      <a:r>
                        <a:rPr lang="en-US" sz="1400">
                          <a:effectLst/>
                        </a:rPr>
                        <a:t>Access to large pool of patients with moderately to severely active Ulcerative Colitis who are naïve to advanced therapies (ADT-naïve) and who had an inadequate response or failure to tolerate biologics or oral small</a:t>
                      </a:r>
                      <a:r>
                        <a:rPr lang="en-US" sz="1400" b="1">
                          <a:effectLst/>
                        </a:rPr>
                        <a:t> </a:t>
                      </a:r>
                      <a:r>
                        <a:rPr lang="en-US" sz="1400" b="0">
                          <a:effectLst/>
                        </a:rPr>
                        <a:t>molecule therapies (i.e., ADT-IR)</a:t>
                      </a:r>
                    </a:p>
                    <a:p>
                      <a:pPr marL="171450" lvl="0" indent="-171450" fontAlgn="base">
                        <a:lnSpc>
                          <a:spcPct val="100000"/>
                        </a:lnSpc>
                        <a:buFont typeface="Arial" panose="020B0604020202020204" pitchFamily="34" charset="0"/>
                        <a:buChar char="•"/>
                      </a:pPr>
                      <a:r>
                        <a:rPr lang="en-US" sz="1400" b="1">
                          <a:effectLst/>
                        </a:rPr>
                        <a:t>Access to patients without prior exposure to anti-IL23p19 antibodies or compounds targeting the IL-23R. </a:t>
                      </a:r>
                    </a:p>
                    <a:p>
                      <a:pPr marL="171450" lvl="0" indent="-171450" fontAlgn="base">
                        <a:lnSpc>
                          <a:spcPct val="100000"/>
                        </a:lnSpc>
                        <a:buFont typeface="Arial" panose="020B0604020202020204" pitchFamily="34" charset="0"/>
                        <a:buChar char="•"/>
                      </a:pPr>
                      <a:r>
                        <a:rPr lang="en-US" sz="1400" b="1">
                          <a:effectLst/>
                        </a:rPr>
                        <a:t>Access to patients without prior exposure to vedolizumab.</a:t>
                      </a:r>
                    </a:p>
                    <a:p>
                      <a:pPr marL="171450" lvl="0" indent="-171450" fontAlgn="base">
                        <a:lnSpc>
                          <a:spcPct val="100000"/>
                        </a:lnSpc>
                        <a:buFont typeface="Arial" panose="020B0604020202020204" pitchFamily="34" charset="0"/>
                        <a:buChar char="•"/>
                      </a:pPr>
                      <a:r>
                        <a:rPr lang="en-US" sz="1400">
                          <a:effectLst/>
                        </a:rPr>
                        <a:t>ADT-IR will comprise a minimum of approximately 40% and a maximum of approximately 50% of the population.</a:t>
                      </a:r>
                      <a:endParaRPr lang="en-US" sz="1400" kern="1200">
                        <a:solidFill>
                          <a:schemeClr val="dk1"/>
                        </a:solidFill>
                        <a:effectLst/>
                        <a:latin typeface="+mn-lt"/>
                        <a:ea typeface="+mn-ea"/>
                        <a:cs typeface="+mn-cs"/>
                      </a:endParaRPr>
                    </a:p>
                    <a:p>
                      <a:pPr marL="171450" lvl="0" indent="-171450" fontAlgn="base">
                        <a:lnSpc>
                          <a:spcPct val="100000"/>
                        </a:lnSpc>
                        <a:buFont typeface="Arial" panose="020B0604020202020204" pitchFamily="34" charset="0"/>
                        <a:buChar char="•"/>
                      </a:pPr>
                      <a:r>
                        <a:rPr lang="en-US" sz="1400" kern="1200">
                          <a:solidFill>
                            <a:schemeClr val="dk1"/>
                          </a:solidFill>
                          <a:effectLst/>
                          <a:latin typeface="+mn-lt"/>
                          <a:ea typeface="+mn-ea"/>
                          <a:cs typeface="+mn-cs"/>
                        </a:rPr>
                        <a:t>The proportion of participants with inadequate response (</a:t>
                      </a:r>
                      <a:r>
                        <a:rPr lang="en-US" sz="1400" kern="1200" err="1">
                          <a:solidFill>
                            <a:schemeClr val="dk1"/>
                          </a:solidFill>
                          <a:effectLst/>
                          <a:latin typeface="+mn-lt"/>
                          <a:ea typeface="+mn-ea"/>
                          <a:cs typeface="+mn-cs"/>
                        </a:rPr>
                        <a:t>ie</a:t>
                      </a:r>
                      <a:r>
                        <a:rPr lang="en-US" sz="1400" kern="1200">
                          <a:solidFill>
                            <a:schemeClr val="dk1"/>
                          </a:solidFill>
                          <a:effectLst/>
                          <a:latin typeface="+mn-lt"/>
                          <a:ea typeface="+mn-ea"/>
                          <a:cs typeface="+mn-cs"/>
                        </a:rPr>
                        <a:t> primary or secondary nonresponse) or intolerance to ≥3 approved advanced therapies (agents, not number of classes) as listed above (in biologic or oral advanced therapies section) will be limited to 15% of the ADT-IR population.</a:t>
                      </a:r>
                    </a:p>
                    <a:p>
                      <a:pPr marL="171450" lvl="0" indent="-171450" fontAlgn="base">
                        <a:lnSpc>
                          <a:spcPct val="100000"/>
                        </a:lnSpc>
                        <a:buFont typeface="Arial" panose="020B0604020202020204" pitchFamily="34" charset="0"/>
                        <a:buChar char="•"/>
                      </a:pPr>
                      <a:r>
                        <a:rPr lang="en-US" sz="1400" kern="1200">
                          <a:solidFill>
                            <a:schemeClr val="dk1"/>
                          </a:solidFill>
                          <a:effectLst/>
                          <a:latin typeface="+mn-lt"/>
                          <a:ea typeface="+mn-ea"/>
                          <a:cs typeface="+mn-cs"/>
                        </a:rPr>
                        <a:t>The number of participants with inadequate response (</a:t>
                      </a:r>
                      <a:r>
                        <a:rPr lang="en-US" sz="1400" kern="1200" err="1">
                          <a:solidFill>
                            <a:schemeClr val="dk1"/>
                          </a:solidFill>
                          <a:effectLst/>
                          <a:latin typeface="+mn-lt"/>
                          <a:ea typeface="+mn-ea"/>
                          <a:cs typeface="+mn-cs"/>
                        </a:rPr>
                        <a:t>ie</a:t>
                      </a:r>
                      <a:r>
                        <a:rPr lang="en-US" sz="1400" kern="1200">
                          <a:solidFill>
                            <a:schemeClr val="dk1"/>
                          </a:solidFill>
                          <a:effectLst/>
                          <a:latin typeface="+mn-lt"/>
                          <a:ea typeface="+mn-ea"/>
                          <a:cs typeface="+mn-cs"/>
                        </a:rPr>
                        <a:t> primary or secondary nonresponse) or intolerance to ustekinumab will be capped at 20% of the ADT-IR population.</a:t>
                      </a:r>
                      <a:endParaRPr lang="en-US" sz="1400">
                        <a:solidFill>
                          <a:schemeClr val="tx1"/>
                        </a:solidFill>
                        <a:effectLst/>
                      </a:endParaRPr>
                    </a:p>
                  </a:txBody>
                  <a:tcPr anchor="ctr"/>
                </a:tc>
                <a:extLst>
                  <a:ext uri="{0D108BD9-81ED-4DB2-BD59-A6C34878D82A}">
                    <a16:rowId xmlns:a16="http://schemas.microsoft.com/office/drawing/2014/main" val="2556690314"/>
                  </a:ext>
                </a:extLst>
              </a:tr>
            </a:tbl>
          </a:graphicData>
        </a:graphic>
      </p:graphicFrame>
    </p:spTree>
    <p:extLst>
      <p:ext uri="{BB962C8B-B14F-4D97-AF65-F5344CB8AC3E}">
        <p14:creationId xmlns:p14="http://schemas.microsoft.com/office/powerpoint/2010/main" val="3711858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65EE7-6B6F-7308-B277-0A62D47A3A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163D48-1B13-8063-CB1D-B0BA0926F805}"/>
              </a:ext>
            </a:extLst>
          </p:cNvPr>
          <p:cNvSpPr>
            <a:spLocks noGrp="1"/>
          </p:cNvSpPr>
          <p:nvPr>
            <p:ph type="ctrTitle"/>
          </p:nvPr>
        </p:nvSpPr>
        <p:spPr>
          <a:xfrm>
            <a:off x="304800" y="2771542"/>
            <a:ext cx="7239000" cy="768737"/>
          </a:xfrm>
        </p:spPr>
        <p:txBody>
          <a:bodyPr/>
          <a:lstStyle/>
          <a:p>
            <a:r>
              <a:rPr lang="en-US"/>
              <a:t>Feasibility</a:t>
            </a:r>
          </a:p>
        </p:txBody>
      </p:sp>
    </p:spTree>
    <p:extLst>
      <p:ext uri="{BB962C8B-B14F-4D97-AF65-F5344CB8AC3E}">
        <p14:creationId xmlns:p14="http://schemas.microsoft.com/office/powerpoint/2010/main" val="2708434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B969-1799-F23A-6ABA-3F5982A28471}"/>
              </a:ext>
            </a:extLst>
          </p:cNvPr>
          <p:cNvSpPr>
            <a:spLocks noGrp="1"/>
          </p:cNvSpPr>
          <p:nvPr>
            <p:ph type="title"/>
          </p:nvPr>
        </p:nvSpPr>
        <p:spPr/>
        <p:txBody>
          <a:bodyPr/>
          <a:lstStyle/>
          <a:p>
            <a:r>
              <a:rPr lang="en-US"/>
              <a:t>Latest Assumptions on ICONIC UC H2H Trial</a:t>
            </a:r>
          </a:p>
        </p:txBody>
      </p:sp>
      <p:graphicFrame>
        <p:nvGraphicFramePr>
          <p:cNvPr id="4" name="Table 3">
            <a:extLst>
              <a:ext uri="{FF2B5EF4-FFF2-40B4-BE49-F238E27FC236}">
                <a16:creationId xmlns:a16="http://schemas.microsoft.com/office/drawing/2014/main" id="{B5320B05-9409-7987-A2AB-432740B66122}"/>
              </a:ext>
            </a:extLst>
          </p:cNvPr>
          <p:cNvGraphicFramePr>
            <a:graphicFrameLocks noGrp="1"/>
          </p:cNvGraphicFramePr>
          <p:nvPr>
            <p:extLst>
              <p:ext uri="{D42A27DB-BD31-4B8C-83A1-F6EECF244321}">
                <p14:modId xmlns:p14="http://schemas.microsoft.com/office/powerpoint/2010/main" val="2443532378"/>
              </p:ext>
            </p:extLst>
          </p:nvPr>
        </p:nvGraphicFramePr>
        <p:xfrm>
          <a:off x="288303" y="1416874"/>
          <a:ext cx="11503664" cy="454776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54308">
                  <a:extLst>
                    <a:ext uri="{9D8B030D-6E8A-4147-A177-3AD203B41FA5}">
                      <a16:colId xmlns:a16="http://schemas.microsoft.com/office/drawing/2014/main" val="1126352964"/>
                    </a:ext>
                  </a:extLst>
                </a:gridCol>
                <a:gridCol w="7749356">
                  <a:extLst>
                    <a:ext uri="{9D8B030D-6E8A-4147-A177-3AD203B41FA5}">
                      <a16:colId xmlns:a16="http://schemas.microsoft.com/office/drawing/2014/main" val="3756296701"/>
                    </a:ext>
                  </a:extLst>
                </a:gridCol>
              </a:tblGrid>
              <a:tr h="480061">
                <a:tc>
                  <a:txBody>
                    <a:bodyPr/>
                    <a:lstStyle/>
                    <a:p>
                      <a:r>
                        <a:rPr lang="en-US" sz="1600">
                          <a:latin typeface="Calibri"/>
                          <a:ea typeface="Calibri"/>
                          <a:cs typeface="Calibri"/>
                        </a:rPr>
                        <a:t>ICONIC UC H2H study </a:t>
                      </a:r>
                    </a:p>
                  </a:txBody>
                  <a:tcPr anchor="ctr"/>
                </a:tc>
                <a:tc>
                  <a:txBody>
                    <a:bodyPr/>
                    <a:lstStyle/>
                    <a:p>
                      <a:r>
                        <a:rPr lang="en-US" sz="1600">
                          <a:latin typeface="Calibri"/>
                          <a:ea typeface="Calibri"/>
                          <a:cs typeface="Calibri"/>
                        </a:rPr>
                        <a:t>*Baseline scenario</a:t>
                      </a:r>
                    </a:p>
                  </a:txBody>
                  <a:tcPr anchor="ctr"/>
                </a:tc>
                <a:extLst>
                  <a:ext uri="{0D108BD9-81ED-4DB2-BD59-A6C34878D82A}">
                    <a16:rowId xmlns:a16="http://schemas.microsoft.com/office/drawing/2014/main" val="3855076237"/>
                  </a:ext>
                </a:extLst>
              </a:tr>
              <a:tr h="480061">
                <a:tc>
                  <a:txBody>
                    <a:bodyPr/>
                    <a:lstStyle/>
                    <a:p>
                      <a:r>
                        <a:rPr lang="en-US" sz="1600">
                          <a:latin typeface="Calibri"/>
                          <a:ea typeface="Calibri"/>
                          <a:cs typeface="Calibri"/>
                        </a:rPr>
                        <a:t>N</a:t>
                      </a:r>
                    </a:p>
                  </a:txBody>
                  <a:tcPr anchor="ctr"/>
                </a:tc>
                <a:tc>
                  <a:txBody>
                    <a:bodyPr/>
                    <a:lstStyle/>
                    <a:p>
                      <a:r>
                        <a:rPr lang="en-US" sz="1600">
                          <a:latin typeface="Calibri"/>
                          <a:ea typeface="Calibri"/>
                          <a:cs typeface="Calibri"/>
                        </a:rPr>
                        <a:t>652</a:t>
                      </a:r>
                    </a:p>
                  </a:txBody>
                  <a:tcPr anchor="ctr"/>
                </a:tc>
                <a:extLst>
                  <a:ext uri="{0D108BD9-81ED-4DB2-BD59-A6C34878D82A}">
                    <a16:rowId xmlns:a16="http://schemas.microsoft.com/office/drawing/2014/main" val="2767560400"/>
                  </a:ext>
                </a:extLst>
              </a:tr>
              <a:tr h="546678">
                <a:tc>
                  <a:txBody>
                    <a:bodyPr/>
                    <a:lstStyle/>
                    <a:p>
                      <a:r>
                        <a:rPr lang="en-US" sz="1600">
                          <a:latin typeface="Calibri"/>
                          <a:ea typeface="Calibri"/>
                          <a:cs typeface="Calibri"/>
                        </a:rPr>
                        <a:t>Patient Population</a:t>
                      </a:r>
                    </a:p>
                  </a:txBody>
                  <a:tcPr anchor="ctr"/>
                </a:tc>
                <a:tc>
                  <a:txBody>
                    <a:bodyPr/>
                    <a:lstStyle/>
                    <a:p>
                      <a:r>
                        <a:rPr lang="en-US" sz="1600">
                          <a:latin typeface="Calibri"/>
                          <a:ea typeface="Calibri"/>
                          <a:cs typeface="Calibri"/>
                        </a:rPr>
                        <a:t>Patients with moderate to severe ulcerative colitis </a:t>
                      </a:r>
                    </a:p>
                    <a:p>
                      <a:pPr lvl="0" algn="l">
                        <a:lnSpc>
                          <a:spcPct val="100000"/>
                        </a:lnSpc>
                        <a:spcBef>
                          <a:spcPts val="0"/>
                        </a:spcBef>
                        <a:spcAft>
                          <a:spcPts val="0"/>
                        </a:spcAft>
                        <a:buNone/>
                      </a:pPr>
                      <a:r>
                        <a:rPr lang="en-US" sz="1100" b="0" i="0" u="none" strike="noStrike" noProof="0">
                          <a:solidFill>
                            <a:srgbClr val="000000"/>
                          </a:solidFill>
                          <a:latin typeface="Calibri"/>
                          <a:ea typeface="Calibri"/>
                          <a:cs typeface="Calibri"/>
                        </a:rPr>
                        <a:t>Exclusion of participants with prior exposure to compounds targeting IL‑23 p19 (guselkumab, mirikizumab, risankizumab) or IL-23R (icotrokinra), and/or integrins (vedolizumab) narrows the eligible population (bio‑naïve, TNFα antibodies, ustekinumab, JAK inhibitors, SIP receptor modulators and their biosimilars), potentially limiting country footprint and slowing recruitment.</a:t>
                      </a:r>
                      <a:endParaRPr lang="en-US">
                        <a:latin typeface="Calibri"/>
                        <a:ea typeface="Calibri"/>
                        <a:cs typeface="Calibri"/>
                      </a:endParaRPr>
                    </a:p>
                  </a:txBody>
                  <a:tcPr anchor="ctr"/>
                </a:tc>
                <a:extLst>
                  <a:ext uri="{0D108BD9-81ED-4DB2-BD59-A6C34878D82A}">
                    <a16:rowId xmlns:a16="http://schemas.microsoft.com/office/drawing/2014/main" val="2255822422"/>
                  </a:ext>
                </a:extLst>
              </a:tr>
              <a:tr h="480061">
                <a:tc>
                  <a:txBody>
                    <a:bodyPr/>
                    <a:lstStyle/>
                    <a:p>
                      <a:r>
                        <a:rPr lang="en-US" sz="1600">
                          <a:latin typeface="Calibri"/>
                          <a:ea typeface="Calibri"/>
                          <a:cs typeface="Calibri"/>
                        </a:rPr>
                        <a:t>Sites</a:t>
                      </a:r>
                    </a:p>
                  </a:txBody>
                  <a:tcPr anchor="ctr"/>
                </a:tc>
                <a:tc>
                  <a:txBody>
                    <a:bodyPr/>
                    <a:lstStyle/>
                    <a:p>
                      <a:r>
                        <a:rPr lang="en-US" sz="1600">
                          <a:latin typeface="Calibri"/>
                          <a:ea typeface="Calibri"/>
                          <a:cs typeface="Calibri"/>
                        </a:rPr>
                        <a:t>~300</a:t>
                      </a:r>
                    </a:p>
                  </a:txBody>
                  <a:tcPr anchor="ctr"/>
                </a:tc>
                <a:extLst>
                  <a:ext uri="{0D108BD9-81ED-4DB2-BD59-A6C34878D82A}">
                    <a16:rowId xmlns:a16="http://schemas.microsoft.com/office/drawing/2014/main" val="2094653293"/>
                  </a:ext>
                </a:extLst>
              </a:tr>
              <a:tr h="480061">
                <a:tc>
                  <a:txBody>
                    <a:bodyPr/>
                    <a:lstStyle/>
                    <a:p>
                      <a:r>
                        <a:rPr lang="en-US" sz="1600">
                          <a:latin typeface="Calibri"/>
                          <a:ea typeface="Calibri"/>
                          <a:cs typeface="Calibri"/>
                        </a:rPr>
                        <a:t>Countries</a:t>
                      </a:r>
                    </a:p>
                  </a:txBody>
                  <a:tcPr anchor="ctr"/>
                </a:tc>
                <a:tc>
                  <a:txBody>
                    <a:bodyPr/>
                    <a:lstStyle/>
                    <a:p>
                      <a:r>
                        <a:rPr lang="en-US" sz="1600">
                          <a:latin typeface="Calibri"/>
                          <a:ea typeface="Calibri"/>
                          <a:cs typeface="Calibri"/>
                        </a:rPr>
                        <a:t>TBD</a:t>
                      </a:r>
                    </a:p>
                  </a:txBody>
                  <a:tcPr anchor="ctr"/>
                </a:tc>
                <a:extLst>
                  <a:ext uri="{0D108BD9-81ED-4DB2-BD59-A6C34878D82A}">
                    <a16:rowId xmlns:a16="http://schemas.microsoft.com/office/drawing/2014/main" val="934489757"/>
                  </a:ext>
                </a:extLst>
              </a:tr>
              <a:tr h="480061">
                <a:tc>
                  <a:txBody>
                    <a:bodyPr/>
                    <a:lstStyle/>
                    <a:p>
                      <a:r>
                        <a:rPr lang="en-US" sz="1600">
                          <a:latin typeface="Calibri"/>
                          <a:ea typeface="Calibri"/>
                          <a:cs typeface="Calibri"/>
                        </a:rPr>
                        <a:t>Enrollment period</a:t>
                      </a:r>
                    </a:p>
                  </a:txBody>
                  <a:tcPr anchor="ctr"/>
                </a:tc>
                <a:tc>
                  <a:txBody>
                    <a:bodyPr/>
                    <a:lstStyle/>
                    <a:p>
                      <a:r>
                        <a:rPr lang="en-US" sz="1600">
                          <a:latin typeface="Calibri"/>
                          <a:ea typeface="Calibri"/>
                          <a:cs typeface="Calibri"/>
                        </a:rPr>
                        <a:t>~11 Months </a:t>
                      </a:r>
                    </a:p>
                  </a:txBody>
                  <a:tcPr anchor="ctr"/>
                </a:tc>
                <a:extLst>
                  <a:ext uri="{0D108BD9-81ED-4DB2-BD59-A6C34878D82A}">
                    <a16:rowId xmlns:a16="http://schemas.microsoft.com/office/drawing/2014/main" val="3876973799"/>
                  </a:ext>
                </a:extLst>
              </a:tr>
              <a:tr h="480061">
                <a:tc>
                  <a:txBody>
                    <a:bodyPr/>
                    <a:lstStyle/>
                    <a:p>
                      <a:r>
                        <a:rPr lang="en-US" sz="1600">
                          <a:latin typeface="Calibri"/>
                          <a:ea typeface="Calibri"/>
                          <a:cs typeface="Calibri"/>
                        </a:rPr>
                        <a:t>Recruitment rates</a:t>
                      </a:r>
                    </a:p>
                  </a:txBody>
                  <a:tcPr anchor="ctr"/>
                </a:tc>
                <a:tc>
                  <a:txBody>
                    <a:bodyPr/>
                    <a:lstStyle/>
                    <a:p>
                      <a:r>
                        <a:rPr lang="en-US" sz="1600">
                          <a:latin typeface="Calibri"/>
                          <a:ea typeface="Calibri"/>
                          <a:cs typeface="Calibri"/>
                        </a:rPr>
                        <a:t>~0.16 - 0.18 psm</a:t>
                      </a:r>
                      <a:endParaRPr lang="en-US" sz="1600" err="1">
                        <a:latin typeface="Calibri"/>
                        <a:ea typeface="Calibri"/>
                        <a:cs typeface="Calibri"/>
                      </a:endParaRPr>
                    </a:p>
                  </a:txBody>
                  <a:tcPr anchor="ctr"/>
                </a:tc>
                <a:extLst>
                  <a:ext uri="{0D108BD9-81ED-4DB2-BD59-A6C34878D82A}">
                    <a16:rowId xmlns:a16="http://schemas.microsoft.com/office/drawing/2014/main" val="3013504579"/>
                  </a:ext>
                </a:extLst>
              </a:tr>
              <a:tr h="829196">
                <a:tc>
                  <a:txBody>
                    <a:bodyPr/>
                    <a:lstStyle/>
                    <a:p>
                      <a:r>
                        <a:rPr lang="en-US" sz="1600">
                          <a:latin typeface="Calibri"/>
                          <a:ea typeface="Calibri"/>
                          <a:cs typeface="Calibri"/>
                        </a:rPr>
                        <a:t>FSO/FPI</a:t>
                      </a:r>
                    </a:p>
                  </a:txBody>
                  <a:tcPr anchor="ctr"/>
                </a:tc>
                <a:tc>
                  <a:txBody>
                    <a:bodyPr/>
                    <a:lstStyle/>
                    <a:p>
                      <a:r>
                        <a:rPr lang="en-US" sz="1600">
                          <a:latin typeface="Calibri"/>
                          <a:ea typeface="Calibri"/>
                          <a:cs typeface="Calibri"/>
                        </a:rPr>
                        <a:t>FSO: Mid Jan 2027</a:t>
                      </a:r>
                    </a:p>
                    <a:p>
                      <a:r>
                        <a:rPr lang="en-US" sz="1600">
                          <a:latin typeface="Calibri"/>
                          <a:ea typeface="Calibri"/>
                          <a:cs typeface="Calibri"/>
                        </a:rPr>
                        <a:t>FPI: 02 Feb 2027 </a:t>
                      </a:r>
                    </a:p>
                  </a:txBody>
                  <a:tcPr anchor="ctr"/>
                </a:tc>
                <a:extLst>
                  <a:ext uri="{0D108BD9-81ED-4DB2-BD59-A6C34878D82A}">
                    <a16:rowId xmlns:a16="http://schemas.microsoft.com/office/drawing/2014/main" val="577585331"/>
                  </a:ext>
                </a:extLst>
              </a:tr>
            </a:tbl>
          </a:graphicData>
        </a:graphic>
      </p:graphicFrame>
      <p:sp>
        <p:nvSpPr>
          <p:cNvPr id="8" name="TextBox 7">
            <a:extLst>
              <a:ext uri="{FF2B5EF4-FFF2-40B4-BE49-F238E27FC236}">
                <a16:creationId xmlns:a16="http://schemas.microsoft.com/office/drawing/2014/main" id="{68CA2D13-5372-5554-6486-4C1439ADBB8B}"/>
              </a:ext>
            </a:extLst>
          </p:cNvPr>
          <p:cNvSpPr txBox="1"/>
          <p:nvPr/>
        </p:nvSpPr>
        <p:spPr>
          <a:xfrm>
            <a:off x="288303" y="730857"/>
            <a:ext cx="1120185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Johnson Text"/>
                <a:ea typeface="+mn-ea"/>
                <a:cs typeface="+mn-cs"/>
              </a:rPr>
              <a:t>The </a:t>
            </a:r>
            <a:r>
              <a:rPr kumimoji="0" lang="en-US" sz="1800" b="1" i="0" u="none" strike="noStrike" kern="1200" cap="none" spc="0" normalizeH="0" baseline="0" noProof="0">
                <a:ln>
                  <a:noFill/>
                </a:ln>
                <a:solidFill>
                  <a:srgbClr val="000000"/>
                </a:solidFill>
                <a:effectLst/>
                <a:uLnTx/>
                <a:uFillTx/>
                <a:latin typeface="Johnson Text"/>
                <a:ea typeface="+mn-ea"/>
                <a:cs typeface="+mn-cs"/>
              </a:rPr>
              <a:t>strong momentum from ANTHEM UC and Phase 3 ICONIC UC </a:t>
            </a:r>
            <a:r>
              <a:rPr kumimoji="0" lang="en-US" sz="1800" b="0" i="0" u="none" strike="noStrike" kern="1200" cap="none" spc="0" normalizeH="0" baseline="0" noProof="0">
                <a:ln>
                  <a:noFill/>
                </a:ln>
                <a:solidFill>
                  <a:srgbClr val="000000"/>
                </a:solidFill>
                <a:effectLst/>
                <a:uLnTx/>
                <a:uFillTx/>
                <a:latin typeface="Johnson Text"/>
                <a:ea typeface="+mn-ea"/>
                <a:cs typeface="+mn-cs"/>
              </a:rPr>
              <a:t>is expected to continue in the ICO UC H2H study</a:t>
            </a:r>
          </a:p>
        </p:txBody>
      </p:sp>
    </p:spTree>
    <p:extLst>
      <p:ext uri="{BB962C8B-B14F-4D97-AF65-F5344CB8AC3E}">
        <p14:creationId xmlns:p14="http://schemas.microsoft.com/office/powerpoint/2010/main" val="1976166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A788-02F3-6F27-57D3-39EA8D444282}"/>
              </a:ext>
            </a:extLst>
          </p:cNvPr>
          <p:cNvSpPr>
            <a:spLocks noGrp="1"/>
          </p:cNvSpPr>
          <p:nvPr>
            <p:ph type="title"/>
          </p:nvPr>
        </p:nvSpPr>
        <p:spPr/>
        <p:txBody>
          <a:bodyPr/>
          <a:lstStyle/>
          <a:p>
            <a:r>
              <a:rPr lang="en-US"/>
              <a:t>Assumptions and Considerations</a:t>
            </a:r>
          </a:p>
        </p:txBody>
      </p:sp>
      <p:sp>
        <p:nvSpPr>
          <p:cNvPr id="3" name="Content Placeholder 2">
            <a:extLst>
              <a:ext uri="{FF2B5EF4-FFF2-40B4-BE49-F238E27FC236}">
                <a16:creationId xmlns:a16="http://schemas.microsoft.com/office/drawing/2014/main" id="{854ECDA8-54B0-0666-1B49-6FFB36352E88}"/>
              </a:ext>
            </a:extLst>
          </p:cNvPr>
          <p:cNvSpPr>
            <a:spLocks noGrp="1"/>
          </p:cNvSpPr>
          <p:nvPr>
            <p:ph idx="1"/>
          </p:nvPr>
        </p:nvSpPr>
        <p:spPr>
          <a:xfrm>
            <a:off x="288303" y="1388843"/>
            <a:ext cx="10993035" cy="4448175"/>
          </a:xfrm>
        </p:spPr>
        <p:txBody>
          <a:bodyPr vert="horz" lIns="0" tIns="0" rIns="0" bIns="0" rtlCol="0" anchor="t">
            <a:noAutofit/>
          </a:bodyPr>
          <a:lstStyle/>
          <a:p>
            <a:pPr marL="342900" marR="0" lvl="0" indent="-342900">
              <a:lnSpc>
                <a:spcPct val="100000"/>
              </a:lnSpc>
              <a:buFont typeface="Wingdings" panose="05000000000000000000" pitchFamily="2" charset="2"/>
              <a:buChar char="Ø"/>
            </a:pPr>
            <a:r>
              <a:rPr lang="en-US" sz="1600">
                <a:effectLst/>
                <a:latin typeface="Calibri"/>
                <a:ea typeface="Calibri"/>
                <a:cs typeface="Calibri"/>
              </a:rPr>
              <a:t>Based on ANTHEM UC and ongoing Phase 3 ICONIC UC experience, the ICO UC H2H study is expected to </a:t>
            </a:r>
            <a:r>
              <a:rPr lang="en-US" sz="1600" b="1">
                <a:effectLst/>
                <a:latin typeface="Calibri"/>
                <a:ea typeface="Calibri"/>
                <a:cs typeface="Calibri"/>
              </a:rPr>
              <a:t>achieve accelerated enrollment</a:t>
            </a:r>
            <a:r>
              <a:rPr lang="en-US" sz="1600">
                <a:effectLst/>
                <a:latin typeface="Calibri"/>
                <a:ea typeface="Calibri"/>
                <a:cs typeface="Calibri"/>
              </a:rPr>
              <a:t>, with recruitment rates of </a:t>
            </a:r>
            <a:r>
              <a:rPr lang="en-US" sz="1600">
                <a:latin typeface="Calibri"/>
                <a:ea typeface="Calibri"/>
                <a:cs typeface="Calibri"/>
              </a:rPr>
              <a:t>0.16–0.18</a:t>
            </a:r>
            <a:r>
              <a:rPr lang="en-US" sz="1600">
                <a:effectLst/>
                <a:latin typeface="Calibri"/>
                <a:ea typeface="Calibri"/>
                <a:cs typeface="Calibri"/>
              </a:rPr>
              <a:t> patients/site/month. </a:t>
            </a:r>
          </a:p>
          <a:p>
            <a:pPr marL="342900" marR="0" lvl="0" indent="-342900">
              <a:lnSpc>
                <a:spcPct val="100000"/>
              </a:lnSpc>
              <a:buFont typeface="Wingdings" panose="05000000000000000000" pitchFamily="2" charset="2"/>
              <a:buChar char="Ø"/>
            </a:pPr>
            <a:r>
              <a:rPr lang="en-US" sz="1600">
                <a:effectLst/>
                <a:latin typeface="Calibri"/>
                <a:ea typeface="Calibri"/>
                <a:cs typeface="Calibri"/>
              </a:rPr>
              <a:t>The active‑comparator design (</a:t>
            </a:r>
            <a:r>
              <a:rPr lang="en-US" sz="1600" err="1">
                <a:effectLst/>
                <a:latin typeface="Calibri"/>
                <a:ea typeface="Calibri"/>
                <a:cs typeface="Calibri"/>
              </a:rPr>
              <a:t>icotrokinra</a:t>
            </a:r>
            <a:r>
              <a:rPr lang="en-US" sz="1600">
                <a:effectLst/>
                <a:latin typeface="Calibri"/>
                <a:ea typeface="Calibri"/>
                <a:cs typeface="Calibri"/>
              </a:rPr>
              <a:t> vs vedolizumab), absence of placebo, and </a:t>
            </a:r>
            <a:r>
              <a:rPr lang="en-US" sz="1600" b="1">
                <a:effectLst/>
                <a:latin typeface="Calibri"/>
                <a:ea typeface="Calibri"/>
                <a:cs typeface="Calibri"/>
              </a:rPr>
              <a:t>strong value proposition</a:t>
            </a:r>
            <a:r>
              <a:rPr lang="en-US" sz="1600">
                <a:effectLst/>
                <a:latin typeface="Calibri"/>
                <a:ea typeface="Calibri"/>
                <a:cs typeface="Calibri"/>
              </a:rPr>
              <a:t> are expected to drive high site and patient engagement, supporting enrollment performance comparable to or slightly faster than ANTHEM UC and the Phase 3 ICONIC UC trial. </a:t>
            </a:r>
          </a:p>
          <a:p>
            <a:pPr marL="342900" indent="-342900">
              <a:lnSpc>
                <a:spcPct val="100000"/>
              </a:lnSpc>
              <a:buFont typeface="Wingdings" panose="05000000000000000000" pitchFamily="2" charset="2"/>
              <a:buChar char="Ø"/>
            </a:pPr>
            <a:r>
              <a:rPr lang="en-US" sz="1600" i="1">
                <a:latin typeface="Calibri"/>
                <a:ea typeface="Calibri"/>
                <a:cs typeface="Calibri"/>
              </a:rPr>
              <a:t>However</a:t>
            </a:r>
            <a:r>
              <a:rPr lang="en-US" sz="1600">
                <a:latin typeface="Calibri"/>
                <a:ea typeface="Calibri"/>
                <a:cs typeface="Calibri"/>
              </a:rPr>
              <a:t>, the </a:t>
            </a:r>
            <a:r>
              <a:rPr lang="en-US" sz="1600" b="1">
                <a:latin typeface="Calibri"/>
                <a:ea typeface="Calibri"/>
                <a:cs typeface="Calibri"/>
              </a:rPr>
              <a:t>patient population will be more narrowed</a:t>
            </a:r>
            <a:r>
              <a:rPr lang="en-US" sz="1600">
                <a:latin typeface="Calibri"/>
                <a:ea typeface="Calibri"/>
                <a:cs typeface="Calibri"/>
              </a:rPr>
              <a:t> from ICONIC UC and may present some unknowns to recruitment:</a:t>
            </a:r>
          </a:p>
          <a:p>
            <a:pPr marL="628650" lvl="1" indent="-342900">
              <a:lnSpc>
                <a:spcPct val="100000"/>
              </a:lnSpc>
              <a:spcBef>
                <a:spcPts val="600"/>
              </a:spcBef>
              <a:buFont typeface="Courier New" panose="05000000000000000000" pitchFamily="2" charset="2"/>
              <a:buChar char="o"/>
            </a:pPr>
            <a:r>
              <a:rPr lang="en-US" sz="1600">
                <a:latin typeface="Calibri"/>
                <a:ea typeface="Calibri"/>
                <a:cs typeface="Calibri"/>
              </a:rPr>
              <a:t>Exclusion</a:t>
            </a:r>
            <a:r>
              <a:rPr lang="en-US" sz="1600">
                <a:effectLst/>
                <a:latin typeface="Calibri"/>
                <a:ea typeface="Calibri"/>
                <a:cs typeface="Calibri"/>
              </a:rPr>
              <a:t> of </a:t>
            </a:r>
            <a:r>
              <a:rPr lang="en-US" sz="1600">
                <a:latin typeface="Calibri"/>
                <a:ea typeface="Calibri"/>
                <a:cs typeface="Calibri"/>
              </a:rPr>
              <a:t>participants with prior exposure to compounds targeting IL</a:t>
            </a:r>
            <a:r>
              <a:rPr lang="en-US" sz="1600">
                <a:effectLst/>
                <a:latin typeface="Calibri"/>
                <a:ea typeface="Calibri"/>
                <a:cs typeface="Calibri"/>
              </a:rPr>
              <a:t>‑23 </a:t>
            </a:r>
            <a:r>
              <a:rPr lang="en-US" sz="1600">
                <a:latin typeface="Calibri"/>
                <a:ea typeface="Calibri"/>
                <a:cs typeface="Calibri"/>
              </a:rPr>
              <a:t>p19 (</a:t>
            </a:r>
            <a:r>
              <a:rPr lang="en-US" sz="1600" err="1">
                <a:latin typeface="Calibri"/>
                <a:ea typeface="Calibri"/>
                <a:cs typeface="Calibri"/>
              </a:rPr>
              <a:t>guselkumab</a:t>
            </a:r>
            <a:r>
              <a:rPr lang="en-US" sz="1600">
                <a:latin typeface="Calibri"/>
                <a:ea typeface="Calibri"/>
                <a:cs typeface="Calibri"/>
              </a:rPr>
              <a:t>, </a:t>
            </a:r>
            <a:r>
              <a:rPr lang="en-US" sz="1600" err="1">
                <a:latin typeface="Calibri"/>
                <a:ea typeface="Calibri"/>
                <a:cs typeface="Calibri"/>
              </a:rPr>
              <a:t>mirikizumab</a:t>
            </a:r>
            <a:r>
              <a:rPr lang="en-US" sz="1600">
                <a:latin typeface="Calibri"/>
                <a:ea typeface="Calibri"/>
                <a:cs typeface="Calibri"/>
              </a:rPr>
              <a:t>, </a:t>
            </a:r>
            <a:r>
              <a:rPr lang="en-US" sz="1600" err="1">
                <a:latin typeface="Calibri"/>
                <a:ea typeface="Calibri"/>
                <a:cs typeface="Calibri"/>
              </a:rPr>
              <a:t>risankizumab</a:t>
            </a:r>
            <a:r>
              <a:rPr lang="en-US" sz="1600">
                <a:latin typeface="Calibri"/>
                <a:ea typeface="Calibri"/>
                <a:cs typeface="Calibri"/>
              </a:rPr>
              <a:t>) or IL-23R (</a:t>
            </a:r>
            <a:r>
              <a:rPr lang="en-US" sz="1600" err="1">
                <a:latin typeface="Calibri"/>
                <a:ea typeface="Calibri"/>
                <a:cs typeface="Calibri"/>
              </a:rPr>
              <a:t>icotrokinra</a:t>
            </a:r>
            <a:r>
              <a:rPr lang="en-US" sz="1600">
                <a:latin typeface="Calibri"/>
                <a:ea typeface="Calibri"/>
                <a:cs typeface="Calibri"/>
              </a:rPr>
              <a:t>),</a:t>
            </a:r>
            <a:r>
              <a:rPr lang="en-US" sz="1600">
                <a:effectLst/>
                <a:latin typeface="Calibri"/>
                <a:ea typeface="Calibri"/>
                <a:cs typeface="Calibri"/>
              </a:rPr>
              <a:t> and</a:t>
            </a:r>
            <a:r>
              <a:rPr lang="en-US" sz="1600">
                <a:latin typeface="Calibri"/>
                <a:ea typeface="Calibri"/>
                <a:cs typeface="Calibri"/>
              </a:rPr>
              <a:t>/or</a:t>
            </a:r>
            <a:r>
              <a:rPr lang="en-US" sz="1600">
                <a:effectLst/>
                <a:latin typeface="Calibri"/>
                <a:ea typeface="Calibri"/>
                <a:cs typeface="Calibri"/>
              </a:rPr>
              <a:t> </a:t>
            </a:r>
            <a:r>
              <a:rPr lang="en-US" sz="1600">
                <a:latin typeface="Calibri"/>
                <a:ea typeface="Calibri"/>
                <a:cs typeface="Calibri"/>
              </a:rPr>
              <a:t>integrins (vedolizumab) </a:t>
            </a:r>
            <a:r>
              <a:rPr lang="en-US" sz="1600">
                <a:effectLst/>
                <a:latin typeface="Calibri"/>
                <a:ea typeface="Calibri"/>
                <a:cs typeface="Calibri"/>
              </a:rPr>
              <a:t>narrows the eligible population (bio‑naïve,</a:t>
            </a:r>
            <a:r>
              <a:rPr lang="en-US" sz="1600">
                <a:latin typeface="Calibri"/>
                <a:ea typeface="Calibri"/>
                <a:cs typeface="Calibri"/>
              </a:rPr>
              <a:t> TNFα antibodies, ustekinumab, JAK inhibitors, SIP receptor modulators and their biosimilars)</a:t>
            </a:r>
          </a:p>
          <a:p>
            <a:pPr marL="342900" indent="-342900">
              <a:lnSpc>
                <a:spcPct val="100000"/>
              </a:lnSpc>
              <a:buFont typeface="Wingdings" panose="05000000000000000000" pitchFamily="2" charset="2"/>
              <a:buChar char="Ø"/>
            </a:pPr>
            <a:r>
              <a:rPr lang="en-US" sz="1600" b="1" u="sng">
                <a:solidFill>
                  <a:srgbClr val="0070C0"/>
                </a:solidFill>
                <a:effectLst/>
                <a:latin typeface="Calibri"/>
                <a:ea typeface="Calibri"/>
                <a:cs typeface="Calibri"/>
              </a:rPr>
              <a:t>Biggest risk remains</a:t>
            </a:r>
            <a:r>
              <a:rPr lang="en-US" sz="1600" b="1">
                <a:solidFill>
                  <a:srgbClr val="0070C0"/>
                </a:solidFill>
                <a:latin typeface="Calibri"/>
                <a:ea typeface="Calibri"/>
                <a:cs typeface="Calibri"/>
              </a:rPr>
              <a:t>: </a:t>
            </a:r>
            <a:r>
              <a:rPr lang="en-US" sz="1600">
                <a:solidFill>
                  <a:srgbClr val="0070C0"/>
                </a:solidFill>
                <a:latin typeface="Calibri"/>
                <a:ea typeface="Calibri"/>
                <a:cs typeface="Calibri"/>
              </a:rPr>
              <a:t>no prior performance data in this precise patient population with exclusion of those exposed to vedolizumab.  To mitigate for this risk, the global footprint being assessed may offer a balance of opportunities. </a:t>
            </a:r>
            <a:endParaRPr lang="en-US" sz="1600">
              <a:solidFill>
                <a:srgbClr val="0070C0"/>
              </a:solidFill>
              <a:effectLst/>
              <a:latin typeface="Calibri"/>
              <a:ea typeface="Calibri"/>
              <a:cs typeface="Calibri"/>
            </a:endParaRPr>
          </a:p>
          <a:p>
            <a:endParaRPr lang="en-US">
              <a:latin typeface="+mj-lt"/>
            </a:endParaRPr>
          </a:p>
        </p:txBody>
      </p:sp>
    </p:spTree>
    <p:extLst>
      <p:ext uri="{BB962C8B-B14F-4D97-AF65-F5344CB8AC3E}">
        <p14:creationId xmlns:p14="http://schemas.microsoft.com/office/powerpoint/2010/main" val="1016110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7065-8B7B-BEFD-E006-AC3D74089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C95BF-ACFF-17B7-015A-F2D6D7BB67F7}"/>
              </a:ext>
            </a:extLst>
          </p:cNvPr>
          <p:cNvSpPr>
            <a:spLocks noGrp="1"/>
          </p:cNvSpPr>
          <p:nvPr>
            <p:ph type="ctrTitle"/>
          </p:nvPr>
        </p:nvSpPr>
        <p:spPr>
          <a:xfrm>
            <a:off x="304800" y="2771542"/>
            <a:ext cx="7239000" cy="768737"/>
          </a:xfrm>
        </p:spPr>
        <p:txBody>
          <a:bodyPr/>
          <a:lstStyle/>
          <a:p>
            <a:r>
              <a:rPr lang="en-US"/>
              <a:t>Team Introduction</a:t>
            </a:r>
          </a:p>
        </p:txBody>
      </p:sp>
    </p:spTree>
    <p:extLst>
      <p:ext uri="{BB962C8B-B14F-4D97-AF65-F5344CB8AC3E}">
        <p14:creationId xmlns:p14="http://schemas.microsoft.com/office/powerpoint/2010/main" val="61085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B969-1799-F23A-6ABA-3F5982A28471}"/>
              </a:ext>
            </a:extLst>
          </p:cNvPr>
          <p:cNvSpPr>
            <a:spLocks noGrp="1"/>
          </p:cNvSpPr>
          <p:nvPr>
            <p:ph type="title"/>
          </p:nvPr>
        </p:nvSpPr>
        <p:spPr>
          <a:xfrm>
            <a:off x="288303" y="168579"/>
            <a:ext cx="9649446" cy="468590"/>
          </a:xfrm>
        </p:spPr>
        <p:txBody>
          <a:bodyPr/>
          <a:lstStyle/>
          <a:p>
            <a:r>
              <a:rPr lang="en-US"/>
              <a:t>Country Selection Criteria </a:t>
            </a:r>
          </a:p>
        </p:txBody>
      </p:sp>
      <p:sp>
        <p:nvSpPr>
          <p:cNvPr id="11" name="TextBox 10">
            <a:extLst>
              <a:ext uri="{FF2B5EF4-FFF2-40B4-BE49-F238E27FC236}">
                <a16:creationId xmlns:a16="http://schemas.microsoft.com/office/drawing/2014/main" id="{6028E85B-A7BE-4318-B660-94BF0E6D7D46}"/>
              </a:ext>
            </a:extLst>
          </p:cNvPr>
          <p:cNvSpPr txBox="1"/>
          <p:nvPr/>
        </p:nvSpPr>
        <p:spPr>
          <a:xfrm>
            <a:off x="288303" y="664720"/>
            <a:ext cx="11047912" cy="307777"/>
          </a:xfrm>
          <a:prstGeom prst="rect">
            <a:avLst/>
          </a:prstGeom>
          <a:noFill/>
        </p:spPr>
        <p:txBody>
          <a:bodyPr wrap="square" lIns="0" tIns="0" rIns="0" bIns="0" rtlCol="0" anchor="t">
            <a:spAutoFit/>
          </a:bodyPr>
          <a:lstStyle/>
          <a:p>
            <a:pPr>
              <a:defRPr/>
            </a:pPr>
            <a:r>
              <a:rPr kumimoji="0" lang="en-US" sz="2000" b="0" i="0" u="none" strike="noStrike" kern="1200" cap="none" spc="0" normalizeH="0" baseline="0" noProof="0">
                <a:ln>
                  <a:noFill/>
                </a:ln>
                <a:solidFill>
                  <a:srgbClr val="000000"/>
                </a:solidFill>
                <a:effectLst/>
                <a:uLnTx/>
                <a:uFillTx/>
                <a:latin typeface="Johnson Text"/>
                <a:ea typeface="+mn-ea"/>
                <a:cs typeface="+mn-cs"/>
              </a:rPr>
              <a:t>A balance of countries with rich JNJ IBD experience and those without vedolizumab </a:t>
            </a:r>
            <a:r>
              <a:rPr lang="en-US" sz="2000">
                <a:solidFill>
                  <a:srgbClr val="000000"/>
                </a:solidFill>
                <a:latin typeface="Johnson Text"/>
              </a:rPr>
              <a:t>in broad use  </a:t>
            </a: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p:txBody>
      </p:sp>
      <p:sp>
        <p:nvSpPr>
          <p:cNvPr id="13" name="Rectangle: Rounded Corners 12">
            <a:extLst>
              <a:ext uri="{FF2B5EF4-FFF2-40B4-BE49-F238E27FC236}">
                <a16:creationId xmlns:a16="http://schemas.microsoft.com/office/drawing/2014/main" id="{8E12CDEB-89B7-E22D-57F4-1C7019137EE8}"/>
              </a:ext>
            </a:extLst>
          </p:cNvPr>
          <p:cNvSpPr/>
          <p:nvPr/>
        </p:nvSpPr>
        <p:spPr>
          <a:xfrm>
            <a:off x="288303" y="1549821"/>
            <a:ext cx="10730824" cy="4417341"/>
          </a:xfrm>
          <a:prstGeom prst="roundRect">
            <a:avLst/>
          </a:prstGeom>
          <a:solidFill>
            <a:schemeClr val="tx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600" b="0" i="0" u="none" strike="noStrike" kern="1200" cap="none" spc="0" normalizeH="0" baseline="0" noProof="0">
                <a:ln>
                  <a:noFill/>
                </a:ln>
                <a:solidFill>
                  <a:srgbClr val="000000"/>
                </a:solidFill>
                <a:effectLst/>
                <a:uLnTx/>
                <a:uFillTx/>
                <a:latin typeface="Calibri"/>
                <a:ea typeface="Calibri"/>
                <a:cs typeface="Calibri"/>
              </a:rPr>
              <a:t>The list of </a:t>
            </a:r>
            <a:r>
              <a:rPr lang="en-US" sz="1600" b="1">
                <a:solidFill>
                  <a:srgbClr val="000000"/>
                </a:solidFill>
                <a:latin typeface="Calibri"/>
                <a:ea typeface="Calibri"/>
                <a:cs typeface="Calibri"/>
              </a:rPr>
              <a:t>35</a:t>
            </a:r>
            <a:r>
              <a:rPr kumimoji="0" lang="en-US" sz="1600" b="1" i="0" u="none" strike="noStrike" kern="1200" cap="none" spc="0" normalizeH="0" baseline="0" noProof="0">
                <a:ln>
                  <a:noFill/>
                </a:ln>
                <a:solidFill>
                  <a:srgbClr val="000000"/>
                </a:solidFill>
                <a:effectLst/>
                <a:uLnTx/>
                <a:uFillTx/>
                <a:latin typeface="Calibri"/>
                <a:ea typeface="Calibri"/>
                <a:cs typeface="Calibri"/>
              </a:rPr>
              <a:t> countries </a:t>
            </a:r>
            <a:r>
              <a:rPr kumimoji="0" lang="en-US" sz="1600" b="0" i="0" u="none" strike="noStrike" kern="1200" cap="none" spc="0" normalizeH="0" baseline="0" noProof="0">
                <a:ln>
                  <a:noFill/>
                </a:ln>
                <a:solidFill>
                  <a:srgbClr val="000000"/>
                </a:solidFill>
                <a:effectLst/>
                <a:uLnTx/>
                <a:uFillTx/>
                <a:latin typeface="Calibri"/>
                <a:ea typeface="Calibri"/>
                <a:cs typeface="Calibri"/>
              </a:rPr>
              <a:t>in the following slide includes a </a:t>
            </a:r>
            <a:r>
              <a:rPr kumimoji="0" lang="en-US" sz="1600" b="1" i="0" u="none" strike="noStrike" kern="1200" cap="none" spc="0" normalizeH="0" baseline="0" noProof="0">
                <a:ln>
                  <a:noFill/>
                </a:ln>
                <a:solidFill>
                  <a:srgbClr val="000000"/>
                </a:solidFill>
                <a:effectLst/>
                <a:uLnTx/>
                <a:uFillTx/>
                <a:latin typeface="Calibri"/>
                <a:ea typeface="Calibri"/>
                <a:cs typeface="Calibri"/>
              </a:rPr>
              <a:t>mix of markets </a:t>
            </a:r>
            <a:r>
              <a:rPr lang="en-US" sz="1600" b="1">
                <a:solidFill>
                  <a:srgbClr val="000000"/>
                </a:solidFill>
                <a:latin typeface="Calibri"/>
                <a:ea typeface="Calibri"/>
                <a:cs typeface="Calibri"/>
              </a:rPr>
              <a:t>with varying potential. </a:t>
            </a:r>
            <a:endParaRPr lang="en-US" sz="16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defRPr/>
            </a:pPr>
            <a:r>
              <a:rPr lang="en-US" sz="1600">
                <a:solidFill>
                  <a:srgbClr val="000000"/>
                </a:solidFill>
                <a:latin typeface="Calibri"/>
                <a:ea typeface="Calibri"/>
                <a:cs typeface="Calibri"/>
              </a:rPr>
              <a:t>Given the broad availability of vedolizumab, it is</a:t>
            </a:r>
            <a:r>
              <a:rPr kumimoji="0" lang="en-US" sz="1600" b="0" i="0" u="none" strike="noStrike" kern="1200" cap="none" spc="0" normalizeH="0" baseline="0" noProof="0">
                <a:ln>
                  <a:noFill/>
                </a:ln>
                <a:solidFill>
                  <a:srgbClr val="000000"/>
                </a:solidFill>
                <a:effectLst/>
                <a:uLnTx/>
                <a:uFillTx/>
                <a:latin typeface="Calibri"/>
                <a:ea typeface="Calibri"/>
                <a:cs typeface="Calibri"/>
              </a:rPr>
              <a:t> expected that a country footprint </a:t>
            </a:r>
            <a:r>
              <a:rPr lang="en-US" sz="1600">
                <a:solidFill>
                  <a:srgbClr val="000000"/>
                </a:solidFill>
                <a:latin typeface="Calibri"/>
                <a:ea typeface="Calibri"/>
                <a:cs typeface="Calibri"/>
              </a:rPr>
              <a:t>reflecting</a:t>
            </a:r>
            <a:r>
              <a:rPr kumimoji="0" lang="en-US" sz="1600" b="0" i="0" u="none" strike="noStrike" kern="1200" cap="none" spc="0" normalizeH="0" baseline="0" noProof="0">
                <a:ln>
                  <a:noFill/>
                </a:ln>
                <a:solidFill>
                  <a:srgbClr val="000000"/>
                </a:solidFill>
                <a:effectLst/>
                <a:uLnTx/>
                <a:uFillTx/>
                <a:latin typeface="Calibri"/>
                <a:ea typeface="Calibri"/>
                <a:cs typeface="Calibri"/>
              </a:rPr>
              <a:t> a balance of the following will be most successful in supporting the H2H:</a:t>
            </a:r>
            <a:endParaRPr lang="en-US" sz="1600" b="0" i="0" u="none" strike="noStrike" kern="1200" cap="none" spc="0" normalizeH="0" baseline="0" noProof="0">
              <a:ln>
                <a:noFill/>
              </a:ln>
              <a:solidFill>
                <a:srgbClr val="000000"/>
              </a:solidFill>
              <a:effectLst/>
              <a:uLnTx/>
              <a:uFillTx/>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indent="-171450">
              <a:spcBef>
                <a:spcPts val="300"/>
              </a:spcBef>
              <a:spcAft>
                <a:spcPts val="300"/>
              </a:spcAft>
              <a:buFontTx/>
              <a:buChar char="-"/>
              <a:defRPr/>
            </a:pPr>
            <a:r>
              <a:rPr kumimoji="0" lang="en-US" sz="1600" b="0" i="0" u="none" strike="noStrike" kern="1200" cap="none" spc="0" normalizeH="0" baseline="0" noProof="0" err="1">
                <a:ln>
                  <a:noFill/>
                </a:ln>
                <a:solidFill>
                  <a:srgbClr val="000000"/>
                </a:solidFill>
                <a:effectLst/>
                <a:uLnTx/>
                <a:uFillTx/>
                <a:latin typeface="Calibri"/>
                <a:ea typeface="Calibri"/>
                <a:cs typeface="Calibri"/>
              </a:rPr>
              <a:t>Vedo</a:t>
            </a:r>
            <a:r>
              <a:rPr kumimoji="0" lang="en-US" sz="1600" b="0" i="0" u="none" strike="noStrike" kern="1200" cap="none" spc="0" normalizeH="0" baseline="0" noProof="0">
                <a:ln>
                  <a:noFill/>
                </a:ln>
                <a:solidFill>
                  <a:srgbClr val="000000"/>
                </a:solidFill>
                <a:effectLst/>
                <a:uLnTx/>
                <a:uFillTx/>
                <a:latin typeface="Calibri"/>
                <a:ea typeface="Calibri"/>
                <a:cs typeface="Calibri"/>
              </a:rPr>
              <a:t> not approved</a:t>
            </a:r>
            <a:r>
              <a:rPr lang="en-US" sz="1600">
                <a:solidFill>
                  <a:srgbClr val="000000"/>
                </a:solidFill>
                <a:latin typeface="Calibri"/>
                <a:ea typeface="Calibri"/>
                <a:cs typeface="Calibri"/>
              </a:rPr>
              <a:t> or broadly available </a:t>
            </a:r>
            <a:endParaRPr lang="en-US" sz="1600" b="0" i="0" u="none" strike="noStrike" kern="1200" cap="none" spc="0" normalizeH="0" baseline="0" noProof="0">
              <a:ln>
                <a:noFill/>
              </a:ln>
              <a:solidFill>
                <a:srgbClr val="000000"/>
              </a:solidFill>
              <a:effectLst/>
              <a:uLnTx/>
              <a:uFillTx/>
              <a:latin typeface="Calibri"/>
              <a:ea typeface="Calibri"/>
              <a:cs typeface="Calibri"/>
            </a:endParaRPr>
          </a:p>
          <a:p>
            <a:pPr marL="171450" marR="0" lvl="0" indent="-171450" algn="l" defTabSz="914400" rtl="0" eaLnBrk="1" fontAlgn="auto" latinLnBrk="0" hangingPunct="1">
              <a:lnSpc>
                <a:spcPct val="100000"/>
              </a:lnSpc>
              <a:spcBef>
                <a:spcPts val="300"/>
              </a:spcBef>
              <a:spcAft>
                <a:spcPts val="30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Bio-IR pt pop high, suggesting high unmet need for sicker pts</a:t>
            </a:r>
            <a:endParaRPr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300"/>
              </a:spcBef>
              <a:spcAft>
                <a:spcPts val="30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Bio-IR pt pop high, ADTs limited </a:t>
            </a:r>
            <a:endParaRPr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300"/>
              </a:spcBef>
              <a:spcAft>
                <a:spcPts val="30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JNJ experience in ~50% </a:t>
            </a:r>
            <a:endParaRPr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300"/>
              </a:spcBef>
              <a:spcAft>
                <a:spcPts val="30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Calibri"/>
                <a:ea typeface="Calibri"/>
                <a:cs typeface="Calibri"/>
              </a:rPr>
              <a:t>Bio-naïve pt population suggesting lower </a:t>
            </a:r>
            <a:r>
              <a:rPr kumimoji="0" lang="en-US" sz="1600" b="0" i="0" u="none" strike="noStrike" kern="1200" cap="none" spc="0" normalizeH="0" baseline="0" noProof="0" err="1">
                <a:ln>
                  <a:noFill/>
                </a:ln>
                <a:solidFill>
                  <a:srgbClr val="000000"/>
                </a:solidFill>
                <a:effectLst/>
                <a:uLnTx/>
                <a:uFillTx/>
                <a:latin typeface="Calibri"/>
                <a:ea typeface="Calibri"/>
                <a:cs typeface="Calibri"/>
              </a:rPr>
              <a:t>vedo</a:t>
            </a:r>
            <a:r>
              <a:rPr kumimoji="0" lang="en-US" sz="1600" b="0" i="0" u="none" strike="noStrike" kern="1200" cap="none" spc="0" normalizeH="0" baseline="0" noProof="0">
                <a:ln>
                  <a:noFill/>
                </a:ln>
                <a:solidFill>
                  <a:srgbClr val="000000"/>
                </a:solidFill>
                <a:effectLst/>
                <a:uLnTx/>
                <a:uFillTx/>
                <a:latin typeface="Calibri"/>
                <a:ea typeface="Calibri"/>
                <a:cs typeface="Calibri"/>
              </a:rPr>
              <a:t> exposure</a:t>
            </a:r>
            <a:endParaRPr lang="en-US" sz="1600" b="0" i="0" u="none" strike="noStrike" kern="1200" cap="none" spc="0" normalizeH="0" baseline="0" noProof="0">
              <a:ln>
                <a:noFill/>
              </a:ln>
              <a:solidFill>
                <a:srgbClr val="000000"/>
              </a:solidFill>
              <a:effectLst/>
              <a:uLnTx/>
              <a:uFillTx/>
              <a:latin typeface="Calibri"/>
              <a:ea typeface="Calibri"/>
              <a:cs typeface="Calibri"/>
            </a:endParaRPr>
          </a:p>
          <a:p>
            <a:pPr>
              <a:spcBef>
                <a:spcPts val="300"/>
              </a:spcBef>
              <a:spcAft>
                <a:spcPts val="300"/>
              </a:spcAft>
              <a:defRPr/>
            </a:pPr>
            <a:endParaRPr lang="en-US" sz="1600">
              <a:solidFill>
                <a:srgbClr val="000000"/>
              </a:solidFill>
              <a:latin typeface="Calibri"/>
              <a:ea typeface="Calibri"/>
              <a:cs typeface="Calibri"/>
            </a:endParaRPr>
          </a:p>
          <a:p>
            <a:pPr>
              <a:spcBef>
                <a:spcPts val="300"/>
              </a:spcBef>
              <a:spcAft>
                <a:spcPts val="300"/>
              </a:spcAft>
              <a:defRPr/>
            </a:pPr>
            <a:r>
              <a:rPr lang="en-US" sz="1600">
                <a:solidFill>
                  <a:srgbClr val="000000"/>
                </a:solidFill>
                <a:latin typeface="Calibri"/>
                <a:ea typeface="Calibri"/>
                <a:cs typeface="Calibri"/>
              </a:rPr>
              <a:t>The team will also be exploring countries with:</a:t>
            </a:r>
            <a:endParaRPr lang="en-US"/>
          </a:p>
          <a:p>
            <a:pPr marL="171450" indent="-171450">
              <a:spcBef>
                <a:spcPts val="300"/>
              </a:spcBef>
              <a:spcAft>
                <a:spcPts val="300"/>
              </a:spcAft>
              <a:buFontTx/>
              <a:buChar char="-"/>
              <a:defRPr/>
            </a:pPr>
            <a:r>
              <a:rPr lang="en-US" sz="1600">
                <a:solidFill>
                  <a:srgbClr val="000000"/>
                </a:solidFill>
                <a:latin typeface="Calibri"/>
                <a:ea typeface="Calibri"/>
                <a:cs typeface="Calibri"/>
              </a:rPr>
              <a:t>Quick start up practices</a:t>
            </a:r>
            <a:endParaRPr lang="en-US"/>
          </a:p>
          <a:p>
            <a:pPr marL="171450" indent="-171450">
              <a:spcBef>
                <a:spcPts val="300"/>
              </a:spcBef>
              <a:spcAft>
                <a:spcPts val="300"/>
              </a:spcAft>
              <a:buFontTx/>
              <a:buChar char="-"/>
              <a:defRPr/>
            </a:pPr>
            <a:r>
              <a:rPr lang="en-US" sz="1600">
                <a:solidFill>
                  <a:srgbClr val="000000"/>
                </a:solidFill>
                <a:latin typeface="Calibri"/>
                <a:ea typeface="Calibri"/>
                <a:cs typeface="Calibri"/>
              </a:rPr>
              <a:t>Proven track record in recruitment</a:t>
            </a:r>
          </a:p>
        </p:txBody>
      </p:sp>
    </p:spTree>
    <p:extLst>
      <p:ext uri="{BB962C8B-B14F-4D97-AF65-F5344CB8AC3E}">
        <p14:creationId xmlns:p14="http://schemas.microsoft.com/office/powerpoint/2010/main" val="396062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4944-D0FD-DA02-A922-B5D07EA30F18}"/>
              </a:ext>
            </a:extLst>
          </p:cNvPr>
          <p:cNvSpPr>
            <a:spLocks noGrp="1"/>
          </p:cNvSpPr>
          <p:nvPr>
            <p:ph type="title"/>
          </p:nvPr>
        </p:nvSpPr>
        <p:spPr/>
        <p:txBody>
          <a:bodyPr/>
          <a:lstStyle/>
          <a:p>
            <a:r>
              <a:rPr lang="en-US"/>
              <a:t>Executive Snapshot of Country Outreach Feedback</a:t>
            </a:r>
          </a:p>
        </p:txBody>
      </p:sp>
      <p:graphicFrame>
        <p:nvGraphicFramePr>
          <p:cNvPr id="4" name="Content Placeholder 3">
            <a:extLst>
              <a:ext uri="{FF2B5EF4-FFF2-40B4-BE49-F238E27FC236}">
                <a16:creationId xmlns:a16="http://schemas.microsoft.com/office/drawing/2014/main" id="{D27E7097-8076-B27D-41DF-966038A76C54}"/>
              </a:ext>
            </a:extLst>
          </p:cNvPr>
          <p:cNvGraphicFramePr>
            <a:graphicFrameLocks noGrp="1"/>
          </p:cNvGraphicFramePr>
          <p:nvPr>
            <p:ph idx="1"/>
            <p:extLst>
              <p:ext uri="{D42A27DB-BD31-4B8C-83A1-F6EECF244321}">
                <p14:modId xmlns:p14="http://schemas.microsoft.com/office/powerpoint/2010/main" val="33330283"/>
              </p:ext>
            </p:extLst>
          </p:nvPr>
        </p:nvGraphicFramePr>
        <p:xfrm>
          <a:off x="-248450" y="1544580"/>
          <a:ext cx="12165495" cy="5176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D0E7E60-82B1-D3DE-38AD-B4178CECBCA5}"/>
              </a:ext>
            </a:extLst>
          </p:cNvPr>
          <p:cNvSpPr txBox="1"/>
          <p:nvPr/>
        </p:nvSpPr>
        <p:spPr>
          <a:xfrm>
            <a:off x="288303" y="1151568"/>
            <a:ext cx="11082062" cy="553998"/>
          </a:xfrm>
          <a:prstGeom prst="rect">
            <a:avLst/>
          </a:prstGeom>
          <a:noFill/>
        </p:spPr>
        <p:txBody>
          <a:bodyPr wrap="square" lIns="0" tIns="0" rIns="0" bIns="0" rtlCol="0">
            <a:spAutoFit/>
          </a:bodyPr>
          <a:lstStyle/>
          <a:p>
            <a:pPr algn="l"/>
            <a:r>
              <a:rPr lang="en-US" sz="1800" kern="1200">
                <a:solidFill>
                  <a:schemeClr val="tx1"/>
                </a:solidFill>
                <a:latin typeface="+mn-lt"/>
                <a:ea typeface="+mn-ea"/>
                <a:cs typeface="+mn-cs"/>
              </a:rPr>
              <a:t>Strong interest, mixed </a:t>
            </a:r>
            <a:r>
              <a:rPr lang="en-US" sz="1800" kern="1200" err="1">
                <a:solidFill>
                  <a:schemeClr val="tx1"/>
                </a:solidFill>
                <a:latin typeface="+mn-lt"/>
                <a:ea typeface="+mn-ea"/>
                <a:cs typeface="+mn-cs"/>
              </a:rPr>
              <a:t>vedo</a:t>
            </a:r>
            <a:r>
              <a:rPr lang="en-US" sz="1800" kern="1200">
                <a:solidFill>
                  <a:schemeClr val="tx1"/>
                </a:solidFill>
                <a:latin typeface="+mn-lt"/>
                <a:ea typeface="+mn-ea"/>
                <a:cs typeface="+mn-cs"/>
              </a:rPr>
              <a:t> insurance coverage – signaling recruitment potential; however max potential is underwhelming such that a broad footprint may be required</a:t>
            </a:r>
          </a:p>
        </p:txBody>
      </p:sp>
    </p:spTree>
    <p:extLst>
      <p:ext uri="{BB962C8B-B14F-4D97-AF65-F5344CB8AC3E}">
        <p14:creationId xmlns:p14="http://schemas.microsoft.com/office/powerpoint/2010/main" val="264578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B9BE-1D47-B5C0-7E9A-B634D7AD9512}"/>
              </a:ext>
            </a:extLst>
          </p:cNvPr>
          <p:cNvSpPr>
            <a:spLocks noGrp="1"/>
          </p:cNvSpPr>
          <p:nvPr>
            <p:ph type="title"/>
          </p:nvPr>
        </p:nvSpPr>
        <p:spPr/>
        <p:txBody>
          <a:bodyPr/>
          <a:lstStyle/>
          <a:p>
            <a:r>
              <a:rPr lang="en-US"/>
              <a:t>Country Patient/Site estimates per Country Outreach </a:t>
            </a:r>
          </a:p>
        </p:txBody>
      </p:sp>
      <p:graphicFrame>
        <p:nvGraphicFramePr>
          <p:cNvPr id="4" name="Table 3">
            <a:extLst>
              <a:ext uri="{FF2B5EF4-FFF2-40B4-BE49-F238E27FC236}">
                <a16:creationId xmlns:a16="http://schemas.microsoft.com/office/drawing/2014/main" id="{C5083471-A9EB-E865-4AFD-19F3AF953F36}"/>
              </a:ext>
            </a:extLst>
          </p:cNvPr>
          <p:cNvGraphicFramePr>
            <a:graphicFrameLocks noGrp="1"/>
          </p:cNvGraphicFramePr>
          <p:nvPr/>
        </p:nvGraphicFramePr>
        <p:xfrm>
          <a:off x="288303" y="1021247"/>
          <a:ext cx="5667225" cy="5212080"/>
        </p:xfrm>
        <a:graphic>
          <a:graphicData uri="http://schemas.openxmlformats.org/drawingml/2006/table">
            <a:tbl>
              <a:tblPr bandRow="1">
                <a:tableStyleId>{7DF18680-E054-41AD-8BC1-D1AEF772440D}</a:tableStyleId>
              </a:tblPr>
              <a:tblGrid>
                <a:gridCol w="1133445">
                  <a:extLst>
                    <a:ext uri="{9D8B030D-6E8A-4147-A177-3AD203B41FA5}">
                      <a16:colId xmlns:a16="http://schemas.microsoft.com/office/drawing/2014/main" val="3589787024"/>
                    </a:ext>
                  </a:extLst>
                </a:gridCol>
                <a:gridCol w="1133445">
                  <a:extLst>
                    <a:ext uri="{9D8B030D-6E8A-4147-A177-3AD203B41FA5}">
                      <a16:colId xmlns:a16="http://schemas.microsoft.com/office/drawing/2014/main" val="23706278"/>
                    </a:ext>
                  </a:extLst>
                </a:gridCol>
                <a:gridCol w="1133445">
                  <a:extLst>
                    <a:ext uri="{9D8B030D-6E8A-4147-A177-3AD203B41FA5}">
                      <a16:colId xmlns:a16="http://schemas.microsoft.com/office/drawing/2014/main" val="2257131322"/>
                    </a:ext>
                  </a:extLst>
                </a:gridCol>
                <a:gridCol w="1133445">
                  <a:extLst>
                    <a:ext uri="{9D8B030D-6E8A-4147-A177-3AD203B41FA5}">
                      <a16:colId xmlns:a16="http://schemas.microsoft.com/office/drawing/2014/main" val="1401445978"/>
                    </a:ext>
                  </a:extLst>
                </a:gridCol>
                <a:gridCol w="1133445">
                  <a:extLst>
                    <a:ext uri="{9D8B030D-6E8A-4147-A177-3AD203B41FA5}">
                      <a16:colId xmlns:a16="http://schemas.microsoft.com/office/drawing/2014/main" val="4191618452"/>
                    </a:ext>
                  </a:extLst>
                </a:gridCol>
              </a:tblGrid>
              <a:tr h="48901">
                <a:tc>
                  <a:txBody>
                    <a:bodyPr/>
                    <a:lstStyle/>
                    <a:p>
                      <a:pPr algn="l" fontAlgn="t">
                        <a:buNone/>
                      </a:pPr>
                      <a:r>
                        <a:rPr lang="en-US" sz="900" b="1" u="none" strike="noStrike">
                          <a:effectLst/>
                        </a:rPr>
                        <a:t>Country </a:t>
                      </a:r>
                      <a:endParaRPr lang="en-US" sz="900" b="1" i="0" u="none" strike="noStrike">
                        <a:solidFill>
                          <a:srgbClr val="000000"/>
                        </a:solidFill>
                        <a:effectLst/>
                        <a:latin typeface="Calibri" panose="020F0502020204030204" pitchFamily="34" charset="0"/>
                      </a:endParaRPr>
                    </a:p>
                  </a:txBody>
                  <a:tcPr marL="0" marR="0" marT="0" marB="0"/>
                </a:tc>
                <a:tc>
                  <a:txBody>
                    <a:bodyPr/>
                    <a:lstStyle/>
                    <a:p>
                      <a:pPr algn="ctr" fontAlgn="ctr">
                        <a:buNone/>
                      </a:pPr>
                      <a:r>
                        <a:rPr lang="en-US" sz="900" b="1" u="none" strike="noStrike">
                          <a:effectLst/>
                        </a:rPr>
                        <a:t>Min Sites</a:t>
                      </a:r>
                      <a:endParaRPr lang="en-US" sz="9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buNone/>
                      </a:pPr>
                      <a:r>
                        <a:rPr lang="en-US" sz="900" b="1" u="none" strike="noStrike">
                          <a:effectLst/>
                        </a:rPr>
                        <a:t>Max Sites</a:t>
                      </a:r>
                      <a:endParaRPr lang="en-US" sz="9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buNone/>
                      </a:pPr>
                      <a:r>
                        <a:rPr lang="en-US" sz="900" b="1" u="none" strike="noStrike">
                          <a:effectLst/>
                        </a:rPr>
                        <a:t>Min Pts</a:t>
                      </a:r>
                      <a:endParaRPr lang="en-US" sz="9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buNone/>
                      </a:pPr>
                      <a:r>
                        <a:rPr lang="en-US" sz="900" b="1" u="none" strike="noStrike">
                          <a:effectLst/>
                        </a:rPr>
                        <a:t>Max Pts -- filtered</a:t>
                      </a:r>
                      <a:endParaRPr lang="en-US" sz="9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513685197"/>
                  </a:ext>
                </a:extLst>
              </a:tr>
              <a:tr h="48901">
                <a:tc>
                  <a:txBody>
                    <a:bodyPr/>
                    <a:lstStyle/>
                    <a:p>
                      <a:pPr algn="l" fontAlgn="t">
                        <a:buNone/>
                      </a:pPr>
                      <a:r>
                        <a:rPr lang="en-US" sz="900" u="none" strike="noStrike">
                          <a:effectLst/>
                        </a:rPr>
                        <a:t>Poland</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12</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36</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140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2051580159"/>
                  </a:ext>
                </a:extLst>
              </a:tr>
              <a:tr h="48901">
                <a:tc>
                  <a:txBody>
                    <a:bodyPr/>
                    <a:lstStyle/>
                    <a:p>
                      <a:pPr algn="l" fontAlgn="t">
                        <a:buNone/>
                      </a:pPr>
                      <a:r>
                        <a:rPr lang="en-US" sz="900" u="none" strike="noStrike">
                          <a:effectLst/>
                        </a:rPr>
                        <a:t>Brazil</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16</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21</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50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65</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2628474244"/>
                  </a:ext>
                </a:extLst>
              </a:tr>
              <a:tr h="48901">
                <a:tc>
                  <a:txBody>
                    <a:bodyPr/>
                    <a:lstStyle/>
                    <a:p>
                      <a:pPr algn="l" fontAlgn="t">
                        <a:buNone/>
                      </a:pPr>
                      <a:r>
                        <a:rPr lang="en-US" sz="900" u="none" strike="noStrike">
                          <a:effectLst/>
                        </a:rPr>
                        <a:t>India</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12</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32</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40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2753422529"/>
                  </a:ext>
                </a:extLst>
              </a:tr>
              <a:tr h="65061">
                <a:tc>
                  <a:txBody>
                    <a:bodyPr/>
                    <a:lstStyle/>
                    <a:p>
                      <a:pPr algn="l" fontAlgn="t">
                        <a:buNone/>
                      </a:pPr>
                      <a:r>
                        <a:rPr lang="en-US" sz="900" u="none" strike="noStrike">
                          <a:effectLst/>
                        </a:rPr>
                        <a:t>United States</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34</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64</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23</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38</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3028020658"/>
                  </a:ext>
                </a:extLst>
              </a:tr>
              <a:tr h="48901">
                <a:tc>
                  <a:txBody>
                    <a:bodyPr/>
                    <a:lstStyle/>
                    <a:p>
                      <a:pPr algn="l" fontAlgn="t">
                        <a:buNone/>
                      </a:pPr>
                      <a:r>
                        <a:rPr lang="en-US" sz="900" u="none" strike="noStrike">
                          <a:effectLst/>
                        </a:rPr>
                        <a:t>France</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12</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20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36</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1697424236"/>
                  </a:ext>
                </a:extLst>
              </a:tr>
              <a:tr h="48901">
                <a:tc>
                  <a:txBody>
                    <a:bodyPr/>
                    <a:lstStyle/>
                    <a:p>
                      <a:pPr algn="l" fontAlgn="t">
                        <a:buNone/>
                      </a:pPr>
                      <a:r>
                        <a:rPr lang="en-US" sz="900" u="none" strike="noStrike">
                          <a:effectLst/>
                        </a:rPr>
                        <a:t>China</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14</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21</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17</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3229267220"/>
                  </a:ext>
                </a:extLst>
              </a:tr>
              <a:tr h="48901">
                <a:tc>
                  <a:txBody>
                    <a:bodyPr/>
                    <a:lstStyle/>
                    <a:p>
                      <a:pPr algn="l" fontAlgn="t">
                        <a:buNone/>
                      </a:pPr>
                      <a:r>
                        <a:rPr lang="en-US" sz="900" u="none" strike="noStrike">
                          <a:effectLst/>
                        </a:rPr>
                        <a:t>Germany</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14</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14</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3779256394"/>
                  </a:ext>
                </a:extLst>
              </a:tr>
              <a:tr h="48901">
                <a:tc>
                  <a:txBody>
                    <a:bodyPr/>
                    <a:lstStyle/>
                    <a:p>
                      <a:pPr algn="l" fontAlgn="t">
                        <a:buNone/>
                      </a:pPr>
                      <a:r>
                        <a:rPr lang="en-US" sz="900" u="none" strike="noStrike">
                          <a:effectLst/>
                        </a:rPr>
                        <a:t>Hungary</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12</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24</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4233714468"/>
                  </a:ext>
                </a:extLst>
              </a:tr>
              <a:tr h="48901">
                <a:tc>
                  <a:txBody>
                    <a:bodyPr/>
                    <a:lstStyle/>
                    <a:p>
                      <a:pPr algn="l" fontAlgn="t">
                        <a:buNone/>
                      </a:pPr>
                      <a:r>
                        <a:rPr lang="en-US" sz="900" u="none" strike="noStrike">
                          <a:effectLst/>
                        </a:rPr>
                        <a:t>Mexico</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14</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20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3279317932"/>
                  </a:ext>
                </a:extLst>
              </a:tr>
              <a:tr h="48901">
                <a:tc>
                  <a:txBody>
                    <a:bodyPr/>
                    <a:lstStyle/>
                    <a:p>
                      <a:pPr algn="l" fontAlgn="t">
                        <a:buNone/>
                      </a:pPr>
                      <a:r>
                        <a:rPr lang="en-US" sz="900" u="none" strike="noStrike">
                          <a:effectLst/>
                        </a:rPr>
                        <a:t>Romania</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18</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3166597267"/>
                  </a:ext>
                </a:extLst>
              </a:tr>
              <a:tr h="48901">
                <a:tc>
                  <a:txBody>
                    <a:bodyPr/>
                    <a:lstStyle/>
                    <a:p>
                      <a:pPr algn="l" fontAlgn="t">
                        <a:buNone/>
                      </a:pPr>
                      <a:r>
                        <a:rPr lang="en-US" sz="900" u="none" strike="noStrike">
                          <a:effectLst/>
                        </a:rPr>
                        <a:t>Thailand</a:t>
                      </a:r>
                      <a:endParaRPr lang="en-US" sz="900" b="1" i="0" u="none" strike="noStrike">
                        <a:solidFill>
                          <a:srgbClr val="000000"/>
                        </a:solidFill>
                        <a:effectLst/>
                        <a:latin typeface="Calibri" panose="020F0502020204030204" pitchFamily="34" charset="0"/>
                      </a:endParaRPr>
                    </a:p>
                  </a:txBody>
                  <a:tcPr marL="0" marR="0" marT="0" marB="0">
                    <a:solidFill>
                      <a:srgbClr val="99FFCC"/>
                    </a:solidFill>
                  </a:tcPr>
                </a:tc>
                <a:tc>
                  <a:txBody>
                    <a:bodyPr/>
                    <a:lstStyle/>
                    <a:p>
                      <a:pPr algn="ctr" fontAlgn="b">
                        <a:buNone/>
                      </a:pPr>
                      <a:r>
                        <a:rPr lang="en-US" sz="900" u="none" strike="noStrike">
                          <a:effectLst/>
                        </a:rPr>
                        <a:t>7</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20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ctr" fontAlgn="b">
                        <a:buNone/>
                      </a:pPr>
                      <a:r>
                        <a:rPr lang="en-US" sz="900" u="none" strike="noStrike">
                          <a:effectLst/>
                        </a:rPr>
                        <a:t>30</a:t>
                      </a: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extLst>
                  <a:ext uri="{0D108BD9-81ED-4DB2-BD59-A6C34878D82A}">
                    <a16:rowId xmlns:a16="http://schemas.microsoft.com/office/drawing/2014/main" val="790360608"/>
                  </a:ext>
                </a:extLst>
              </a:tr>
              <a:tr h="48901">
                <a:tc>
                  <a:txBody>
                    <a:bodyPr/>
                    <a:lstStyle/>
                    <a:p>
                      <a:pPr algn="l" fontAlgn="t">
                        <a:buNone/>
                      </a:pPr>
                      <a:r>
                        <a:rPr lang="en-US" sz="900" u="none" strike="noStrike">
                          <a:effectLst/>
                        </a:rPr>
                        <a:t>Czech</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16</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27</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493870070"/>
                  </a:ext>
                </a:extLst>
              </a:tr>
              <a:tr h="48901">
                <a:tc>
                  <a:txBody>
                    <a:bodyPr/>
                    <a:lstStyle/>
                    <a:p>
                      <a:pPr algn="l" fontAlgn="t">
                        <a:buNone/>
                      </a:pPr>
                      <a:r>
                        <a:rPr lang="en-US" sz="900" u="none" strike="noStrike">
                          <a:effectLst/>
                        </a:rPr>
                        <a:t>Israel</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20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25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3704553537"/>
                  </a:ext>
                </a:extLst>
              </a:tr>
              <a:tr h="48901">
                <a:tc>
                  <a:txBody>
                    <a:bodyPr/>
                    <a:lstStyle/>
                    <a:p>
                      <a:pPr algn="l" fontAlgn="t">
                        <a:buNone/>
                      </a:pPr>
                      <a:r>
                        <a:rPr lang="en-US" sz="900" u="none" strike="noStrike">
                          <a:effectLst/>
                        </a:rPr>
                        <a:t>Slovakia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9</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12</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25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3777916453"/>
                  </a:ext>
                </a:extLst>
              </a:tr>
              <a:tr h="65061">
                <a:tc>
                  <a:txBody>
                    <a:bodyPr/>
                    <a:lstStyle/>
                    <a:p>
                      <a:pPr algn="l" fontAlgn="t">
                        <a:buNone/>
                      </a:pPr>
                      <a:r>
                        <a:rPr lang="en-US" sz="900" u="none" strike="noStrike">
                          <a:effectLst/>
                        </a:rPr>
                        <a:t>South Africa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24</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1205431197"/>
                  </a:ext>
                </a:extLst>
              </a:tr>
              <a:tr h="65061">
                <a:tc>
                  <a:txBody>
                    <a:bodyPr/>
                    <a:lstStyle/>
                    <a:p>
                      <a:pPr algn="l" fontAlgn="t">
                        <a:buNone/>
                      </a:pPr>
                      <a:r>
                        <a:rPr lang="en-US" sz="900" u="none" strike="noStrike">
                          <a:effectLst/>
                        </a:rPr>
                        <a:t>Switzerland</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0" marR="0" marT="0" marB="0" anchor="b">
                    <a:solidFill>
                      <a:srgbClr val="FFFF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Calibri" panose="020F0502020204030204" pitchFamily="34" charset="0"/>
                      </a:endParaRPr>
                    </a:p>
                  </a:txBody>
                  <a:tcPr marL="0" marR="0" marT="0" marB="0" anchor="b">
                    <a:solidFill>
                      <a:srgbClr val="FFFF99"/>
                    </a:solidFill>
                  </a:tcPr>
                </a:tc>
                <a:tc>
                  <a:txBody>
                    <a:bodyPr/>
                    <a:lstStyle/>
                    <a:p>
                      <a:pPr algn="ctr" fontAlgn="b">
                        <a:buNone/>
                      </a:pPr>
                      <a:r>
                        <a:rPr lang="en-US" sz="900" u="none" strike="noStrike">
                          <a:effectLst/>
                        </a:rPr>
                        <a:t>9</a:t>
                      </a:r>
                      <a:endParaRPr lang="en-US" sz="900" b="0" i="0" u="none" strike="noStrike">
                        <a:solidFill>
                          <a:srgbClr val="000000"/>
                        </a:solidFill>
                        <a:effectLst/>
                        <a:latin typeface="Calibri" panose="020F0502020204030204" pitchFamily="34" charset="0"/>
                      </a:endParaRPr>
                    </a:p>
                  </a:txBody>
                  <a:tcPr marL="0" marR="0" marT="0" marB="0" anchor="b">
                    <a:solidFill>
                      <a:srgbClr val="FFFF99"/>
                    </a:solidFill>
                  </a:tcPr>
                </a:tc>
                <a:tc>
                  <a:txBody>
                    <a:bodyPr/>
                    <a:lstStyle/>
                    <a:p>
                      <a:pPr algn="ctr" fontAlgn="b">
                        <a:buNone/>
                      </a:pPr>
                      <a:r>
                        <a:rPr lang="en-US" sz="900" u="none" strike="noStrike">
                          <a:effectLst/>
                        </a:rPr>
                        <a:t>24</a:t>
                      </a:r>
                      <a:endParaRPr lang="en-US" sz="900" b="0" i="0" u="none" strike="noStrike">
                        <a:solidFill>
                          <a:srgbClr val="000000"/>
                        </a:solidFill>
                        <a:effectLst/>
                        <a:latin typeface="Calibri" panose="020F0502020204030204" pitchFamily="34" charset="0"/>
                      </a:endParaRPr>
                    </a:p>
                  </a:txBody>
                  <a:tcPr marL="0" marR="0" marT="0" marB="0" anchor="b">
                    <a:solidFill>
                      <a:srgbClr val="FFFF99"/>
                    </a:solidFill>
                  </a:tcPr>
                </a:tc>
                <a:extLst>
                  <a:ext uri="{0D108BD9-81ED-4DB2-BD59-A6C34878D82A}">
                    <a16:rowId xmlns:a16="http://schemas.microsoft.com/office/drawing/2014/main" val="4074142655"/>
                  </a:ext>
                </a:extLst>
              </a:tr>
              <a:tr h="48901">
                <a:tc>
                  <a:txBody>
                    <a:bodyPr/>
                    <a:lstStyle/>
                    <a:p>
                      <a:pPr algn="l" fontAlgn="t">
                        <a:buNone/>
                      </a:pPr>
                      <a:r>
                        <a:rPr lang="en-US" sz="900" u="none" strike="noStrike">
                          <a:effectLst/>
                        </a:rPr>
                        <a:t>Japan</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20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1247101249"/>
                  </a:ext>
                </a:extLst>
              </a:tr>
              <a:tr h="65061">
                <a:tc>
                  <a:txBody>
                    <a:bodyPr/>
                    <a:lstStyle/>
                    <a:p>
                      <a:pPr algn="l" fontAlgn="t">
                        <a:buNone/>
                      </a:pPr>
                      <a:r>
                        <a:rPr lang="en-US" sz="900" u="none" strike="noStrike">
                          <a:effectLst/>
                        </a:rPr>
                        <a:t>Saudia Arabia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0" marR="0" marT="0" marB="0" anchor="b">
                    <a:solidFill>
                      <a:srgbClr val="FFFF99"/>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Calibri" panose="020F0502020204030204" pitchFamily="34" charset="0"/>
                      </a:endParaRPr>
                    </a:p>
                  </a:txBody>
                  <a:tcPr marL="0" marR="0" marT="0" marB="0" anchor="b">
                    <a:solidFill>
                      <a:srgbClr val="FFFF99"/>
                    </a:solidFill>
                  </a:tcPr>
                </a:tc>
                <a:tc>
                  <a:txBody>
                    <a:bodyPr/>
                    <a:lstStyle/>
                    <a:p>
                      <a:pPr algn="ctr" fontAlgn="b">
                        <a:buNone/>
                      </a:pPr>
                      <a:r>
                        <a:rPr lang="en-US" sz="900" u="none" strike="noStrike">
                          <a:effectLst/>
                        </a:rPr>
                        <a:t>13</a:t>
                      </a:r>
                      <a:endParaRPr lang="en-US" sz="900" b="0" i="0" u="none" strike="noStrike">
                        <a:solidFill>
                          <a:srgbClr val="000000"/>
                        </a:solidFill>
                        <a:effectLst/>
                        <a:latin typeface="Calibri" panose="020F0502020204030204" pitchFamily="34" charset="0"/>
                      </a:endParaRPr>
                    </a:p>
                  </a:txBody>
                  <a:tcPr marL="0" marR="0" marT="0" marB="0" anchor="b">
                    <a:solidFill>
                      <a:srgbClr val="FFFF99"/>
                    </a:solidFill>
                  </a:tcPr>
                </a:tc>
                <a:tc>
                  <a:txBody>
                    <a:bodyPr/>
                    <a:lstStyle/>
                    <a:p>
                      <a:pPr algn="ctr" fontAlgn="b">
                        <a:buNone/>
                      </a:pPr>
                      <a:r>
                        <a:rPr lang="en-US" sz="900" u="none" strike="noStrike">
                          <a:effectLst/>
                        </a:rPr>
                        <a:t>20</a:t>
                      </a:r>
                      <a:endParaRPr lang="en-US" sz="900" b="0" i="0" u="none" strike="noStrike">
                        <a:solidFill>
                          <a:srgbClr val="000000"/>
                        </a:solidFill>
                        <a:effectLst/>
                        <a:latin typeface="Calibri" panose="020F0502020204030204" pitchFamily="34" charset="0"/>
                      </a:endParaRPr>
                    </a:p>
                  </a:txBody>
                  <a:tcPr marL="0" marR="0" marT="0" marB="0" anchor="b">
                    <a:solidFill>
                      <a:srgbClr val="FFFF99"/>
                    </a:solidFill>
                  </a:tcPr>
                </a:tc>
                <a:extLst>
                  <a:ext uri="{0D108BD9-81ED-4DB2-BD59-A6C34878D82A}">
                    <a16:rowId xmlns:a16="http://schemas.microsoft.com/office/drawing/2014/main" val="4095865223"/>
                  </a:ext>
                </a:extLst>
              </a:tr>
              <a:tr h="48901">
                <a:tc>
                  <a:txBody>
                    <a:bodyPr/>
                    <a:lstStyle/>
                    <a:p>
                      <a:pPr algn="l" fontAlgn="t">
                        <a:buNone/>
                      </a:pPr>
                      <a:r>
                        <a:rPr lang="en-US" sz="900" u="none" strike="noStrike">
                          <a:effectLst/>
                        </a:rPr>
                        <a:t>Serbia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7</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20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2644471655"/>
                  </a:ext>
                </a:extLst>
              </a:tr>
              <a:tr h="48901">
                <a:tc>
                  <a:txBody>
                    <a:bodyPr/>
                    <a:lstStyle/>
                    <a:p>
                      <a:pPr algn="l" fontAlgn="t">
                        <a:buNone/>
                      </a:pPr>
                      <a:r>
                        <a:rPr lang="en-US" sz="900" u="none" strike="noStrike">
                          <a:effectLst/>
                        </a:rPr>
                        <a:t>Bulgaria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117569295"/>
                  </a:ext>
                </a:extLst>
              </a:tr>
              <a:tr h="48901">
                <a:tc>
                  <a:txBody>
                    <a:bodyPr/>
                    <a:lstStyle/>
                    <a:p>
                      <a:pPr algn="l" fontAlgn="t">
                        <a:buNone/>
                      </a:pPr>
                      <a:r>
                        <a:rPr lang="en-US" sz="900" u="none" strike="noStrike">
                          <a:effectLst/>
                        </a:rPr>
                        <a:t>Canada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9</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414999783"/>
                  </a:ext>
                </a:extLst>
              </a:tr>
              <a:tr h="48901">
                <a:tc>
                  <a:txBody>
                    <a:bodyPr/>
                    <a:lstStyle/>
                    <a:p>
                      <a:pPr algn="l" fontAlgn="t">
                        <a:buNone/>
                      </a:pPr>
                      <a:r>
                        <a:rPr lang="en-US" sz="900" u="none" strike="noStrike">
                          <a:effectLst/>
                        </a:rPr>
                        <a:t>Malaysia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12</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16</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3401956641"/>
                  </a:ext>
                </a:extLst>
              </a:tr>
              <a:tr h="48901">
                <a:tc>
                  <a:txBody>
                    <a:bodyPr/>
                    <a:lstStyle/>
                    <a:p>
                      <a:pPr algn="l" fontAlgn="t">
                        <a:buNone/>
                      </a:pPr>
                      <a:r>
                        <a:rPr lang="en-US" sz="900" u="none" strike="noStrike">
                          <a:effectLst/>
                        </a:rPr>
                        <a:t>Turkey</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9</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1590598133"/>
                  </a:ext>
                </a:extLst>
              </a:tr>
              <a:tr h="48901">
                <a:tc>
                  <a:txBody>
                    <a:bodyPr/>
                    <a:lstStyle/>
                    <a:p>
                      <a:pPr algn="l" fontAlgn="t">
                        <a:buNone/>
                      </a:pPr>
                      <a:r>
                        <a:rPr lang="en-US" sz="900" u="none" strike="noStrike">
                          <a:effectLst/>
                        </a:rPr>
                        <a:t>Argentina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14</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3047241615"/>
                  </a:ext>
                </a:extLst>
              </a:tr>
              <a:tr h="48901">
                <a:tc>
                  <a:txBody>
                    <a:bodyPr/>
                    <a:lstStyle/>
                    <a:p>
                      <a:pPr algn="l" fontAlgn="t">
                        <a:buNone/>
                      </a:pPr>
                      <a:r>
                        <a:rPr lang="en-US" sz="900" u="none" strike="noStrike">
                          <a:effectLst/>
                        </a:rPr>
                        <a:t>Peru</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7</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14</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1288233154"/>
                  </a:ext>
                </a:extLst>
              </a:tr>
              <a:tr h="48901">
                <a:tc>
                  <a:txBody>
                    <a:bodyPr/>
                    <a:lstStyle/>
                    <a:p>
                      <a:pPr algn="l" fontAlgn="t">
                        <a:buNone/>
                      </a:pPr>
                      <a:r>
                        <a:rPr lang="en-US" sz="900" u="none" strike="noStrike">
                          <a:effectLst/>
                        </a:rPr>
                        <a:t>Philippines</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t">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ctr" fontAlgn="t">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ctr" fontAlgn="t">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ctr" fontAlgn="t">
                        <a:buNone/>
                      </a:pPr>
                      <a:r>
                        <a:rPr lang="en-US" sz="900" u="none" strike="noStrike">
                          <a:effectLst/>
                        </a:rPr>
                        <a:t>12</a:t>
                      </a:r>
                      <a:endParaRPr lang="en-US" sz="900" b="0" i="0" u="none" strike="noStrike">
                        <a:solidFill>
                          <a:srgbClr val="000000"/>
                        </a:solidFill>
                        <a:effectLst/>
                        <a:latin typeface="Aptos Narrow" panose="020B0004020202020204" pitchFamily="34" charset="0"/>
                      </a:endParaRPr>
                    </a:p>
                  </a:txBody>
                  <a:tcPr marL="0" marR="0" marT="0" marB="0">
                    <a:solidFill>
                      <a:srgbClr val="FFFF99"/>
                    </a:solidFill>
                  </a:tcPr>
                </a:tc>
                <a:extLst>
                  <a:ext uri="{0D108BD9-81ED-4DB2-BD59-A6C34878D82A}">
                    <a16:rowId xmlns:a16="http://schemas.microsoft.com/office/drawing/2014/main" val="3951283032"/>
                  </a:ext>
                </a:extLst>
              </a:tr>
              <a:tr h="48901">
                <a:tc>
                  <a:txBody>
                    <a:bodyPr/>
                    <a:lstStyle/>
                    <a:p>
                      <a:pPr algn="l" fontAlgn="t">
                        <a:buNone/>
                      </a:pPr>
                      <a:r>
                        <a:rPr lang="en-US" sz="900" u="none" strike="noStrike">
                          <a:effectLst/>
                        </a:rPr>
                        <a:t>Australia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1194642603"/>
                  </a:ext>
                </a:extLst>
              </a:tr>
              <a:tr h="48901">
                <a:tc>
                  <a:txBody>
                    <a:bodyPr/>
                    <a:lstStyle/>
                    <a:p>
                      <a:pPr algn="l" fontAlgn="t">
                        <a:buNone/>
                      </a:pPr>
                      <a:r>
                        <a:rPr lang="en-US" sz="900" u="none" strike="noStrike">
                          <a:effectLst/>
                        </a:rPr>
                        <a:t>Latvia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3</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3856224634"/>
                  </a:ext>
                </a:extLst>
              </a:tr>
              <a:tr h="48901">
                <a:tc>
                  <a:txBody>
                    <a:bodyPr/>
                    <a:lstStyle/>
                    <a:p>
                      <a:pPr algn="l" fontAlgn="t">
                        <a:buNone/>
                      </a:pPr>
                      <a:r>
                        <a:rPr lang="en-US" sz="900" u="none" strike="noStrike">
                          <a:effectLst/>
                        </a:rPr>
                        <a:t>Lithuania</a:t>
                      </a:r>
                      <a:endParaRPr lang="en-US" sz="900" b="1" i="0" u="none" strike="noStrike">
                        <a:solidFill>
                          <a:srgbClr val="000000"/>
                        </a:solidFill>
                        <a:effectLst/>
                        <a:latin typeface="Calibri" panose="020F0502020204030204" pitchFamily="34" charset="0"/>
                      </a:endParaRPr>
                    </a:p>
                  </a:txBody>
                  <a:tcPr marL="0" marR="0" marT="0" marB="0">
                    <a:solidFill>
                      <a:srgbClr val="FFFF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tc>
                  <a:txBody>
                    <a:bodyPr/>
                    <a:lstStyle/>
                    <a:p>
                      <a:pPr algn="ctr" fontAlgn="b">
                        <a:buNone/>
                      </a:pPr>
                      <a:r>
                        <a:rPr lang="en-US" sz="900" u="none" strike="noStrike">
                          <a:effectLst/>
                        </a:rPr>
                        <a:t>10</a:t>
                      </a:r>
                      <a:endParaRPr lang="en-US" sz="900" b="0" i="0" u="none" strike="noStrike">
                        <a:solidFill>
                          <a:srgbClr val="000000"/>
                        </a:solidFill>
                        <a:effectLst/>
                        <a:latin typeface="Aptos Narrow" panose="020B0004020202020204" pitchFamily="34" charset="0"/>
                      </a:endParaRPr>
                    </a:p>
                  </a:txBody>
                  <a:tcPr marL="0" marR="0" marT="0" marB="0" anchor="b">
                    <a:solidFill>
                      <a:srgbClr val="FFFF99"/>
                    </a:solidFill>
                  </a:tcPr>
                </a:tc>
                <a:extLst>
                  <a:ext uri="{0D108BD9-81ED-4DB2-BD59-A6C34878D82A}">
                    <a16:rowId xmlns:a16="http://schemas.microsoft.com/office/drawing/2014/main" val="3360271935"/>
                  </a:ext>
                </a:extLst>
              </a:tr>
              <a:tr h="48901">
                <a:tc>
                  <a:txBody>
                    <a:bodyPr/>
                    <a:lstStyle/>
                    <a:p>
                      <a:pPr algn="l" fontAlgn="t">
                        <a:buNone/>
                      </a:pPr>
                      <a:r>
                        <a:rPr lang="en-US" sz="900" i="1" u="none" strike="noStrike">
                          <a:effectLst/>
                        </a:rPr>
                        <a:t>Estonia</a:t>
                      </a:r>
                      <a:endParaRPr lang="en-US" sz="900" b="1" i="1" u="none" strike="noStrike">
                        <a:solidFill>
                          <a:srgbClr val="000000"/>
                        </a:solidFill>
                        <a:effectLst/>
                        <a:latin typeface="Calibri" panose="020F0502020204030204" pitchFamily="34" charset="0"/>
                      </a:endParaRPr>
                    </a:p>
                  </a:txBody>
                  <a:tcPr marL="0" marR="0" marT="0" marB="0">
                    <a:solidFill>
                      <a:srgbClr val="FFCC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extLst>
                  <a:ext uri="{0D108BD9-81ED-4DB2-BD59-A6C34878D82A}">
                    <a16:rowId xmlns:a16="http://schemas.microsoft.com/office/drawing/2014/main" val="3320689527"/>
                  </a:ext>
                </a:extLst>
              </a:tr>
              <a:tr h="48901">
                <a:tc>
                  <a:txBody>
                    <a:bodyPr/>
                    <a:lstStyle/>
                    <a:p>
                      <a:pPr algn="l" fontAlgn="t">
                        <a:buNone/>
                      </a:pPr>
                      <a:r>
                        <a:rPr lang="en-US" sz="900" i="1" u="none" strike="noStrike">
                          <a:effectLst/>
                        </a:rPr>
                        <a:t>Slovenia</a:t>
                      </a:r>
                      <a:endParaRPr lang="en-US" sz="900" b="1" i="1" u="none" strike="noStrike">
                        <a:solidFill>
                          <a:srgbClr val="000000"/>
                        </a:solidFill>
                        <a:effectLst/>
                        <a:latin typeface="Calibri" panose="020F0502020204030204" pitchFamily="34" charset="0"/>
                      </a:endParaRPr>
                    </a:p>
                  </a:txBody>
                  <a:tcPr marL="0" marR="0" marT="0" marB="0">
                    <a:solidFill>
                      <a:srgbClr val="FFCC99"/>
                    </a:solidFill>
                  </a:tcPr>
                </a:tc>
                <a:tc>
                  <a:txBody>
                    <a:bodyPr/>
                    <a:lstStyle/>
                    <a:p>
                      <a:pPr algn="ctr" fontAlgn="b">
                        <a:buNone/>
                      </a:pPr>
                      <a:r>
                        <a:rPr lang="en-US" sz="900" u="none" strike="noStrike">
                          <a:effectLst/>
                        </a:rPr>
                        <a:t>1</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3</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ctr">
                        <a:buNone/>
                      </a:pPr>
                      <a:r>
                        <a:rPr lang="en-US" sz="900" u="none" strike="noStrike">
                          <a:effectLst/>
                        </a:rPr>
                        <a:t>3</a:t>
                      </a:r>
                      <a:endParaRPr lang="en-US" sz="9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extLst>
                  <a:ext uri="{0D108BD9-81ED-4DB2-BD59-A6C34878D82A}">
                    <a16:rowId xmlns:a16="http://schemas.microsoft.com/office/drawing/2014/main" val="1051470069"/>
                  </a:ext>
                </a:extLst>
              </a:tr>
              <a:tr h="48901">
                <a:tc>
                  <a:txBody>
                    <a:bodyPr/>
                    <a:lstStyle/>
                    <a:p>
                      <a:pPr algn="l" fontAlgn="t">
                        <a:buNone/>
                      </a:pPr>
                      <a:r>
                        <a:rPr lang="en-US" sz="900" i="1" u="none" strike="noStrike">
                          <a:effectLst/>
                        </a:rPr>
                        <a:t>Taiwan</a:t>
                      </a:r>
                      <a:endParaRPr lang="en-US" sz="900" b="1" i="1" u="none" strike="noStrike">
                        <a:solidFill>
                          <a:srgbClr val="000000"/>
                        </a:solidFill>
                        <a:effectLst/>
                        <a:latin typeface="Calibri" panose="020F0502020204030204" pitchFamily="34" charset="0"/>
                      </a:endParaRPr>
                    </a:p>
                  </a:txBody>
                  <a:tcPr marL="0" marR="0" marT="0" marB="0">
                    <a:solidFill>
                      <a:srgbClr val="FFCC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0" marR="0" marT="0" marB="0" anchor="b">
                    <a:solidFill>
                      <a:srgbClr val="FFCC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0" marR="0" marT="0" marB="0" anchor="b">
                    <a:solidFill>
                      <a:srgbClr val="FFCC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0" marR="0" marT="0" marB="0" anchor="b">
                    <a:solidFill>
                      <a:srgbClr val="FFCC99"/>
                    </a:solidFill>
                  </a:tcPr>
                </a:tc>
                <a:tc>
                  <a:txBody>
                    <a:bodyPr/>
                    <a:lstStyle/>
                    <a:p>
                      <a:pPr algn="ctr" fontAlgn="b">
                        <a:buNone/>
                      </a:pPr>
                      <a:r>
                        <a:rPr lang="en-US" sz="900" u="none" strike="noStrike">
                          <a:effectLst/>
                        </a:rPr>
                        <a:t>8</a:t>
                      </a:r>
                      <a:endParaRPr lang="en-US" sz="900" b="0" i="0" u="none" strike="noStrike">
                        <a:solidFill>
                          <a:srgbClr val="000000"/>
                        </a:solidFill>
                        <a:effectLst/>
                        <a:latin typeface="Calibri" panose="020F0502020204030204" pitchFamily="34" charset="0"/>
                      </a:endParaRPr>
                    </a:p>
                  </a:txBody>
                  <a:tcPr marL="0" marR="0" marT="0" marB="0" anchor="b">
                    <a:solidFill>
                      <a:srgbClr val="FFCC99"/>
                    </a:solidFill>
                  </a:tcPr>
                </a:tc>
                <a:extLst>
                  <a:ext uri="{0D108BD9-81ED-4DB2-BD59-A6C34878D82A}">
                    <a16:rowId xmlns:a16="http://schemas.microsoft.com/office/drawing/2014/main" val="2132656250"/>
                  </a:ext>
                </a:extLst>
              </a:tr>
              <a:tr h="48901">
                <a:tc>
                  <a:txBody>
                    <a:bodyPr/>
                    <a:lstStyle/>
                    <a:p>
                      <a:pPr algn="l" fontAlgn="t">
                        <a:buNone/>
                      </a:pPr>
                      <a:r>
                        <a:rPr lang="en-US" sz="900" i="1" u="none" strike="noStrike">
                          <a:effectLst/>
                        </a:rPr>
                        <a:t>Croatia</a:t>
                      </a:r>
                      <a:endParaRPr lang="en-US" sz="900" b="1" i="1" u="none" strike="noStrike">
                        <a:solidFill>
                          <a:srgbClr val="000000"/>
                        </a:solidFill>
                        <a:effectLst/>
                        <a:latin typeface="Calibri" panose="020F0502020204030204" pitchFamily="34" charset="0"/>
                      </a:endParaRPr>
                    </a:p>
                  </a:txBody>
                  <a:tcPr marL="0" marR="0" marT="0" marB="0">
                    <a:solidFill>
                      <a:srgbClr val="FFCC99"/>
                    </a:solidFill>
                  </a:tcPr>
                </a:tc>
                <a:tc>
                  <a:txBody>
                    <a:bodyPr/>
                    <a:lstStyle/>
                    <a:p>
                      <a:pPr algn="ctr" fontAlgn="b">
                        <a:buNone/>
                      </a:pPr>
                      <a:r>
                        <a:rPr lang="en-US" sz="900" u="none" strike="noStrike">
                          <a:effectLst/>
                        </a:rPr>
                        <a:t>3</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4</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6</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extLst>
                  <a:ext uri="{0D108BD9-81ED-4DB2-BD59-A6C34878D82A}">
                    <a16:rowId xmlns:a16="http://schemas.microsoft.com/office/drawing/2014/main" val="4253037330"/>
                  </a:ext>
                </a:extLst>
              </a:tr>
              <a:tr h="65061">
                <a:tc>
                  <a:txBody>
                    <a:bodyPr/>
                    <a:lstStyle/>
                    <a:p>
                      <a:pPr algn="l" fontAlgn="t">
                        <a:buNone/>
                      </a:pPr>
                      <a:r>
                        <a:rPr lang="en-US" sz="900" i="1" u="none" strike="noStrike">
                          <a:effectLst/>
                        </a:rPr>
                        <a:t>New Zealand</a:t>
                      </a:r>
                      <a:endParaRPr lang="en-US" sz="900" b="1" i="1" u="none" strike="noStrike">
                        <a:solidFill>
                          <a:srgbClr val="000000"/>
                        </a:solidFill>
                        <a:effectLst/>
                        <a:latin typeface="Calibri" panose="020F0502020204030204" pitchFamily="34" charset="0"/>
                      </a:endParaRPr>
                    </a:p>
                  </a:txBody>
                  <a:tcPr marL="0" marR="0" marT="0" marB="0">
                    <a:solidFill>
                      <a:srgbClr val="FFCC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extLst>
                  <a:ext uri="{0D108BD9-81ED-4DB2-BD59-A6C34878D82A}">
                    <a16:rowId xmlns:a16="http://schemas.microsoft.com/office/drawing/2014/main" val="2643023882"/>
                  </a:ext>
                </a:extLst>
              </a:tr>
              <a:tr h="48901">
                <a:tc>
                  <a:txBody>
                    <a:bodyPr/>
                    <a:lstStyle/>
                    <a:p>
                      <a:pPr algn="l" fontAlgn="t">
                        <a:buNone/>
                      </a:pPr>
                      <a:r>
                        <a:rPr lang="en-US" sz="900" i="1" u="none" strike="noStrike">
                          <a:effectLst/>
                        </a:rPr>
                        <a:t>Singapore</a:t>
                      </a:r>
                      <a:endParaRPr lang="en-US" sz="900" b="1" i="1" u="none" strike="noStrike">
                        <a:solidFill>
                          <a:srgbClr val="000000"/>
                        </a:solidFill>
                        <a:effectLst/>
                        <a:latin typeface="Calibri" panose="020F0502020204030204" pitchFamily="34" charset="0"/>
                      </a:endParaRPr>
                    </a:p>
                  </a:txBody>
                  <a:tcPr marL="0" marR="0" marT="0" marB="0">
                    <a:solidFill>
                      <a:srgbClr val="FFCC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3</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2</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u="none" strike="noStrike">
                          <a:effectLst/>
                        </a:rPr>
                        <a:t>5</a:t>
                      </a:r>
                      <a:endParaRPr lang="en-US" sz="900" b="0" i="0" u="none" strike="noStrike">
                        <a:solidFill>
                          <a:srgbClr val="000000"/>
                        </a:solidFill>
                        <a:effectLst/>
                        <a:latin typeface="Aptos Narrow" panose="020B0004020202020204" pitchFamily="34" charset="0"/>
                      </a:endParaRPr>
                    </a:p>
                  </a:txBody>
                  <a:tcPr marL="0" marR="0" marT="0" marB="0" anchor="b">
                    <a:solidFill>
                      <a:srgbClr val="FFCC99"/>
                    </a:solidFill>
                  </a:tcPr>
                </a:tc>
                <a:extLst>
                  <a:ext uri="{0D108BD9-81ED-4DB2-BD59-A6C34878D82A}">
                    <a16:rowId xmlns:a16="http://schemas.microsoft.com/office/drawing/2014/main" val="3475932325"/>
                  </a:ext>
                </a:extLst>
              </a:tr>
              <a:tr h="48901">
                <a:tc>
                  <a:txBody>
                    <a:bodyPr/>
                    <a:lstStyle/>
                    <a:p>
                      <a:pPr algn="l" fontAlgn="t">
                        <a:buNone/>
                      </a:pPr>
                      <a:r>
                        <a:rPr lang="en-US" sz="900" b="1" i="1" u="none" strike="noStrike">
                          <a:solidFill>
                            <a:srgbClr val="000000"/>
                          </a:solidFill>
                          <a:effectLst/>
                          <a:latin typeface="Calibri" panose="020F0502020204030204" pitchFamily="34" charset="0"/>
                        </a:rPr>
                        <a:t>TOTALS</a:t>
                      </a:r>
                    </a:p>
                  </a:txBody>
                  <a:tcPr marL="0" marR="0" marT="0" marB="0"/>
                </a:tc>
                <a:tc>
                  <a:txBody>
                    <a:bodyPr/>
                    <a:lstStyle/>
                    <a:p>
                      <a:pPr algn="ctr" fontAlgn="b">
                        <a:buNone/>
                      </a:pPr>
                      <a:r>
                        <a:rPr lang="en-US" sz="900" b="0" i="0" u="none" strike="noStrike">
                          <a:solidFill>
                            <a:srgbClr val="000000"/>
                          </a:solidFill>
                          <a:effectLst/>
                          <a:latin typeface="Aptos Narrow" panose="020B0004020202020204" pitchFamily="34" charset="0"/>
                        </a:rPr>
                        <a:t>241</a:t>
                      </a:r>
                    </a:p>
                  </a:txBody>
                  <a:tcPr marL="0" marR="0" marT="0" marB="0" anchor="b"/>
                </a:tc>
                <a:tc>
                  <a:txBody>
                    <a:bodyPr/>
                    <a:lstStyle/>
                    <a:p>
                      <a:pPr algn="ctr" fontAlgn="b">
                        <a:buNone/>
                      </a:pPr>
                      <a:r>
                        <a:rPr lang="en-US" sz="900" b="0" i="0" u="none" strike="noStrike">
                          <a:solidFill>
                            <a:srgbClr val="000000"/>
                          </a:solidFill>
                          <a:effectLst/>
                          <a:latin typeface="Aptos Narrow" panose="020B0004020202020204" pitchFamily="34" charset="0"/>
                        </a:rPr>
                        <a:t>388</a:t>
                      </a:r>
                    </a:p>
                  </a:txBody>
                  <a:tcPr marL="0" marR="0" marT="0" marB="0" anchor="b"/>
                </a:tc>
                <a:tc>
                  <a:txBody>
                    <a:bodyPr/>
                    <a:lstStyle/>
                    <a:p>
                      <a:pPr algn="ctr" fontAlgn="b">
                        <a:buNone/>
                      </a:pPr>
                      <a:r>
                        <a:rPr lang="en-US" sz="900" b="0" i="0" u="none" strike="noStrike">
                          <a:solidFill>
                            <a:srgbClr val="000000"/>
                          </a:solidFill>
                          <a:effectLst/>
                          <a:latin typeface="Aptos Narrow" panose="020B0004020202020204" pitchFamily="34" charset="0"/>
                        </a:rPr>
                        <a:t>474</a:t>
                      </a:r>
                    </a:p>
                  </a:txBody>
                  <a:tcPr marL="0" marR="0" marT="0" marB="0" anchor="b"/>
                </a:tc>
                <a:tc>
                  <a:txBody>
                    <a:bodyPr/>
                    <a:lstStyle/>
                    <a:p>
                      <a:pPr algn="ctr" fontAlgn="b">
                        <a:buNone/>
                      </a:pPr>
                      <a:r>
                        <a:rPr lang="en-US" sz="900" b="0" i="0" u="none" strike="noStrike">
                          <a:solidFill>
                            <a:srgbClr val="000000"/>
                          </a:solidFill>
                          <a:effectLst/>
                          <a:latin typeface="Aptos Narrow" panose="020B0004020202020204" pitchFamily="34" charset="0"/>
                        </a:rPr>
                        <a:t>861</a:t>
                      </a:r>
                    </a:p>
                  </a:txBody>
                  <a:tcPr marL="0" marR="0" marT="0" marB="0" anchor="b"/>
                </a:tc>
                <a:extLst>
                  <a:ext uri="{0D108BD9-81ED-4DB2-BD59-A6C34878D82A}">
                    <a16:rowId xmlns:a16="http://schemas.microsoft.com/office/drawing/2014/main" val="3986326035"/>
                  </a:ext>
                </a:extLst>
              </a:tr>
              <a:tr h="48901">
                <a:tc>
                  <a:txBody>
                    <a:bodyPr/>
                    <a:lstStyle/>
                    <a:p>
                      <a:pPr algn="l" fontAlgn="t">
                        <a:buNone/>
                      </a:pPr>
                      <a:r>
                        <a:rPr lang="en-US" sz="900" b="1" i="1" u="none" strike="noStrike">
                          <a:solidFill>
                            <a:srgbClr val="000000"/>
                          </a:solidFill>
                          <a:effectLst/>
                          <a:latin typeface="Calibri" panose="020F0502020204030204" pitchFamily="34" charset="0"/>
                        </a:rPr>
                        <a:t>NEED</a:t>
                      </a:r>
                    </a:p>
                  </a:txBody>
                  <a:tcPr marL="0" marR="0" marT="0" marB="0"/>
                </a:tc>
                <a:tc gridSpan="2">
                  <a:txBody>
                    <a:bodyPr/>
                    <a:lstStyle/>
                    <a:p>
                      <a:pPr algn="ctr" fontAlgn="b">
                        <a:buNone/>
                      </a:pPr>
                      <a:r>
                        <a:rPr lang="en-US" sz="900" b="0" i="0" u="none" strike="noStrike">
                          <a:solidFill>
                            <a:srgbClr val="000000"/>
                          </a:solidFill>
                          <a:effectLst/>
                          <a:latin typeface="Aptos Narrow" panose="020B0004020202020204" pitchFamily="34" charset="0"/>
                        </a:rPr>
                        <a:t>300</a:t>
                      </a:r>
                    </a:p>
                  </a:txBody>
                  <a:tcPr marL="0" marR="0" marT="0" marB="0" anchor="b"/>
                </a:tc>
                <a:tc hMerge="1">
                  <a:txBody>
                    <a:bodyPr/>
                    <a:lstStyle/>
                    <a:p>
                      <a:pPr algn="ctr" fontAlgn="b">
                        <a:buNone/>
                      </a:pPr>
                      <a:endParaRPr lang="en-US" sz="900" b="0" i="0" u="none" strike="noStrike">
                        <a:solidFill>
                          <a:srgbClr val="000000"/>
                        </a:solidFill>
                        <a:effectLst/>
                        <a:latin typeface="Aptos Narrow" panose="020B0004020202020204" pitchFamily="34" charset="0"/>
                      </a:endParaRPr>
                    </a:p>
                  </a:txBody>
                  <a:tcPr marL="0" marR="0" marT="0" marB="0" anchor="b"/>
                </a:tc>
                <a:tc gridSpan="2">
                  <a:txBody>
                    <a:bodyPr/>
                    <a:lstStyle/>
                    <a:p>
                      <a:pPr algn="ctr" fontAlgn="b">
                        <a:buNone/>
                      </a:pPr>
                      <a:r>
                        <a:rPr lang="en-US" sz="900" b="0" i="0" u="none" strike="noStrike">
                          <a:solidFill>
                            <a:srgbClr val="000000"/>
                          </a:solidFill>
                          <a:effectLst/>
                          <a:latin typeface="Aptos Narrow" panose="020B0004020202020204" pitchFamily="34" charset="0"/>
                        </a:rPr>
                        <a:t>652</a:t>
                      </a:r>
                    </a:p>
                  </a:txBody>
                  <a:tcPr marL="0" marR="0" marT="0" marB="0" anchor="b"/>
                </a:tc>
                <a:tc hMerge="1">
                  <a:txBody>
                    <a:bodyPr/>
                    <a:lstStyle/>
                    <a:p>
                      <a:pPr algn="ctr" fontAlgn="b">
                        <a:buNone/>
                      </a:pPr>
                      <a:endParaRPr lang="en-US" sz="9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1516602724"/>
                  </a:ext>
                </a:extLst>
              </a:tr>
            </a:tbl>
          </a:graphicData>
        </a:graphic>
      </p:graphicFrame>
      <p:sp>
        <p:nvSpPr>
          <p:cNvPr id="5" name="Right Brace 4">
            <a:extLst>
              <a:ext uri="{FF2B5EF4-FFF2-40B4-BE49-F238E27FC236}">
                <a16:creationId xmlns:a16="http://schemas.microsoft.com/office/drawing/2014/main" id="{D1DE6798-E800-FD69-FFB4-D15FE3786FDC}"/>
              </a:ext>
            </a:extLst>
          </p:cNvPr>
          <p:cNvSpPr/>
          <p:nvPr/>
        </p:nvSpPr>
        <p:spPr>
          <a:xfrm>
            <a:off x="6096001" y="5231958"/>
            <a:ext cx="140474" cy="727049"/>
          </a:xfrm>
          <a:prstGeom prst="rightBrace">
            <a:avLst/>
          </a:prstGeom>
          <a:ln w="6350">
            <a:solidFill>
              <a:schemeClr val="tx1"/>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3677F104-B902-0C5D-95A8-5C0C351E8CBE}"/>
              </a:ext>
            </a:extLst>
          </p:cNvPr>
          <p:cNvSpPr txBox="1"/>
          <p:nvPr/>
        </p:nvSpPr>
        <p:spPr>
          <a:xfrm>
            <a:off x="6416703" y="5295569"/>
            <a:ext cx="1081377" cy="553998"/>
          </a:xfrm>
          <a:prstGeom prst="rect">
            <a:avLst/>
          </a:prstGeom>
          <a:noFill/>
        </p:spPr>
        <p:txBody>
          <a:bodyPr wrap="square" lIns="0" tIns="0" rIns="0" bIns="0" rtlCol="0">
            <a:spAutoFit/>
          </a:bodyPr>
          <a:lstStyle/>
          <a:p>
            <a:pPr algn="ctr"/>
            <a:r>
              <a:rPr lang="en-US" sz="1200" kern="1200">
                <a:solidFill>
                  <a:schemeClr val="tx1"/>
                </a:solidFill>
                <a:latin typeface="+mn-lt"/>
                <a:ea typeface="+mn-ea"/>
                <a:cs typeface="+mn-cs"/>
              </a:rPr>
              <a:t>Minimal contribution estimated</a:t>
            </a:r>
          </a:p>
        </p:txBody>
      </p:sp>
      <p:sp>
        <p:nvSpPr>
          <p:cNvPr id="7" name="Right Brace 6">
            <a:extLst>
              <a:ext uri="{FF2B5EF4-FFF2-40B4-BE49-F238E27FC236}">
                <a16:creationId xmlns:a16="http://schemas.microsoft.com/office/drawing/2014/main" id="{2931750B-1777-FF3D-9A7F-023B3C7944C6}"/>
              </a:ext>
            </a:extLst>
          </p:cNvPr>
          <p:cNvSpPr/>
          <p:nvPr/>
        </p:nvSpPr>
        <p:spPr>
          <a:xfrm>
            <a:off x="6096001" y="1225826"/>
            <a:ext cx="140473" cy="1390153"/>
          </a:xfrm>
          <a:prstGeom prst="rightBrace">
            <a:avLst/>
          </a:prstGeom>
          <a:ln w="6350">
            <a:solidFill>
              <a:schemeClr val="tx1"/>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1DADAF23-F9C6-16F3-2D9C-86A566872D04}"/>
              </a:ext>
            </a:extLst>
          </p:cNvPr>
          <p:cNvSpPr txBox="1"/>
          <p:nvPr/>
        </p:nvSpPr>
        <p:spPr>
          <a:xfrm>
            <a:off x="6416703" y="1662611"/>
            <a:ext cx="1081377" cy="738664"/>
          </a:xfrm>
          <a:prstGeom prst="rect">
            <a:avLst/>
          </a:prstGeom>
          <a:noFill/>
        </p:spPr>
        <p:txBody>
          <a:bodyPr wrap="square" lIns="0" tIns="0" rIns="0" bIns="0" rtlCol="0">
            <a:spAutoFit/>
          </a:bodyPr>
          <a:lstStyle/>
          <a:p>
            <a:pPr algn="ctr"/>
            <a:r>
              <a:rPr lang="en-US" sz="1200" kern="1200">
                <a:solidFill>
                  <a:schemeClr val="tx1"/>
                </a:solidFill>
                <a:latin typeface="+mn-lt"/>
                <a:ea typeface="+mn-ea"/>
                <a:cs typeface="+mn-cs"/>
              </a:rPr>
              <a:t>30+ subjects max estimated; 26 minimum average</a:t>
            </a:r>
          </a:p>
        </p:txBody>
      </p:sp>
      <p:sp>
        <p:nvSpPr>
          <p:cNvPr id="9" name="Right Brace 8">
            <a:extLst>
              <a:ext uri="{FF2B5EF4-FFF2-40B4-BE49-F238E27FC236}">
                <a16:creationId xmlns:a16="http://schemas.microsoft.com/office/drawing/2014/main" id="{AC603718-44B4-9918-DE78-C119C30872E4}"/>
              </a:ext>
            </a:extLst>
          </p:cNvPr>
          <p:cNvSpPr/>
          <p:nvPr/>
        </p:nvSpPr>
        <p:spPr>
          <a:xfrm>
            <a:off x="6096001" y="2795050"/>
            <a:ext cx="140474" cy="2285833"/>
          </a:xfrm>
          <a:prstGeom prst="rightBrace">
            <a:avLst/>
          </a:prstGeom>
          <a:ln w="6350">
            <a:solidFill>
              <a:schemeClr val="tx1"/>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8095B189-B8EB-A471-3AB0-E7151C4D43C4}"/>
              </a:ext>
            </a:extLst>
          </p:cNvPr>
          <p:cNvSpPr txBox="1"/>
          <p:nvPr/>
        </p:nvSpPr>
        <p:spPr>
          <a:xfrm>
            <a:off x="6376948" y="3568634"/>
            <a:ext cx="1081377" cy="923330"/>
          </a:xfrm>
          <a:prstGeom prst="rect">
            <a:avLst/>
          </a:prstGeom>
          <a:noFill/>
        </p:spPr>
        <p:txBody>
          <a:bodyPr wrap="square" lIns="0" tIns="0" rIns="0" bIns="0" rtlCol="0">
            <a:spAutoFit/>
          </a:bodyPr>
          <a:lstStyle/>
          <a:p>
            <a:pPr algn="ctr"/>
            <a:r>
              <a:rPr lang="en-US" sz="1200" kern="1200">
                <a:solidFill>
                  <a:schemeClr val="tx1"/>
                </a:solidFill>
                <a:latin typeface="+mn-lt"/>
                <a:ea typeface="+mn-ea"/>
                <a:cs typeface="+mn-cs"/>
              </a:rPr>
              <a:t>Between 10 – 27 max subjects estimated; 11 minimum average</a:t>
            </a:r>
          </a:p>
        </p:txBody>
      </p:sp>
      <p:sp>
        <p:nvSpPr>
          <p:cNvPr id="11" name="TextBox 10">
            <a:extLst>
              <a:ext uri="{FF2B5EF4-FFF2-40B4-BE49-F238E27FC236}">
                <a16:creationId xmlns:a16="http://schemas.microsoft.com/office/drawing/2014/main" id="{21FD8B7D-2303-7D3B-2D3A-BB91D8EE9A08}"/>
              </a:ext>
            </a:extLst>
          </p:cNvPr>
          <p:cNvSpPr txBox="1"/>
          <p:nvPr/>
        </p:nvSpPr>
        <p:spPr>
          <a:xfrm>
            <a:off x="8277726" y="2401275"/>
            <a:ext cx="2985104" cy="1938992"/>
          </a:xfrm>
          <a:prstGeom prst="rect">
            <a:avLst/>
          </a:prstGeom>
          <a:noFill/>
        </p:spPr>
        <p:txBody>
          <a:bodyPr wrap="square" lIns="0" tIns="0" rIns="0" bIns="0" rtlCol="0">
            <a:spAutoFit/>
          </a:bodyPr>
          <a:lstStyle/>
          <a:p>
            <a:pPr algn="l"/>
            <a:r>
              <a:rPr lang="en-US" sz="1800" kern="1200">
                <a:solidFill>
                  <a:schemeClr val="tx1"/>
                </a:solidFill>
                <a:latin typeface="+mn-lt"/>
                <a:ea typeface="+mn-ea"/>
                <a:cs typeface="+mn-cs"/>
              </a:rPr>
              <a:t>With a minimum of 474</a:t>
            </a:r>
            <a:r>
              <a:rPr lang="en-US"/>
              <a:t> and only a max of 861</a:t>
            </a:r>
            <a:r>
              <a:rPr lang="en-US" sz="1800" kern="1200">
                <a:solidFill>
                  <a:schemeClr val="tx1"/>
                </a:solidFill>
                <a:latin typeface="+mn-lt"/>
                <a:ea typeface="+mn-ea"/>
                <a:cs typeface="+mn-cs"/>
              </a:rPr>
              <a:t> patients estimated to participate,</a:t>
            </a:r>
            <a:r>
              <a:rPr lang="en-US" sz="1800" b="1" kern="1200">
                <a:solidFill>
                  <a:schemeClr val="tx1"/>
                </a:solidFill>
                <a:latin typeface="+mn-lt"/>
                <a:ea typeface="+mn-ea"/>
                <a:cs typeface="+mn-cs"/>
              </a:rPr>
              <a:t> site outreach should include a broad footprint </a:t>
            </a:r>
            <a:r>
              <a:rPr lang="en-US" sz="1800" kern="1200">
                <a:solidFill>
                  <a:schemeClr val="tx1"/>
                </a:solidFill>
                <a:latin typeface="+mn-lt"/>
                <a:ea typeface="+mn-ea"/>
                <a:cs typeface="+mn-cs"/>
              </a:rPr>
              <a:t>to further validate the potential in thes</a:t>
            </a:r>
            <a:r>
              <a:rPr lang="en-US"/>
              <a:t>e countries </a:t>
            </a:r>
            <a:endParaRPr lang="en-US" sz="1800" kern="1200">
              <a:solidFill>
                <a:schemeClr val="tx1"/>
              </a:solidFill>
              <a:latin typeface="+mn-lt"/>
              <a:ea typeface="+mn-ea"/>
              <a:cs typeface="+mn-cs"/>
            </a:endParaRPr>
          </a:p>
        </p:txBody>
      </p:sp>
    </p:spTree>
    <p:extLst>
      <p:ext uri="{BB962C8B-B14F-4D97-AF65-F5344CB8AC3E}">
        <p14:creationId xmlns:p14="http://schemas.microsoft.com/office/powerpoint/2010/main" val="937867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E3505-A91B-A3DD-57BA-14E440A8E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1480D-4B69-D6F4-BA23-54BD47A6E205}"/>
              </a:ext>
            </a:extLst>
          </p:cNvPr>
          <p:cNvSpPr>
            <a:spLocks noGrp="1"/>
          </p:cNvSpPr>
          <p:nvPr>
            <p:ph type="title"/>
          </p:nvPr>
        </p:nvSpPr>
        <p:spPr>
          <a:xfrm>
            <a:off x="232941" y="143019"/>
            <a:ext cx="11726118" cy="422295"/>
          </a:xfrm>
        </p:spPr>
        <p:txBody>
          <a:bodyPr/>
          <a:lstStyle/>
          <a:p>
            <a:r>
              <a:rPr lang="en-US" sz="3200"/>
              <a:t>Country Feasibility Snapshot across key criteria </a:t>
            </a:r>
          </a:p>
        </p:txBody>
      </p:sp>
      <p:graphicFrame>
        <p:nvGraphicFramePr>
          <p:cNvPr id="4" name="Table 3">
            <a:extLst>
              <a:ext uri="{FF2B5EF4-FFF2-40B4-BE49-F238E27FC236}">
                <a16:creationId xmlns:a16="http://schemas.microsoft.com/office/drawing/2014/main" id="{39CBBA86-B0C4-A331-1B4C-8F51E6CCBA1C}"/>
              </a:ext>
            </a:extLst>
          </p:cNvPr>
          <p:cNvGraphicFramePr>
            <a:graphicFrameLocks noGrp="1"/>
          </p:cNvGraphicFramePr>
          <p:nvPr>
            <p:extLst>
              <p:ext uri="{D42A27DB-BD31-4B8C-83A1-F6EECF244321}">
                <p14:modId xmlns:p14="http://schemas.microsoft.com/office/powerpoint/2010/main" val="2987520041"/>
              </p:ext>
            </p:extLst>
          </p:nvPr>
        </p:nvGraphicFramePr>
        <p:xfrm>
          <a:off x="232941" y="848879"/>
          <a:ext cx="8561789" cy="5339284"/>
        </p:xfrm>
        <a:graphic>
          <a:graphicData uri="http://schemas.openxmlformats.org/drawingml/2006/table">
            <a:tbl>
              <a:tblPr bandRow="1">
                <a:tableStyleId>{7DF18680-E054-41AD-8BC1-D1AEF772440D}</a:tableStyleId>
              </a:tblPr>
              <a:tblGrid>
                <a:gridCol w="647667">
                  <a:extLst>
                    <a:ext uri="{9D8B030D-6E8A-4147-A177-3AD203B41FA5}">
                      <a16:colId xmlns:a16="http://schemas.microsoft.com/office/drawing/2014/main" val="3589787024"/>
                    </a:ext>
                  </a:extLst>
                </a:gridCol>
                <a:gridCol w="753440">
                  <a:extLst>
                    <a:ext uri="{9D8B030D-6E8A-4147-A177-3AD203B41FA5}">
                      <a16:colId xmlns:a16="http://schemas.microsoft.com/office/drawing/2014/main" val="3194960453"/>
                    </a:ext>
                  </a:extLst>
                </a:gridCol>
                <a:gridCol w="681456">
                  <a:extLst>
                    <a:ext uri="{9D8B030D-6E8A-4147-A177-3AD203B41FA5}">
                      <a16:colId xmlns:a16="http://schemas.microsoft.com/office/drawing/2014/main" val="2364033466"/>
                    </a:ext>
                  </a:extLst>
                </a:gridCol>
                <a:gridCol w="993390">
                  <a:extLst>
                    <a:ext uri="{9D8B030D-6E8A-4147-A177-3AD203B41FA5}">
                      <a16:colId xmlns:a16="http://schemas.microsoft.com/office/drawing/2014/main" val="441707443"/>
                    </a:ext>
                  </a:extLst>
                </a:gridCol>
                <a:gridCol w="914306">
                  <a:extLst>
                    <a:ext uri="{9D8B030D-6E8A-4147-A177-3AD203B41FA5}">
                      <a16:colId xmlns:a16="http://schemas.microsoft.com/office/drawing/2014/main" val="3148102177"/>
                    </a:ext>
                  </a:extLst>
                </a:gridCol>
                <a:gridCol w="914306">
                  <a:extLst>
                    <a:ext uri="{9D8B030D-6E8A-4147-A177-3AD203B41FA5}">
                      <a16:colId xmlns:a16="http://schemas.microsoft.com/office/drawing/2014/main" val="4114041110"/>
                    </a:ext>
                  </a:extLst>
                </a:gridCol>
                <a:gridCol w="914306">
                  <a:extLst>
                    <a:ext uri="{9D8B030D-6E8A-4147-A177-3AD203B41FA5}">
                      <a16:colId xmlns:a16="http://schemas.microsoft.com/office/drawing/2014/main" val="3556712592"/>
                    </a:ext>
                  </a:extLst>
                </a:gridCol>
                <a:gridCol w="914306">
                  <a:extLst>
                    <a:ext uri="{9D8B030D-6E8A-4147-A177-3AD203B41FA5}">
                      <a16:colId xmlns:a16="http://schemas.microsoft.com/office/drawing/2014/main" val="3173122893"/>
                    </a:ext>
                  </a:extLst>
                </a:gridCol>
                <a:gridCol w="914306">
                  <a:extLst>
                    <a:ext uri="{9D8B030D-6E8A-4147-A177-3AD203B41FA5}">
                      <a16:colId xmlns:a16="http://schemas.microsoft.com/office/drawing/2014/main" val="3037761762"/>
                    </a:ext>
                  </a:extLst>
                </a:gridCol>
                <a:gridCol w="914306">
                  <a:extLst>
                    <a:ext uri="{9D8B030D-6E8A-4147-A177-3AD203B41FA5}">
                      <a16:colId xmlns:a16="http://schemas.microsoft.com/office/drawing/2014/main" val="1019485132"/>
                    </a:ext>
                  </a:extLst>
                </a:gridCol>
              </a:tblGrid>
              <a:tr h="288609">
                <a:tc>
                  <a:txBody>
                    <a:bodyPr/>
                    <a:lstStyle/>
                    <a:p>
                      <a:pPr algn="l" fontAlgn="t">
                        <a:buNone/>
                      </a:pPr>
                      <a:r>
                        <a:rPr lang="en-US" sz="900" b="1" u="none" strike="noStrike">
                          <a:effectLst/>
                          <a:latin typeface="Aptos Narrow" panose="020B0004020202020204" pitchFamily="34" charset="0"/>
                        </a:rPr>
                        <a:t>Country </a:t>
                      </a:r>
                      <a:endParaRPr lang="en-US" sz="9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buNone/>
                      </a:pPr>
                      <a:r>
                        <a:rPr lang="en-US" sz="900" b="1" i="0" u="none" strike="noStrike">
                          <a:solidFill>
                            <a:srgbClr val="000000"/>
                          </a:solidFill>
                          <a:effectLst/>
                          <a:latin typeface="Aptos Narrow" panose="020B0004020202020204" pitchFamily="34" charset="0"/>
                        </a:rPr>
                        <a:t>ADT naïve pts</a:t>
                      </a:r>
                    </a:p>
                  </a:txBody>
                  <a:tcPr marL="0" marR="0" marT="0" marB="0" anchor="ctr"/>
                </a:tc>
                <a:tc>
                  <a:txBody>
                    <a:bodyPr/>
                    <a:lstStyle/>
                    <a:p>
                      <a:pPr algn="ctr" fontAlgn="ctr">
                        <a:buNone/>
                      </a:pPr>
                      <a:r>
                        <a:rPr lang="en-US" sz="900" b="1" i="0" u="none" strike="noStrike">
                          <a:solidFill>
                            <a:srgbClr val="000000"/>
                          </a:solidFill>
                          <a:effectLst/>
                          <a:latin typeface="Aptos Narrow" panose="020B0004020202020204" pitchFamily="34" charset="0"/>
                        </a:rPr>
                        <a:t>Country FSO</a:t>
                      </a:r>
                    </a:p>
                  </a:txBody>
                  <a:tcPr marL="0" marR="0" marT="0" marB="0" anchor="ctr"/>
                </a:tc>
                <a:tc>
                  <a:txBody>
                    <a:bodyPr/>
                    <a:lstStyle/>
                    <a:p>
                      <a:pPr algn="ctr" fontAlgn="ctr">
                        <a:buNone/>
                      </a:pPr>
                      <a:r>
                        <a:rPr lang="en-US" sz="900" b="1" i="0" u="none" strike="noStrike">
                          <a:solidFill>
                            <a:srgbClr val="000000"/>
                          </a:solidFill>
                          <a:effectLst/>
                          <a:latin typeface="Aptos Narrow" panose="020B0004020202020204" pitchFamily="34" charset="0"/>
                        </a:rPr>
                        <a:t>Internal competition concern</a:t>
                      </a:r>
                    </a:p>
                  </a:txBody>
                  <a:tcPr marL="0" marR="0" marT="0" marB="0" anchor="ctr"/>
                </a:tc>
                <a:tc>
                  <a:txBody>
                    <a:bodyPr/>
                    <a:lstStyle/>
                    <a:p>
                      <a:pPr algn="ctr" fontAlgn="ctr">
                        <a:buNone/>
                      </a:pPr>
                      <a:r>
                        <a:rPr lang="en-US" sz="900" b="1" i="0" u="none" strike="noStrike">
                          <a:solidFill>
                            <a:srgbClr val="000000"/>
                          </a:solidFill>
                          <a:effectLst/>
                          <a:latin typeface="Aptos Narrow"/>
                        </a:rPr>
                        <a:t>PTA requirement</a:t>
                      </a:r>
                      <a:endParaRPr lang="en-US" sz="9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buNone/>
                      </a:pPr>
                      <a:r>
                        <a:rPr lang="en-US" sz="900" b="1" i="0" u="none" strike="noStrike">
                          <a:solidFill>
                            <a:srgbClr val="000000"/>
                          </a:solidFill>
                          <a:effectLst/>
                          <a:latin typeface="Aptos Narrow" panose="020B0004020202020204" pitchFamily="34" charset="0"/>
                        </a:rPr>
                        <a:t>Coverage</a:t>
                      </a:r>
                    </a:p>
                  </a:txBody>
                  <a:tcPr marL="0" marR="0" marT="0" marB="0" anchor="ctr"/>
                </a:tc>
                <a:tc>
                  <a:txBody>
                    <a:bodyPr/>
                    <a:lstStyle/>
                    <a:p>
                      <a:pPr algn="ctr" fontAlgn="ctr">
                        <a:buNone/>
                      </a:pPr>
                      <a:r>
                        <a:rPr lang="en-US" sz="900" b="1" i="0" u="none" strike="noStrike">
                          <a:solidFill>
                            <a:srgbClr val="000000"/>
                          </a:solidFill>
                          <a:effectLst/>
                          <a:latin typeface="Aptos Narrow" panose="020B0004020202020204" pitchFamily="34" charset="0"/>
                        </a:rPr>
                        <a:t>Min sites</a:t>
                      </a:r>
                    </a:p>
                  </a:txBody>
                  <a:tcPr marL="0" marR="0" marT="0" marB="0" anchor="ctr"/>
                </a:tc>
                <a:tc>
                  <a:txBody>
                    <a:bodyPr/>
                    <a:lstStyle/>
                    <a:p>
                      <a:pPr algn="ctr" fontAlgn="ctr">
                        <a:buNone/>
                      </a:pPr>
                      <a:r>
                        <a:rPr lang="en-US" sz="900" b="1" i="0" u="none" strike="noStrike">
                          <a:solidFill>
                            <a:srgbClr val="000000"/>
                          </a:solidFill>
                          <a:effectLst/>
                          <a:latin typeface="Aptos Narrow" panose="020B0004020202020204" pitchFamily="34" charset="0"/>
                        </a:rPr>
                        <a:t>Max sites</a:t>
                      </a:r>
                    </a:p>
                  </a:txBody>
                  <a:tcPr marL="0" marR="0" marT="0" marB="0" anchor="ctr"/>
                </a:tc>
                <a:tc>
                  <a:txBody>
                    <a:bodyPr/>
                    <a:lstStyle/>
                    <a:p>
                      <a:pPr algn="ctr" fontAlgn="ctr">
                        <a:buNone/>
                      </a:pPr>
                      <a:r>
                        <a:rPr lang="en-US" sz="900" b="1" i="0" u="none" strike="noStrike">
                          <a:solidFill>
                            <a:srgbClr val="000000"/>
                          </a:solidFill>
                          <a:effectLst/>
                          <a:latin typeface="Aptos Narrow" panose="020B0004020202020204" pitchFamily="34" charset="0"/>
                        </a:rPr>
                        <a:t>Min pts</a:t>
                      </a:r>
                    </a:p>
                  </a:txBody>
                  <a:tcPr marL="0" marR="0" marT="0" marB="0" anchor="ctr"/>
                </a:tc>
                <a:tc>
                  <a:txBody>
                    <a:bodyPr/>
                    <a:lstStyle/>
                    <a:p>
                      <a:pPr algn="ctr" fontAlgn="ctr">
                        <a:buNone/>
                      </a:pPr>
                      <a:r>
                        <a:rPr lang="en-US" sz="900" b="1" i="0" u="none" strike="noStrike">
                          <a:solidFill>
                            <a:srgbClr val="000000"/>
                          </a:solidFill>
                          <a:effectLst/>
                          <a:latin typeface="Aptos Narrow" panose="020B0004020202020204" pitchFamily="34" charset="0"/>
                        </a:rPr>
                        <a:t>Max pts</a:t>
                      </a:r>
                    </a:p>
                  </a:txBody>
                  <a:tcPr marL="0" marR="0" marT="0" marB="0" anchor="ctr"/>
                </a:tc>
                <a:extLst>
                  <a:ext uri="{0D108BD9-81ED-4DB2-BD59-A6C34878D82A}">
                    <a16:rowId xmlns:a16="http://schemas.microsoft.com/office/drawing/2014/main" val="2513685197"/>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Argentina​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6</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14</a:t>
                      </a:r>
                    </a:p>
                  </a:txBody>
                  <a:tcPr marL="0" marR="0" marT="0" marB="0" anchor="b">
                    <a:solidFill>
                      <a:srgbClr val="FFFF99"/>
                    </a:solidFill>
                  </a:tcPr>
                </a:tc>
                <a:extLst>
                  <a:ext uri="{0D108BD9-81ED-4DB2-BD59-A6C34878D82A}">
                    <a16:rowId xmlns:a16="http://schemas.microsoft.com/office/drawing/2014/main" val="2051580159"/>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Australia​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4</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5</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extLst>
                  <a:ext uri="{0D108BD9-81ED-4DB2-BD59-A6C34878D82A}">
                    <a16:rowId xmlns:a16="http://schemas.microsoft.com/office/drawing/2014/main" val="2628474244"/>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Brazil​</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16</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21</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50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65</a:t>
                      </a:r>
                    </a:p>
                  </a:txBody>
                  <a:tcPr marL="0" marR="0" marT="0" marB="0" anchor="b">
                    <a:solidFill>
                      <a:srgbClr val="99FFCC"/>
                    </a:solidFill>
                  </a:tcPr>
                </a:tc>
                <a:extLst>
                  <a:ext uri="{0D108BD9-81ED-4DB2-BD59-A6C34878D82A}">
                    <a16:rowId xmlns:a16="http://schemas.microsoft.com/office/drawing/2014/main" val="2753422529"/>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Bulgaria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6</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18</a:t>
                      </a:r>
                    </a:p>
                  </a:txBody>
                  <a:tcPr marL="0" marR="0" marT="0" marB="0" anchor="b">
                    <a:solidFill>
                      <a:srgbClr val="FFFF99"/>
                    </a:solidFill>
                  </a:tcPr>
                </a:tc>
                <a:extLst>
                  <a:ext uri="{0D108BD9-81ED-4DB2-BD59-A6C34878D82A}">
                    <a16:rowId xmlns:a16="http://schemas.microsoft.com/office/drawing/2014/main" val="3028020658"/>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Canada​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6</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9</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18</a:t>
                      </a:r>
                    </a:p>
                  </a:txBody>
                  <a:tcPr marL="0" marR="0" marT="0" marB="0" anchor="b">
                    <a:solidFill>
                      <a:srgbClr val="FFFF99"/>
                    </a:solidFill>
                  </a:tcPr>
                </a:tc>
                <a:extLst>
                  <a:ext uri="{0D108BD9-81ED-4DB2-BD59-A6C34878D82A}">
                    <a16:rowId xmlns:a16="http://schemas.microsoft.com/office/drawing/2014/main" val="1697424236"/>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China​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FFFF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14</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21</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17</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30</a:t>
                      </a:r>
                    </a:p>
                  </a:txBody>
                  <a:tcPr marL="0" marR="0" marT="0" marB="0" anchor="b">
                    <a:solidFill>
                      <a:srgbClr val="99FFCC"/>
                    </a:solidFill>
                  </a:tcPr>
                </a:tc>
                <a:extLst>
                  <a:ext uri="{0D108BD9-81ED-4DB2-BD59-A6C34878D82A}">
                    <a16:rowId xmlns:a16="http://schemas.microsoft.com/office/drawing/2014/main" val="3229267220"/>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Croatia</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3</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4</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6</a:t>
                      </a:r>
                    </a:p>
                  </a:txBody>
                  <a:tcPr marL="0" marR="0" marT="0" marB="0" anchor="b">
                    <a:solidFill>
                      <a:srgbClr val="FFCC99"/>
                    </a:solidFill>
                  </a:tcPr>
                </a:tc>
                <a:extLst>
                  <a:ext uri="{0D108BD9-81ED-4DB2-BD59-A6C34878D82A}">
                    <a16:rowId xmlns:a16="http://schemas.microsoft.com/office/drawing/2014/main" val="3779256394"/>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Czech​</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16</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27</a:t>
                      </a:r>
                    </a:p>
                  </a:txBody>
                  <a:tcPr marL="0" marR="0" marT="0" marB="0" anchor="b">
                    <a:solidFill>
                      <a:srgbClr val="FFFF99"/>
                    </a:solidFill>
                  </a:tcPr>
                </a:tc>
                <a:extLst>
                  <a:ext uri="{0D108BD9-81ED-4DB2-BD59-A6C34878D82A}">
                    <a16:rowId xmlns:a16="http://schemas.microsoft.com/office/drawing/2014/main" val="4233714468"/>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Estonia</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4</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4</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FFCC99"/>
                    </a:solidFill>
                  </a:tcPr>
                </a:tc>
                <a:extLst>
                  <a:ext uri="{0D108BD9-81ED-4DB2-BD59-A6C34878D82A}">
                    <a16:rowId xmlns:a16="http://schemas.microsoft.com/office/drawing/2014/main" val="3279317932"/>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France</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12</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36</a:t>
                      </a:r>
                    </a:p>
                  </a:txBody>
                  <a:tcPr marL="0" marR="0" marT="0" marB="0" anchor="b">
                    <a:solidFill>
                      <a:srgbClr val="99FFCC"/>
                    </a:solidFill>
                  </a:tcPr>
                </a:tc>
                <a:extLst>
                  <a:ext uri="{0D108BD9-81ED-4DB2-BD59-A6C34878D82A}">
                    <a16:rowId xmlns:a16="http://schemas.microsoft.com/office/drawing/2014/main" val="3166597267"/>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Germany</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14</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14</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30</a:t>
                      </a:r>
                    </a:p>
                  </a:txBody>
                  <a:tcPr marL="0" marR="0" marT="0" marB="0" anchor="b">
                    <a:solidFill>
                      <a:srgbClr val="99FFCC"/>
                    </a:solidFill>
                  </a:tcPr>
                </a:tc>
                <a:extLst>
                  <a:ext uri="{0D108BD9-81ED-4DB2-BD59-A6C34878D82A}">
                    <a16:rowId xmlns:a16="http://schemas.microsoft.com/office/drawing/2014/main" val="790360608"/>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Hungary​</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12</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24</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30</a:t>
                      </a:r>
                    </a:p>
                  </a:txBody>
                  <a:tcPr marL="0" marR="0" marT="0" marB="0" anchor="b">
                    <a:solidFill>
                      <a:srgbClr val="99FFCC"/>
                    </a:solidFill>
                  </a:tcPr>
                </a:tc>
                <a:extLst>
                  <a:ext uri="{0D108BD9-81ED-4DB2-BD59-A6C34878D82A}">
                    <a16:rowId xmlns:a16="http://schemas.microsoft.com/office/drawing/2014/main" val="493870070"/>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India​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12</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32</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40</a:t>
                      </a:r>
                    </a:p>
                  </a:txBody>
                  <a:tcPr marL="0" marR="0" marT="0" marB="0" anchor="b">
                    <a:solidFill>
                      <a:srgbClr val="99FFCC"/>
                    </a:solidFill>
                  </a:tcPr>
                </a:tc>
                <a:extLst>
                  <a:ext uri="{0D108BD9-81ED-4DB2-BD59-A6C34878D82A}">
                    <a16:rowId xmlns:a16="http://schemas.microsoft.com/office/drawing/2014/main" val="3704553537"/>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Israel​</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25</a:t>
                      </a:r>
                    </a:p>
                  </a:txBody>
                  <a:tcPr marL="0" marR="0" marT="0" marB="0" anchor="b">
                    <a:solidFill>
                      <a:srgbClr val="FFFF99"/>
                    </a:solidFill>
                  </a:tcPr>
                </a:tc>
                <a:extLst>
                  <a:ext uri="{0D108BD9-81ED-4DB2-BD59-A6C34878D82A}">
                    <a16:rowId xmlns:a16="http://schemas.microsoft.com/office/drawing/2014/main" val="3777916453"/>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Japan​</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15</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20</a:t>
                      </a:r>
                    </a:p>
                  </a:txBody>
                  <a:tcPr marL="0" marR="0" marT="0" marB="0" anchor="b">
                    <a:solidFill>
                      <a:srgbClr val="FFFF99"/>
                    </a:solidFill>
                  </a:tcPr>
                </a:tc>
                <a:extLst>
                  <a:ext uri="{0D108BD9-81ED-4DB2-BD59-A6C34878D82A}">
                    <a16:rowId xmlns:a16="http://schemas.microsoft.com/office/drawing/2014/main" val="1205431197"/>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Latvia</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3</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5</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5</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extLst>
                  <a:ext uri="{0D108BD9-81ED-4DB2-BD59-A6C34878D82A}">
                    <a16:rowId xmlns:a16="http://schemas.microsoft.com/office/drawing/2014/main" val="4074142655"/>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Lithuania</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5</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4</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extLst>
                  <a:ext uri="{0D108BD9-81ED-4DB2-BD59-A6C34878D82A}">
                    <a16:rowId xmlns:a16="http://schemas.microsoft.com/office/drawing/2014/main" val="1247101249"/>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Malaysia​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4</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6</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12</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16</a:t>
                      </a:r>
                    </a:p>
                  </a:txBody>
                  <a:tcPr marL="0" marR="0" marT="0" marB="0" anchor="b">
                    <a:solidFill>
                      <a:srgbClr val="FFFF99"/>
                    </a:solidFill>
                  </a:tcPr>
                </a:tc>
                <a:extLst>
                  <a:ext uri="{0D108BD9-81ED-4DB2-BD59-A6C34878D82A}">
                    <a16:rowId xmlns:a16="http://schemas.microsoft.com/office/drawing/2014/main" val="4095865223"/>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Mexico​</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14</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30</a:t>
                      </a:r>
                    </a:p>
                  </a:txBody>
                  <a:tcPr marL="0" marR="0" marT="0" marB="0" anchor="b">
                    <a:solidFill>
                      <a:srgbClr val="99FFCC"/>
                    </a:solidFill>
                  </a:tcPr>
                </a:tc>
                <a:extLst>
                  <a:ext uri="{0D108BD9-81ED-4DB2-BD59-A6C34878D82A}">
                    <a16:rowId xmlns:a16="http://schemas.microsoft.com/office/drawing/2014/main" val="2644471655"/>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New Zealand​</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5</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5</a:t>
                      </a:r>
                    </a:p>
                  </a:txBody>
                  <a:tcPr marL="0" marR="0" marT="0" marB="0" anchor="b">
                    <a:solidFill>
                      <a:srgbClr val="FFCC99"/>
                    </a:solidFill>
                  </a:tcPr>
                </a:tc>
                <a:extLst>
                  <a:ext uri="{0D108BD9-81ED-4DB2-BD59-A6C34878D82A}">
                    <a16:rowId xmlns:a16="http://schemas.microsoft.com/office/drawing/2014/main" val="117569295"/>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Peru</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7</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14</a:t>
                      </a:r>
                    </a:p>
                  </a:txBody>
                  <a:tcPr marL="0" marR="0" marT="0" marB="0" anchor="b">
                    <a:solidFill>
                      <a:srgbClr val="FFFF99"/>
                    </a:solidFill>
                  </a:tcPr>
                </a:tc>
                <a:extLst>
                  <a:ext uri="{0D108BD9-81ED-4DB2-BD59-A6C34878D82A}">
                    <a16:rowId xmlns:a16="http://schemas.microsoft.com/office/drawing/2014/main" val="414999783"/>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Philippines</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ctr" fontAlgn="t">
                        <a:buNone/>
                      </a:pPr>
                      <a:r>
                        <a:rPr lang="en-US" sz="900" b="0" i="0" u="none" strike="noStrike">
                          <a:solidFill>
                            <a:srgbClr val="000000"/>
                          </a:solidFill>
                          <a:effectLst/>
                          <a:latin typeface="Aptos Narrow" panose="020B0004020202020204" pitchFamily="34" charset="0"/>
                        </a:rPr>
                        <a:t>5</a:t>
                      </a:r>
                    </a:p>
                  </a:txBody>
                  <a:tcPr marL="0" marR="0" marT="0" marB="0">
                    <a:solidFill>
                      <a:srgbClr val="FFFF99"/>
                    </a:solidFill>
                  </a:tcPr>
                </a:tc>
                <a:tc>
                  <a:txBody>
                    <a:bodyPr/>
                    <a:lstStyle/>
                    <a:p>
                      <a:pPr algn="ctr" fontAlgn="t">
                        <a:buNone/>
                      </a:pPr>
                      <a:r>
                        <a:rPr lang="en-US" sz="900" b="0" i="0" u="none" strike="noStrike">
                          <a:solidFill>
                            <a:srgbClr val="000000"/>
                          </a:solidFill>
                          <a:effectLst/>
                          <a:latin typeface="Aptos Narrow" panose="020B0004020202020204" pitchFamily="34" charset="0"/>
                        </a:rPr>
                        <a:t>6</a:t>
                      </a:r>
                    </a:p>
                  </a:txBody>
                  <a:tcPr marL="0" marR="0" marT="0" marB="0">
                    <a:solidFill>
                      <a:srgbClr val="FFFF99"/>
                    </a:solidFill>
                  </a:tcPr>
                </a:tc>
                <a:tc>
                  <a:txBody>
                    <a:bodyPr/>
                    <a:lstStyle/>
                    <a:p>
                      <a:pPr algn="ctr" fontAlgn="t">
                        <a:buNone/>
                      </a:pPr>
                      <a:r>
                        <a:rPr lang="en-US" sz="900" b="0" i="0" u="none" strike="noStrike">
                          <a:solidFill>
                            <a:srgbClr val="000000"/>
                          </a:solidFill>
                          <a:effectLst/>
                          <a:latin typeface="Aptos Narrow" panose="020B0004020202020204" pitchFamily="34" charset="0"/>
                        </a:rPr>
                        <a:t>5</a:t>
                      </a:r>
                    </a:p>
                  </a:txBody>
                  <a:tcPr marL="0" marR="0" marT="0" marB="0">
                    <a:solidFill>
                      <a:srgbClr val="FFFF99"/>
                    </a:solidFill>
                  </a:tcPr>
                </a:tc>
                <a:tc>
                  <a:txBody>
                    <a:bodyPr/>
                    <a:lstStyle/>
                    <a:p>
                      <a:pPr algn="ctr" fontAlgn="t">
                        <a:buNone/>
                      </a:pPr>
                      <a:r>
                        <a:rPr lang="en-US" sz="900" b="0" i="0" u="none" strike="noStrike">
                          <a:solidFill>
                            <a:srgbClr val="000000"/>
                          </a:solidFill>
                          <a:effectLst/>
                          <a:latin typeface="Aptos Narrow" panose="020B0004020202020204" pitchFamily="34" charset="0"/>
                        </a:rPr>
                        <a:t>12</a:t>
                      </a:r>
                    </a:p>
                  </a:txBody>
                  <a:tcPr marL="0" marR="0" marT="0" marB="0">
                    <a:solidFill>
                      <a:srgbClr val="FFFF99"/>
                    </a:solidFill>
                  </a:tcPr>
                </a:tc>
                <a:extLst>
                  <a:ext uri="{0D108BD9-81ED-4DB2-BD59-A6C34878D82A}">
                    <a16:rowId xmlns:a16="http://schemas.microsoft.com/office/drawing/2014/main" val="3401956641"/>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Poland​</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12</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36</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140</a:t>
                      </a:r>
                    </a:p>
                  </a:txBody>
                  <a:tcPr marL="0" marR="0" marT="0" marB="0" anchor="b">
                    <a:solidFill>
                      <a:srgbClr val="99FFCC"/>
                    </a:solidFill>
                  </a:tcPr>
                </a:tc>
                <a:extLst>
                  <a:ext uri="{0D108BD9-81ED-4DB2-BD59-A6C34878D82A}">
                    <a16:rowId xmlns:a16="http://schemas.microsoft.com/office/drawing/2014/main" val="1590598133"/>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Romania​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6</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18</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30</a:t>
                      </a:r>
                    </a:p>
                  </a:txBody>
                  <a:tcPr marL="0" marR="0" marT="0" marB="0" anchor="b">
                    <a:solidFill>
                      <a:srgbClr val="99FFCC"/>
                    </a:solidFill>
                  </a:tcPr>
                </a:tc>
                <a:extLst>
                  <a:ext uri="{0D108BD9-81ED-4DB2-BD59-A6C34878D82A}">
                    <a16:rowId xmlns:a16="http://schemas.microsoft.com/office/drawing/2014/main" val="3047241615"/>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Saudia Arabia</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ctr" fontAlgn="b">
                        <a:buNone/>
                      </a:pPr>
                      <a:r>
                        <a:rPr lang="en-US" sz="900" b="0" i="0" u="none" strike="noStrike">
                          <a:solidFill>
                            <a:srgbClr val="000000"/>
                          </a:solidFill>
                          <a:effectLst/>
                          <a:latin typeface="Calibri" panose="020F0502020204030204" pitchFamily="34" charset="0"/>
                        </a:rPr>
                        <a:t>4</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Calibri" panose="020F0502020204030204" pitchFamily="34" charset="0"/>
                        </a:rPr>
                        <a:t>6</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Calibri" panose="020F0502020204030204" pitchFamily="34" charset="0"/>
                        </a:rPr>
                        <a:t>13</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Calibri" panose="020F0502020204030204" pitchFamily="34" charset="0"/>
                        </a:rPr>
                        <a:t>20</a:t>
                      </a:r>
                    </a:p>
                  </a:txBody>
                  <a:tcPr marL="0" marR="0" marT="0" marB="0" anchor="b">
                    <a:solidFill>
                      <a:srgbClr val="FFFF99"/>
                    </a:solidFill>
                  </a:tcPr>
                </a:tc>
                <a:extLst>
                  <a:ext uri="{0D108BD9-81ED-4DB2-BD59-A6C34878D82A}">
                    <a16:rowId xmlns:a16="http://schemas.microsoft.com/office/drawing/2014/main" val="1288233154"/>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Serbia</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4</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7</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20</a:t>
                      </a:r>
                    </a:p>
                  </a:txBody>
                  <a:tcPr marL="0" marR="0" marT="0" marB="0" anchor="b">
                    <a:solidFill>
                      <a:srgbClr val="FFFF99"/>
                    </a:solidFill>
                  </a:tcPr>
                </a:tc>
                <a:extLst>
                  <a:ext uri="{0D108BD9-81ED-4DB2-BD59-A6C34878D82A}">
                    <a16:rowId xmlns:a16="http://schemas.microsoft.com/office/drawing/2014/main" val="3951283032"/>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Singapore*</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3</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5</a:t>
                      </a:r>
                    </a:p>
                  </a:txBody>
                  <a:tcPr marL="0" marR="0" marT="0" marB="0" anchor="b">
                    <a:solidFill>
                      <a:srgbClr val="FFCC99"/>
                    </a:solidFill>
                  </a:tcPr>
                </a:tc>
                <a:extLst>
                  <a:ext uri="{0D108BD9-81ED-4DB2-BD59-A6C34878D82A}">
                    <a16:rowId xmlns:a16="http://schemas.microsoft.com/office/drawing/2014/main" val="1194642603"/>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Slovakia</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6</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9</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12</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25</a:t>
                      </a:r>
                    </a:p>
                  </a:txBody>
                  <a:tcPr marL="0" marR="0" marT="0" marB="0" anchor="b">
                    <a:solidFill>
                      <a:srgbClr val="FFFF99"/>
                    </a:solidFill>
                  </a:tcPr>
                </a:tc>
                <a:extLst>
                  <a:ext uri="{0D108BD9-81ED-4DB2-BD59-A6C34878D82A}">
                    <a16:rowId xmlns:a16="http://schemas.microsoft.com/office/drawing/2014/main" val="3856224634"/>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Slovenia</a:t>
                      </a:r>
                    </a:p>
                  </a:txBody>
                  <a:tcPr marL="0" marR="0" marT="0" marB="0" anchor="ct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3</a:t>
                      </a:r>
                    </a:p>
                  </a:txBody>
                  <a:tcPr marL="0" marR="0" marT="0" marB="0" anchor="b">
                    <a:solidFill>
                      <a:srgbClr val="FFCC99"/>
                    </a:solidFill>
                  </a:tcPr>
                </a:tc>
                <a:tc>
                  <a:txBody>
                    <a:bodyPr/>
                    <a:lstStyle/>
                    <a:p>
                      <a:pPr algn="ctr" fontAlgn="ctr">
                        <a:buNone/>
                      </a:pPr>
                      <a:r>
                        <a:rPr lang="en-US" sz="900" b="0" i="0" u="none" strike="noStrike">
                          <a:solidFill>
                            <a:srgbClr val="000000"/>
                          </a:solidFill>
                          <a:effectLst/>
                          <a:latin typeface="Aptos Narrow" panose="020B0004020202020204" pitchFamily="34" charset="0"/>
                        </a:rPr>
                        <a:t>3</a:t>
                      </a: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FFCC99"/>
                    </a:solidFill>
                  </a:tcPr>
                </a:tc>
                <a:extLst>
                  <a:ext uri="{0D108BD9-81ED-4DB2-BD59-A6C34878D82A}">
                    <a16:rowId xmlns:a16="http://schemas.microsoft.com/office/drawing/2014/main" val="3360271935"/>
                  </a:ext>
                </a:extLst>
              </a:tr>
              <a:tr h="144305">
                <a:tc>
                  <a:txBody>
                    <a:bodyPr/>
                    <a:lstStyle/>
                    <a:p>
                      <a:pPr algn="l" fontAlgn="t">
                        <a:buNone/>
                      </a:pPr>
                      <a:r>
                        <a:rPr lang="en-US" sz="900" b="0" i="0" u="none" strike="noStrike">
                          <a:solidFill>
                            <a:srgbClr val="000000"/>
                          </a:solidFill>
                          <a:effectLst/>
                          <a:latin typeface="Aptos Narrow" panose="020B0004020202020204" pitchFamily="34" charset="0"/>
                        </a:rPr>
                        <a:t>South Africa​</a:t>
                      </a:r>
                    </a:p>
                  </a:txBody>
                  <a:tcPr marL="0" marR="0" marT="0" marB="0"/>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9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99FFCC"/>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FF99"/>
                    </a:solidFill>
                  </a:tcPr>
                </a:tc>
                <a:tc>
                  <a:txBody>
                    <a:bodyPr/>
                    <a:lstStyle/>
                    <a:p>
                      <a:pPr algn="l" fontAlgn="t">
                        <a:buNone/>
                      </a:pPr>
                      <a:endParaRPr lang="en-US" sz="800" b="0" i="0" u="none" strike="noStrike">
                        <a:solidFill>
                          <a:srgbClr val="000000"/>
                        </a:solidFill>
                        <a:effectLst/>
                        <a:latin typeface="Aptos Narrow" panose="020B0004020202020204" pitchFamily="34" charset="0"/>
                      </a:endParaRPr>
                    </a:p>
                  </a:txBody>
                  <a:tcPr marL="0" marR="0" marT="0" marB="0">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6</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18</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24</a:t>
                      </a:r>
                    </a:p>
                  </a:txBody>
                  <a:tcPr marL="0" marR="0" marT="0" marB="0" anchor="b">
                    <a:solidFill>
                      <a:srgbClr val="FFFF99"/>
                    </a:solidFill>
                  </a:tcPr>
                </a:tc>
                <a:extLst>
                  <a:ext uri="{0D108BD9-81ED-4DB2-BD59-A6C34878D82A}">
                    <a16:rowId xmlns:a16="http://schemas.microsoft.com/office/drawing/2014/main" val="3320689527"/>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Switzerland​</a:t>
                      </a:r>
                    </a:p>
                  </a:txBody>
                  <a:tcPr marL="0" marR="0" marT="0" marB="0" anchor="ctr"/>
                </a:tc>
                <a:tc>
                  <a:txBody>
                    <a:bodyPr/>
                    <a:lstStyle/>
                    <a:p>
                      <a:pPr algn="l" fontAlgn="b">
                        <a:buNone/>
                      </a:pPr>
                      <a:endParaRPr lang="en-US" sz="8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l" fontAlgn="b">
                        <a:buNone/>
                      </a:pPr>
                      <a:endParaRPr lang="en-US" sz="9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l" fontAlgn="b">
                        <a:buNone/>
                      </a:pPr>
                      <a:endParaRPr lang="en-US" sz="8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l" fontAlgn="b">
                        <a:buNone/>
                      </a:pPr>
                      <a:endParaRPr lang="en-US" sz="800" b="0" i="0" u="none" strike="noStrike">
                        <a:solidFill>
                          <a:srgbClr val="000000"/>
                        </a:solidFill>
                        <a:effectLst/>
                        <a:latin typeface="Aptos Narrow" panose="020B0004020202020204" pitchFamily="34" charset="0"/>
                      </a:endParaRPr>
                    </a:p>
                  </a:txBody>
                  <a:tcPr marL="0" marR="0" marT="0" marB="0" anchor="b">
                    <a:solidFill>
                      <a:srgbClr val="99FFCC"/>
                    </a:solidFill>
                  </a:tcPr>
                </a:tc>
                <a:tc>
                  <a:txBody>
                    <a:bodyPr/>
                    <a:lstStyle/>
                    <a:p>
                      <a:pPr algn="l" fontAlgn="b">
                        <a:buNone/>
                      </a:pPr>
                      <a:endParaRPr lang="en-US" sz="800" b="0" i="0" u="none" strike="noStrike">
                        <a:solidFill>
                          <a:srgbClr val="000000"/>
                        </a:solidFill>
                        <a:effectLst/>
                        <a:latin typeface="Aptos Narrow" panose="020B0004020202020204" pitchFamily="34" charset="0"/>
                      </a:endParaRP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Calibri" panose="020F0502020204030204" pitchFamily="34" charset="0"/>
                        </a:rPr>
                        <a:t>3</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Calibri" panose="020F0502020204030204" pitchFamily="34" charset="0"/>
                        </a:rPr>
                        <a:t>8</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Calibri" panose="020F0502020204030204" pitchFamily="34" charset="0"/>
                        </a:rPr>
                        <a:t>9</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Calibri" panose="020F0502020204030204" pitchFamily="34" charset="0"/>
                        </a:rPr>
                        <a:t>24</a:t>
                      </a:r>
                    </a:p>
                  </a:txBody>
                  <a:tcPr marL="0" marR="0" marT="0" marB="0" anchor="b">
                    <a:solidFill>
                      <a:srgbClr val="FFFF99"/>
                    </a:solidFill>
                  </a:tcPr>
                </a:tc>
                <a:extLst>
                  <a:ext uri="{0D108BD9-81ED-4DB2-BD59-A6C34878D82A}">
                    <a16:rowId xmlns:a16="http://schemas.microsoft.com/office/drawing/2014/main" val="1051470069"/>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Taiwan​</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Calibri" panose="020F0502020204030204" pitchFamily="34" charset="0"/>
                        </a:rPr>
                        <a:t>4</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Calibri" panose="020F0502020204030204" pitchFamily="34" charset="0"/>
                        </a:rPr>
                        <a:t>5</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Calibri" panose="020F0502020204030204" pitchFamily="34" charset="0"/>
                        </a:rPr>
                        <a:t>4</a:t>
                      </a:r>
                    </a:p>
                  </a:txBody>
                  <a:tcPr marL="0" marR="0" marT="0" marB="0" anchor="b">
                    <a:solidFill>
                      <a:srgbClr val="FFCC99"/>
                    </a:solidFill>
                  </a:tcPr>
                </a:tc>
                <a:tc>
                  <a:txBody>
                    <a:bodyPr/>
                    <a:lstStyle/>
                    <a:p>
                      <a:pPr algn="ctr" fontAlgn="b">
                        <a:buNone/>
                      </a:pPr>
                      <a:r>
                        <a:rPr lang="en-US" sz="900" b="0" i="0" u="none" strike="noStrike">
                          <a:solidFill>
                            <a:srgbClr val="000000"/>
                          </a:solidFill>
                          <a:effectLst/>
                          <a:latin typeface="Calibri" panose="020F0502020204030204" pitchFamily="34" charset="0"/>
                        </a:rPr>
                        <a:t>8</a:t>
                      </a:r>
                    </a:p>
                  </a:txBody>
                  <a:tcPr marL="0" marR="0" marT="0" marB="0" anchor="b">
                    <a:solidFill>
                      <a:srgbClr val="FFCC99"/>
                    </a:solidFill>
                  </a:tcPr>
                </a:tc>
                <a:extLst>
                  <a:ext uri="{0D108BD9-81ED-4DB2-BD59-A6C34878D82A}">
                    <a16:rowId xmlns:a16="http://schemas.microsoft.com/office/drawing/2014/main" val="2132656250"/>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Thailand​</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7</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10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20</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30</a:t>
                      </a:r>
                    </a:p>
                  </a:txBody>
                  <a:tcPr marL="0" marR="0" marT="0" marB="0" anchor="b">
                    <a:solidFill>
                      <a:srgbClr val="99FFCC"/>
                    </a:solidFill>
                  </a:tcPr>
                </a:tc>
                <a:extLst>
                  <a:ext uri="{0D108BD9-81ED-4DB2-BD59-A6C34878D82A}">
                    <a16:rowId xmlns:a16="http://schemas.microsoft.com/office/drawing/2014/main" val="4253037330"/>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Turkey​</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5</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9</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8</a:t>
                      </a:r>
                    </a:p>
                  </a:txBody>
                  <a:tcPr marL="0" marR="0" marT="0" marB="0" anchor="b">
                    <a:solidFill>
                      <a:srgbClr val="FFFF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15</a:t>
                      </a:r>
                    </a:p>
                  </a:txBody>
                  <a:tcPr marL="0" marR="0" marT="0" marB="0" anchor="b">
                    <a:solidFill>
                      <a:srgbClr val="FFFF99"/>
                    </a:solidFill>
                  </a:tcPr>
                </a:tc>
                <a:extLst>
                  <a:ext uri="{0D108BD9-81ED-4DB2-BD59-A6C34878D82A}">
                    <a16:rowId xmlns:a16="http://schemas.microsoft.com/office/drawing/2014/main" val="2643023882"/>
                  </a:ext>
                </a:extLst>
              </a:tr>
              <a:tr h="144305">
                <a:tc>
                  <a:txBody>
                    <a:bodyPr/>
                    <a:lstStyle/>
                    <a:p>
                      <a:pPr algn="l" fontAlgn="ctr">
                        <a:buNone/>
                      </a:pPr>
                      <a:r>
                        <a:rPr lang="en-US" sz="900" b="0" i="0" u="none" strike="noStrike">
                          <a:solidFill>
                            <a:srgbClr val="000000"/>
                          </a:solidFill>
                          <a:effectLst/>
                          <a:latin typeface="Aptos Narrow" panose="020B0004020202020204" pitchFamily="34" charset="0"/>
                        </a:rPr>
                        <a:t>United States</a:t>
                      </a:r>
                    </a:p>
                  </a:txBody>
                  <a:tcPr marL="0" marR="0" marT="0" marB="0" anchor="ct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9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99FFCC"/>
                    </a:solidFill>
                  </a:tcPr>
                </a:tc>
                <a:tc>
                  <a:txBody>
                    <a:bodyPr/>
                    <a:lstStyle/>
                    <a:p>
                      <a:pPr algn="l" fontAlgn="ctr">
                        <a:buNone/>
                      </a:pPr>
                      <a:endParaRPr lang="en-US" sz="800" b="0" i="0" u="none" strike="noStrike">
                        <a:solidFill>
                          <a:srgbClr val="000000"/>
                        </a:solidFill>
                        <a:effectLst/>
                        <a:latin typeface="Aptos Narrow" panose="020B0004020202020204" pitchFamily="34" charset="0"/>
                      </a:endParaRPr>
                    </a:p>
                  </a:txBody>
                  <a:tcPr marL="0" marR="0" marT="0" marB="0" anchor="ctr">
                    <a:solidFill>
                      <a:srgbClr val="FFCC99"/>
                    </a:solidFill>
                  </a:tcPr>
                </a:tc>
                <a:tc>
                  <a:txBody>
                    <a:bodyPr/>
                    <a:lstStyle/>
                    <a:p>
                      <a:pPr algn="ctr" fontAlgn="b">
                        <a:buNone/>
                      </a:pPr>
                      <a:r>
                        <a:rPr lang="en-US" sz="900" b="0" i="0" u="none" strike="noStrike">
                          <a:solidFill>
                            <a:srgbClr val="000000"/>
                          </a:solidFill>
                          <a:effectLst/>
                          <a:latin typeface="Aptos Narrow" panose="020B0004020202020204" pitchFamily="34" charset="0"/>
                        </a:rPr>
                        <a:t>34</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64</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23</a:t>
                      </a:r>
                    </a:p>
                  </a:txBody>
                  <a:tcPr marL="0" marR="0" marT="0" marB="0" anchor="b">
                    <a:solidFill>
                      <a:srgbClr val="99FFCC"/>
                    </a:solidFill>
                  </a:tcPr>
                </a:tc>
                <a:tc>
                  <a:txBody>
                    <a:bodyPr/>
                    <a:lstStyle/>
                    <a:p>
                      <a:pPr algn="ctr" fontAlgn="b">
                        <a:buNone/>
                      </a:pPr>
                      <a:r>
                        <a:rPr lang="en-US" sz="900" b="0" i="0" u="none" strike="noStrike">
                          <a:solidFill>
                            <a:srgbClr val="000000"/>
                          </a:solidFill>
                          <a:effectLst/>
                          <a:latin typeface="Aptos Narrow" panose="020B0004020202020204" pitchFamily="34" charset="0"/>
                        </a:rPr>
                        <a:t>38</a:t>
                      </a:r>
                    </a:p>
                  </a:txBody>
                  <a:tcPr marL="0" marR="0" marT="0" marB="0" anchor="b">
                    <a:solidFill>
                      <a:srgbClr val="99FFCC"/>
                    </a:solidFill>
                  </a:tcPr>
                </a:tc>
                <a:extLst>
                  <a:ext uri="{0D108BD9-81ED-4DB2-BD59-A6C34878D82A}">
                    <a16:rowId xmlns:a16="http://schemas.microsoft.com/office/drawing/2014/main" val="3475932325"/>
                  </a:ext>
                </a:extLst>
              </a:tr>
            </a:tbl>
          </a:graphicData>
        </a:graphic>
      </p:graphicFrame>
      <p:sp>
        <p:nvSpPr>
          <p:cNvPr id="3" name="TextBox 2">
            <a:extLst>
              <a:ext uri="{FF2B5EF4-FFF2-40B4-BE49-F238E27FC236}">
                <a16:creationId xmlns:a16="http://schemas.microsoft.com/office/drawing/2014/main" id="{5202EEF7-CBC0-8032-D2E5-8B1D162D8696}"/>
              </a:ext>
            </a:extLst>
          </p:cNvPr>
          <p:cNvSpPr txBox="1"/>
          <p:nvPr/>
        </p:nvSpPr>
        <p:spPr>
          <a:xfrm>
            <a:off x="9337523" y="1584476"/>
            <a:ext cx="2346476" cy="33239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latin typeface="Calibri"/>
                <a:ea typeface="Calibri"/>
                <a:cs typeface="Calibri"/>
              </a:rPr>
              <a:t>While recruitment opportunities may be limited in some countries, it's important to assess site potential further given other factors including faster start up, limited competition, no PTA requirement and ability to recruit ADT naïve patients</a:t>
            </a:r>
          </a:p>
        </p:txBody>
      </p:sp>
    </p:spTree>
    <p:extLst>
      <p:ext uri="{BB962C8B-B14F-4D97-AF65-F5344CB8AC3E}">
        <p14:creationId xmlns:p14="http://schemas.microsoft.com/office/powerpoint/2010/main" val="4263202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B118-2849-3887-8395-1639DE3EC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B0EA8-1848-DD5A-6785-5E5BFE5852D2}"/>
              </a:ext>
            </a:extLst>
          </p:cNvPr>
          <p:cNvSpPr>
            <a:spLocks noGrp="1"/>
          </p:cNvSpPr>
          <p:nvPr>
            <p:ph type="ctrTitle"/>
          </p:nvPr>
        </p:nvSpPr>
        <p:spPr>
          <a:xfrm>
            <a:off x="687579" y="3471435"/>
            <a:ext cx="7955878" cy="2217350"/>
          </a:xfrm>
        </p:spPr>
        <p:txBody>
          <a:bodyPr anchor="b">
            <a:normAutofit fontScale="90000"/>
          </a:bodyPr>
          <a:lstStyle/>
          <a:p>
            <a:r>
              <a:rPr lang="en-US" sz="9600"/>
              <a:t>Site List Development Process &amp; Customized Flags  </a:t>
            </a:r>
            <a:endParaRPr lang="en-US"/>
          </a:p>
        </p:txBody>
      </p:sp>
    </p:spTree>
    <p:extLst>
      <p:ext uri="{BB962C8B-B14F-4D97-AF65-F5344CB8AC3E}">
        <p14:creationId xmlns:p14="http://schemas.microsoft.com/office/powerpoint/2010/main" val="2198252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DB243-F6F4-4F68-87F3-51ED55670C31}"/>
              </a:ext>
            </a:extLst>
          </p:cNvPr>
          <p:cNvSpPr>
            <a:spLocks noGrp="1"/>
          </p:cNvSpPr>
          <p:nvPr>
            <p:ph type="sldNum" sz="quarter" idx="4"/>
          </p:nvPr>
        </p:nvSpPr>
        <p:spPr/>
        <p:txBody>
          <a:bodyPr/>
          <a:lstStyle/>
          <a:p>
            <a:pPr marL="0" marR="0" lvl="0" indent="0" algn="r" defTabSz="608493" rtl="0" eaLnBrk="1" fontAlgn="base" latinLnBrk="0" hangingPunct="1">
              <a:lnSpc>
                <a:spcPct val="110000"/>
              </a:lnSpc>
              <a:spcBef>
                <a:spcPct val="50000"/>
              </a:spcBef>
              <a:spcAft>
                <a:spcPct val="0"/>
              </a:spcAft>
              <a:buClrTx/>
              <a:buSzTx/>
              <a:buFontTx/>
              <a:buNone/>
              <a:tabLst/>
              <a:defRPr/>
            </a:pPr>
            <a:fld id="{AD816501-AAE5-214E-B100-00C3DC5F5E3F}" type="slidenum">
              <a:rPr kumimoji="0" lang="en-US" sz="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pPr marL="0" marR="0" lvl="0" indent="0" algn="r" defTabSz="608493" rtl="0" eaLnBrk="1" fontAlgn="base" latinLnBrk="0" hangingPunct="1">
                <a:lnSpc>
                  <a:spcPct val="110000"/>
                </a:lnSpc>
                <a:spcBef>
                  <a:spcPct val="50000"/>
                </a:spcBef>
                <a:spcAft>
                  <a:spcPct val="0"/>
                </a:spcAft>
                <a:buClrTx/>
                <a:buSzTx/>
                <a:buFontTx/>
                <a:buNone/>
                <a:tabLst/>
                <a:defRPr/>
              </a:pPr>
              <a:t>35</a:t>
            </a:fld>
            <a:endParaRPr kumimoji="0" lang="en-US" sz="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endParaRPr>
          </a:p>
        </p:txBody>
      </p:sp>
      <p:sp>
        <p:nvSpPr>
          <p:cNvPr id="3" name="Title 2">
            <a:extLst>
              <a:ext uri="{FF2B5EF4-FFF2-40B4-BE49-F238E27FC236}">
                <a16:creationId xmlns:a16="http://schemas.microsoft.com/office/drawing/2014/main" id="{92A43BA0-1B69-4122-86FB-1D238FAF61FF}"/>
              </a:ext>
            </a:extLst>
          </p:cNvPr>
          <p:cNvSpPr>
            <a:spLocks noGrp="1"/>
          </p:cNvSpPr>
          <p:nvPr>
            <p:ph type="title"/>
          </p:nvPr>
        </p:nvSpPr>
        <p:spPr>
          <a:xfrm>
            <a:off x="574110" y="295089"/>
            <a:ext cx="10145760" cy="401820"/>
          </a:xfrm>
        </p:spPr>
        <p:txBody>
          <a:bodyPr/>
          <a:lstStyle/>
          <a:p>
            <a:r>
              <a:rPr lang="en-US" noProof="0"/>
              <a:t>High Level Site List Development Process</a:t>
            </a:r>
          </a:p>
        </p:txBody>
      </p:sp>
      <p:grpSp>
        <p:nvGrpSpPr>
          <p:cNvPr id="6" name="Group 5">
            <a:extLst>
              <a:ext uri="{FF2B5EF4-FFF2-40B4-BE49-F238E27FC236}">
                <a16:creationId xmlns:a16="http://schemas.microsoft.com/office/drawing/2014/main" id="{66A6358B-355A-47D1-94C4-F6EED6BF594B}"/>
              </a:ext>
            </a:extLst>
          </p:cNvPr>
          <p:cNvGrpSpPr/>
          <p:nvPr/>
        </p:nvGrpSpPr>
        <p:grpSpPr>
          <a:xfrm>
            <a:off x="735618" y="4550351"/>
            <a:ext cx="3657600" cy="1530361"/>
            <a:chOff x="4056342" y="5238916"/>
            <a:chExt cx="4389120" cy="1836432"/>
          </a:xfrm>
        </p:grpSpPr>
        <p:sp>
          <p:nvSpPr>
            <p:cNvPr id="167" name="Rectangle 166">
              <a:extLst>
                <a:ext uri="{FF2B5EF4-FFF2-40B4-BE49-F238E27FC236}">
                  <a16:creationId xmlns:a16="http://schemas.microsoft.com/office/drawing/2014/main" id="{75EB7083-4B3C-45BA-9E09-7A37EC50B5F9}"/>
                </a:ext>
              </a:extLst>
            </p:cNvPr>
            <p:cNvSpPr/>
            <p:nvPr/>
          </p:nvSpPr>
          <p:spPr>
            <a:xfrm>
              <a:off x="4068928" y="5842216"/>
              <a:ext cx="4105942" cy="1233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52400" rtlCol="0" anchor="t"/>
            <a:lstStyle/>
            <a:p>
              <a:pPr marL="0" marR="0" lvl="0" indent="0" algn="l" defTabSz="608493" rtl="0" eaLnBrk="1" fontAlgn="base" latinLnBrk="0" hangingPunct="1">
                <a:lnSpc>
                  <a:spcPct val="100000"/>
                </a:lnSpc>
                <a:spcBef>
                  <a:spcPct val="50000"/>
                </a:spcBef>
                <a:spcAft>
                  <a:spcPct val="0"/>
                </a:spcAft>
                <a:buClrTx/>
                <a:buSzTx/>
                <a:buFontTx/>
                <a:buNone/>
                <a:tabLst/>
                <a:defRPr/>
              </a:pPr>
              <a:r>
                <a:rPr kumimoji="0" lang="en-US" sz="1001" b="0" i="0" u="none" strike="noStrike" kern="1200" cap="none" spc="0" normalizeH="0" baseline="0" noProof="0">
                  <a:ln>
                    <a:noFill/>
                  </a:ln>
                  <a:solidFill>
                    <a:srgbClr val="212121"/>
                  </a:solidFill>
                  <a:effectLst/>
                  <a:uLnTx/>
                  <a:uFillTx/>
                  <a:latin typeface="Verdana"/>
                  <a:ea typeface="ヒラギノ角ゴ ProN W3"/>
                  <a:cs typeface="+mn-cs"/>
                </a:rPr>
                <a:t>Preliminary integrated source of all potential sites identified through various data sources, recommendations from TA, MAF, GCO, CRO etc.</a:t>
              </a:r>
            </a:p>
          </p:txBody>
        </p:sp>
        <p:sp>
          <p:nvSpPr>
            <p:cNvPr id="181" name="Chevron 53">
              <a:extLst>
                <a:ext uri="{FF2B5EF4-FFF2-40B4-BE49-F238E27FC236}">
                  <a16:creationId xmlns:a16="http://schemas.microsoft.com/office/drawing/2014/main" id="{499963F1-6717-40F0-BBB4-D6F566F2E2B8}"/>
                </a:ext>
              </a:extLst>
            </p:cNvPr>
            <p:cNvSpPr/>
            <p:nvPr/>
          </p:nvSpPr>
          <p:spPr>
            <a:xfrm>
              <a:off x="4056342" y="5384542"/>
              <a:ext cx="4389120" cy="43697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0" rtlCol="0" anchor="ctr"/>
            <a:lstStyle/>
            <a:p>
              <a:pPr marL="0" marR="0" lvl="0" indent="0" algn="l" defTabSz="761979" rtl="0" eaLnBrk="1" fontAlgn="auto" latinLnBrk="0" hangingPunct="1">
                <a:lnSpc>
                  <a:spcPct val="100000"/>
                </a:lnSpc>
                <a:spcBef>
                  <a:spcPts val="0"/>
                </a:spcBef>
                <a:spcAft>
                  <a:spcPts val="0"/>
                </a:spcAft>
                <a:buClrTx/>
                <a:buSzPct val="110000"/>
                <a:buFontTx/>
                <a:buNone/>
                <a:tabLst/>
                <a:defRPr/>
              </a:pPr>
              <a:r>
                <a:rPr kumimoji="0" lang="en-US" sz="1001" b="1" i="0" u="none" strike="noStrike" kern="1200" cap="none" spc="0" normalizeH="0" baseline="0" noProof="0">
                  <a:ln>
                    <a:noFill/>
                  </a:ln>
                  <a:solidFill>
                    <a:srgbClr val="FFFFFF"/>
                  </a:solidFill>
                  <a:effectLst/>
                  <a:uLnTx/>
                  <a:uFillTx/>
                  <a:latin typeface="Verdana"/>
                  <a:ea typeface="ヒラギノ角ゴ ProN W3"/>
                  <a:cs typeface="+mn-cs"/>
                </a:rPr>
                <a:t>Raw Data Driven Site List</a:t>
              </a:r>
            </a:p>
          </p:txBody>
        </p:sp>
        <p:sp>
          <p:nvSpPr>
            <p:cNvPr id="185" name="Oval 184">
              <a:extLst>
                <a:ext uri="{FF2B5EF4-FFF2-40B4-BE49-F238E27FC236}">
                  <a16:creationId xmlns:a16="http://schemas.microsoft.com/office/drawing/2014/main" id="{6BE6A2AD-EC94-430B-B5F4-2C7E1D31E4F5}"/>
                </a:ext>
              </a:extLst>
            </p:cNvPr>
            <p:cNvSpPr/>
            <p:nvPr/>
          </p:nvSpPr>
          <p:spPr>
            <a:xfrm>
              <a:off x="4394578" y="5238916"/>
              <a:ext cx="725920" cy="7282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493" rtl="0" eaLnBrk="1" fontAlgn="base" latinLnBrk="0" hangingPunct="1">
                <a:lnSpc>
                  <a:spcPct val="100000"/>
                </a:lnSpc>
                <a:spcBef>
                  <a:spcPct val="50000"/>
                </a:spcBef>
                <a:spcAft>
                  <a:spcPct val="0"/>
                </a:spcAft>
                <a:buClrTx/>
                <a:buSzTx/>
                <a:buFontTx/>
                <a:buNone/>
                <a:tabLst/>
                <a:defRPr/>
              </a:pPr>
              <a:endParaRPr kumimoji="0" lang="en-US" sz="1166" b="0" i="0" u="none" strike="noStrike" kern="1200" cap="none" spc="0" normalizeH="0" baseline="0" noProof="0">
                <a:ln>
                  <a:noFill/>
                </a:ln>
                <a:solidFill>
                  <a:srgbClr val="FFFFFF"/>
                </a:solidFill>
                <a:effectLst/>
                <a:uLnTx/>
                <a:uFillTx/>
                <a:latin typeface="Verdana"/>
                <a:ea typeface="ヒラギノ角ゴ ProN W3"/>
                <a:cs typeface="+mn-cs"/>
              </a:endParaRPr>
            </a:p>
          </p:txBody>
        </p:sp>
        <p:sp>
          <p:nvSpPr>
            <p:cNvPr id="189" name="Oval 188">
              <a:extLst>
                <a:ext uri="{FF2B5EF4-FFF2-40B4-BE49-F238E27FC236}">
                  <a16:creationId xmlns:a16="http://schemas.microsoft.com/office/drawing/2014/main" id="{D66DF7BB-3806-413D-B372-8BA3815FB6A2}"/>
                </a:ext>
              </a:extLst>
            </p:cNvPr>
            <p:cNvSpPr/>
            <p:nvPr/>
          </p:nvSpPr>
          <p:spPr>
            <a:xfrm>
              <a:off x="4453539" y="5300789"/>
              <a:ext cx="607997" cy="609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8493" rtl="0" eaLnBrk="1" fontAlgn="base" latinLnBrk="0" hangingPunct="1">
                <a:lnSpc>
                  <a:spcPct val="100000"/>
                </a:lnSpc>
                <a:spcBef>
                  <a:spcPct val="50000"/>
                </a:spcBef>
                <a:spcAft>
                  <a:spcPct val="0"/>
                </a:spcAft>
                <a:buClrTx/>
                <a:buSzTx/>
                <a:buFontTx/>
                <a:buNone/>
                <a:tabLst/>
                <a:defRPr/>
              </a:pPr>
              <a:r>
                <a:rPr kumimoji="0" lang="en-US" sz="1166" b="1" i="0" u="none" strike="noStrike" kern="1200" cap="none" spc="0" normalizeH="0" baseline="0" noProof="0">
                  <a:ln>
                    <a:noFill/>
                  </a:ln>
                  <a:solidFill>
                    <a:srgbClr val="646464"/>
                  </a:solidFill>
                  <a:effectLst/>
                  <a:uLnTx/>
                  <a:uFillTx/>
                  <a:latin typeface="Verdana"/>
                  <a:ea typeface="ヒラギノ角ゴ ProN W3"/>
                  <a:cs typeface="+mn-cs"/>
                </a:rPr>
                <a:t>01</a:t>
              </a:r>
            </a:p>
          </p:txBody>
        </p:sp>
      </p:grpSp>
      <p:grpSp>
        <p:nvGrpSpPr>
          <p:cNvPr id="7" name="Group 6">
            <a:extLst>
              <a:ext uri="{FF2B5EF4-FFF2-40B4-BE49-F238E27FC236}">
                <a16:creationId xmlns:a16="http://schemas.microsoft.com/office/drawing/2014/main" id="{66AAABA4-BE5E-4F0D-BFB4-1ED98B1B120A}"/>
              </a:ext>
            </a:extLst>
          </p:cNvPr>
          <p:cNvGrpSpPr/>
          <p:nvPr/>
        </p:nvGrpSpPr>
        <p:grpSpPr>
          <a:xfrm>
            <a:off x="4402819" y="4550351"/>
            <a:ext cx="3657602" cy="1530361"/>
            <a:chOff x="7395192" y="5238916"/>
            <a:chExt cx="4389120" cy="1836432"/>
          </a:xfrm>
        </p:grpSpPr>
        <p:sp>
          <p:nvSpPr>
            <p:cNvPr id="171" name="Rectangle 170">
              <a:extLst>
                <a:ext uri="{FF2B5EF4-FFF2-40B4-BE49-F238E27FC236}">
                  <a16:creationId xmlns:a16="http://schemas.microsoft.com/office/drawing/2014/main" id="{D71A2677-1F15-47F4-B4CD-52B36DEE8D47}"/>
                </a:ext>
              </a:extLst>
            </p:cNvPr>
            <p:cNvSpPr/>
            <p:nvPr/>
          </p:nvSpPr>
          <p:spPr>
            <a:xfrm>
              <a:off x="7419240" y="5842216"/>
              <a:ext cx="4105941" cy="1233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52400" rtlCol="0" anchor="t"/>
            <a:lstStyle/>
            <a:p>
              <a:pPr marL="0" marR="0" lvl="0" indent="0" algn="l" defTabSz="608493" rtl="0" eaLnBrk="1" fontAlgn="base" latinLnBrk="0" hangingPunct="1">
                <a:lnSpc>
                  <a:spcPct val="100000"/>
                </a:lnSpc>
                <a:spcBef>
                  <a:spcPct val="50000"/>
                </a:spcBef>
                <a:spcAft>
                  <a:spcPct val="0"/>
                </a:spcAft>
                <a:buClrTx/>
                <a:buSzTx/>
                <a:buFontTx/>
                <a:buNone/>
                <a:tabLst/>
                <a:defRPr/>
              </a:pPr>
              <a:r>
                <a:rPr kumimoji="0" lang="en-US" sz="1001" b="0" i="0" u="none" strike="noStrike" kern="1200" cap="none" spc="0" normalizeH="0" baseline="0" noProof="0">
                  <a:ln>
                    <a:noFill/>
                  </a:ln>
                  <a:solidFill>
                    <a:srgbClr val="212121"/>
                  </a:solidFill>
                  <a:effectLst/>
                  <a:uLnTx/>
                  <a:uFillTx/>
                  <a:latin typeface="Verdana"/>
                  <a:ea typeface="ヒラギノ角ゴ ProN W3"/>
                  <a:cs typeface="+mn-cs"/>
                </a:rPr>
                <a:t>A tiered Data Driven Site List evaluated through one or more approaches, including Med.ai Site Selection AI/ML model, RWE AI/ML model, and/or customized tiering/indexing</a:t>
              </a:r>
            </a:p>
          </p:txBody>
        </p:sp>
        <p:sp>
          <p:nvSpPr>
            <p:cNvPr id="182" name="Chevron 58">
              <a:extLst>
                <a:ext uri="{FF2B5EF4-FFF2-40B4-BE49-F238E27FC236}">
                  <a16:creationId xmlns:a16="http://schemas.microsoft.com/office/drawing/2014/main" id="{0F003BC0-BB38-402D-A9E9-C241D4875AC5}"/>
                </a:ext>
              </a:extLst>
            </p:cNvPr>
            <p:cNvSpPr/>
            <p:nvPr/>
          </p:nvSpPr>
          <p:spPr>
            <a:xfrm>
              <a:off x="7395192" y="5384542"/>
              <a:ext cx="4389120" cy="436979"/>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0"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r>
                <a:rPr kumimoji="0" lang="en-US" sz="1001" b="1" i="0" u="none" strike="noStrike" kern="1200" cap="none" spc="0" normalizeH="0" baseline="0" noProof="0">
                  <a:ln>
                    <a:noFill/>
                  </a:ln>
                  <a:solidFill>
                    <a:srgbClr val="FFFFFF"/>
                  </a:solidFill>
                  <a:effectLst/>
                  <a:uLnTx/>
                  <a:uFillTx/>
                  <a:latin typeface="Verdana"/>
                  <a:ea typeface="ヒラギノ角ゴ ProN W3"/>
                  <a:cs typeface="+mn-cs"/>
                </a:rPr>
                <a:t>Data Driven Site List (DDSL)</a:t>
              </a:r>
              <a:endParaRPr kumimoji="0" lang="en-US" sz="1001" b="0" i="0" u="none" strike="noStrike" kern="1200" cap="none" spc="0" normalizeH="0" baseline="0" noProof="0">
                <a:ln>
                  <a:noFill/>
                </a:ln>
                <a:solidFill>
                  <a:srgbClr val="212121"/>
                </a:solidFill>
                <a:effectLst/>
                <a:uLnTx/>
                <a:uFillTx/>
                <a:latin typeface="Verdana"/>
                <a:ea typeface="ヒラギノ角ゴ ProN W3"/>
                <a:cs typeface="+mn-cs"/>
              </a:endParaRPr>
            </a:p>
          </p:txBody>
        </p:sp>
        <p:sp>
          <p:nvSpPr>
            <p:cNvPr id="186" name="Oval 185">
              <a:extLst>
                <a:ext uri="{FF2B5EF4-FFF2-40B4-BE49-F238E27FC236}">
                  <a16:creationId xmlns:a16="http://schemas.microsoft.com/office/drawing/2014/main" id="{C28D67E3-CC92-4A3F-8AEB-295D8D2D2EC3}"/>
                </a:ext>
              </a:extLst>
            </p:cNvPr>
            <p:cNvSpPr/>
            <p:nvPr/>
          </p:nvSpPr>
          <p:spPr>
            <a:xfrm>
              <a:off x="7733428" y="5238916"/>
              <a:ext cx="725920" cy="7282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493" rtl="0" eaLnBrk="1" fontAlgn="base" latinLnBrk="0" hangingPunct="1">
                <a:lnSpc>
                  <a:spcPct val="100000"/>
                </a:lnSpc>
                <a:spcBef>
                  <a:spcPct val="50000"/>
                </a:spcBef>
                <a:spcAft>
                  <a:spcPct val="0"/>
                </a:spcAft>
                <a:buClrTx/>
                <a:buSzTx/>
                <a:buFontTx/>
                <a:buNone/>
                <a:tabLst/>
                <a:defRPr/>
              </a:pPr>
              <a:endParaRPr kumimoji="0" lang="en-US" sz="1166" b="0" i="0" u="none" strike="noStrike" kern="1200" cap="none" spc="0" normalizeH="0" baseline="0" noProof="0">
                <a:ln>
                  <a:noFill/>
                </a:ln>
                <a:solidFill>
                  <a:srgbClr val="FFFFFF"/>
                </a:solidFill>
                <a:effectLst/>
                <a:uLnTx/>
                <a:uFillTx/>
                <a:latin typeface="Verdana"/>
                <a:ea typeface="ヒラギノ角ゴ ProN W3"/>
                <a:cs typeface="+mn-cs"/>
              </a:endParaRPr>
            </a:p>
          </p:txBody>
        </p:sp>
        <p:sp>
          <p:nvSpPr>
            <p:cNvPr id="190" name="Oval 189">
              <a:extLst>
                <a:ext uri="{FF2B5EF4-FFF2-40B4-BE49-F238E27FC236}">
                  <a16:creationId xmlns:a16="http://schemas.microsoft.com/office/drawing/2014/main" id="{3C9E3FE0-AA8C-423F-BB03-008A433B07ED}"/>
                </a:ext>
              </a:extLst>
            </p:cNvPr>
            <p:cNvSpPr/>
            <p:nvPr/>
          </p:nvSpPr>
          <p:spPr>
            <a:xfrm>
              <a:off x="7792389" y="5300789"/>
              <a:ext cx="607997" cy="609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8493" rtl="0" eaLnBrk="1" fontAlgn="base" latinLnBrk="0" hangingPunct="1">
                <a:lnSpc>
                  <a:spcPct val="100000"/>
                </a:lnSpc>
                <a:spcBef>
                  <a:spcPct val="50000"/>
                </a:spcBef>
                <a:spcAft>
                  <a:spcPct val="0"/>
                </a:spcAft>
                <a:buClrTx/>
                <a:buSzTx/>
                <a:buFontTx/>
                <a:buNone/>
                <a:tabLst/>
                <a:defRPr/>
              </a:pPr>
              <a:r>
                <a:rPr kumimoji="0" lang="en-US" sz="1166" b="1" i="0" u="none" strike="noStrike" kern="1200" cap="none" spc="0" normalizeH="0" baseline="0" noProof="0">
                  <a:ln>
                    <a:noFill/>
                  </a:ln>
                  <a:solidFill>
                    <a:srgbClr val="646464"/>
                  </a:solidFill>
                  <a:effectLst/>
                  <a:uLnTx/>
                  <a:uFillTx/>
                  <a:latin typeface="Verdana"/>
                  <a:ea typeface="ヒラギノ角ゴ ProN W3"/>
                  <a:cs typeface="+mn-cs"/>
                </a:rPr>
                <a:t>02</a:t>
              </a:r>
            </a:p>
          </p:txBody>
        </p:sp>
      </p:grpSp>
      <p:grpSp>
        <p:nvGrpSpPr>
          <p:cNvPr id="8" name="Group 7">
            <a:extLst>
              <a:ext uri="{FF2B5EF4-FFF2-40B4-BE49-F238E27FC236}">
                <a16:creationId xmlns:a16="http://schemas.microsoft.com/office/drawing/2014/main" id="{2B29D81F-153B-4A3F-B126-14DEF8DD6DC1}"/>
              </a:ext>
            </a:extLst>
          </p:cNvPr>
          <p:cNvGrpSpPr/>
          <p:nvPr/>
        </p:nvGrpSpPr>
        <p:grpSpPr>
          <a:xfrm>
            <a:off x="8033644" y="4550351"/>
            <a:ext cx="3657600" cy="1530361"/>
            <a:chOff x="10734042" y="5238916"/>
            <a:chExt cx="4389120" cy="1836432"/>
          </a:xfrm>
        </p:grpSpPr>
        <p:sp>
          <p:nvSpPr>
            <p:cNvPr id="175" name="Rectangle 174">
              <a:extLst>
                <a:ext uri="{FF2B5EF4-FFF2-40B4-BE49-F238E27FC236}">
                  <a16:creationId xmlns:a16="http://schemas.microsoft.com/office/drawing/2014/main" id="{8016EA6A-35B2-4E6C-BCA4-82F19010C9B4}"/>
                </a:ext>
              </a:extLst>
            </p:cNvPr>
            <p:cNvSpPr/>
            <p:nvPr/>
          </p:nvSpPr>
          <p:spPr>
            <a:xfrm>
              <a:off x="10769558" y="5842216"/>
              <a:ext cx="4105940" cy="1233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52400" rtlCol="0" anchor="t"/>
            <a:lstStyle/>
            <a:p>
              <a:pPr marL="0" marR="0" lvl="0" indent="0" algn="l" defTabSz="608493" rtl="0" eaLnBrk="1" fontAlgn="base" latinLnBrk="0" hangingPunct="1">
                <a:lnSpc>
                  <a:spcPct val="100000"/>
                </a:lnSpc>
                <a:spcBef>
                  <a:spcPct val="50000"/>
                </a:spcBef>
                <a:spcAft>
                  <a:spcPct val="0"/>
                </a:spcAft>
                <a:buClrTx/>
                <a:buSzTx/>
                <a:buFontTx/>
                <a:buNone/>
                <a:tabLst/>
                <a:defRPr/>
              </a:pPr>
              <a:r>
                <a:rPr kumimoji="0" lang="en-US" sz="1001" b="0" i="0" u="none" strike="noStrike" kern="1200" cap="none" spc="0" normalizeH="0" baseline="0" noProof="0">
                  <a:ln>
                    <a:noFill/>
                  </a:ln>
                  <a:solidFill>
                    <a:srgbClr val="212121"/>
                  </a:solidFill>
                  <a:effectLst/>
                  <a:uLnTx/>
                  <a:uFillTx/>
                  <a:latin typeface="Verdana"/>
                  <a:ea typeface="ヒラギノ角ゴ ProN W3"/>
                  <a:cs typeface="+mn-cs"/>
                </a:rPr>
                <a:t>Site List that results from market input and endorsement of sites selected from the DDSL, contained within the Site Decision List (SDL)</a:t>
              </a:r>
            </a:p>
          </p:txBody>
        </p:sp>
        <p:sp>
          <p:nvSpPr>
            <p:cNvPr id="183" name="Chevron 62">
              <a:extLst>
                <a:ext uri="{FF2B5EF4-FFF2-40B4-BE49-F238E27FC236}">
                  <a16:creationId xmlns:a16="http://schemas.microsoft.com/office/drawing/2014/main" id="{215E257E-823D-41AE-96BD-C2004ECB787D}"/>
                </a:ext>
              </a:extLst>
            </p:cNvPr>
            <p:cNvSpPr/>
            <p:nvPr/>
          </p:nvSpPr>
          <p:spPr>
            <a:xfrm>
              <a:off x="10734042" y="5384542"/>
              <a:ext cx="4389120" cy="43697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62000"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r>
                <a:rPr kumimoji="0" lang="en-US" sz="1001" b="1" i="0" u="none" strike="noStrike" kern="1200" cap="none" spc="0" normalizeH="0" baseline="0" noProof="0">
                  <a:ln>
                    <a:noFill/>
                  </a:ln>
                  <a:solidFill>
                    <a:srgbClr val="FFFFFF"/>
                  </a:solidFill>
                  <a:effectLst/>
                  <a:uLnTx/>
                  <a:uFillTx/>
                  <a:latin typeface="Verdana"/>
                  <a:ea typeface="ヒラギノ角ゴ ProN W3"/>
                  <a:cs typeface="+mn-cs"/>
                </a:rPr>
                <a:t>Recommended Site List</a:t>
              </a:r>
              <a:endParaRPr kumimoji="0" lang="en-US" sz="1001" b="0" i="0" u="none" strike="noStrike" kern="1200" cap="none" spc="0" normalizeH="0" baseline="0" noProof="0">
                <a:ln>
                  <a:noFill/>
                </a:ln>
                <a:solidFill>
                  <a:srgbClr val="212121"/>
                </a:solidFill>
                <a:effectLst/>
                <a:uLnTx/>
                <a:uFillTx/>
                <a:latin typeface="Verdana"/>
                <a:ea typeface="ヒラギノ角ゴ ProN W3"/>
                <a:cs typeface="+mn-cs"/>
              </a:endParaRPr>
            </a:p>
          </p:txBody>
        </p:sp>
        <p:sp>
          <p:nvSpPr>
            <p:cNvPr id="187" name="Oval 186">
              <a:extLst>
                <a:ext uri="{FF2B5EF4-FFF2-40B4-BE49-F238E27FC236}">
                  <a16:creationId xmlns:a16="http://schemas.microsoft.com/office/drawing/2014/main" id="{50C51CFB-9971-44C7-B60E-07A9FA1082AD}"/>
                </a:ext>
              </a:extLst>
            </p:cNvPr>
            <p:cNvSpPr/>
            <p:nvPr/>
          </p:nvSpPr>
          <p:spPr>
            <a:xfrm>
              <a:off x="11051668" y="5238916"/>
              <a:ext cx="725920" cy="7282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8493" rtl="0" eaLnBrk="1" fontAlgn="base" latinLnBrk="0" hangingPunct="1">
                <a:lnSpc>
                  <a:spcPct val="100000"/>
                </a:lnSpc>
                <a:spcBef>
                  <a:spcPct val="50000"/>
                </a:spcBef>
                <a:spcAft>
                  <a:spcPct val="0"/>
                </a:spcAft>
                <a:buClrTx/>
                <a:buSzTx/>
                <a:buFontTx/>
                <a:buNone/>
                <a:tabLst/>
                <a:defRPr/>
              </a:pPr>
              <a:endParaRPr kumimoji="0" lang="en-US" sz="1166" b="0" i="0" u="none" strike="noStrike" kern="1200" cap="none" spc="0" normalizeH="0" baseline="0" noProof="0">
                <a:ln>
                  <a:noFill/>
                </a:ln>
                <a:solidFill>
                  <a:srgbClr val="FFFFFF"/>
                </a:solidFill>
                <a:effectLst/>
                <a:uLnTx/>
                <a:uFillTx/>
                <a:latin typeface="Verdana"/>
                <a:ea typeface="ヒラギノ角ゴ ProN W3"/>
                <a:cs typeface="+mn-cs"/>
              </a:endParaRPr>
            </a:p>
          </p:txBody>
        </p:sp>
        <p:sp>
          <p:nvSpPr>
            <p:cNvPr id="191" name="Oval 190">
              <a:extLst>
                <a:ext uri="{FF2B5EF4-FFF2-40B4-BE49-F238E27FC236}">
                  <a16:creationId xmlns:a16="http://schemas.microsoft.com/office/drawing/2014/main" id="{FCA4A421-1B70-4E8D-866A-DB195E554850}"/>
                </a:ext>
              </a:extLst>
            </p:cNvPr>
            <p:cNvSpPr/>
            <p:nvPr/>
          </p:nvSpPr>
          <p:spPr>
            <a:xfrm>
              <a:off x="11110629" y="5300789"/>
              <a:ext cx="607997" cy="609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08493" rtl="0" eaLnBrk="1" fontAlgn="base" latinLnBrk="0" hangingPunct="1">
                <a:lnSpc>
                  <a:spcPct val="100000"/>
                </a:lnSpc>
                <a:spcBef>
                  <a:spcPct val="50000"/>
                </a:spcBef>
                <a:spcAft>
                  <a:spcPct val="0"/>
                </a:spcAft>
                <a:buClrTx/>
                <a:buSzTx/>
                <a:buFontTx/>
                <a:buNone/>
                <a:tabLst/>
                <a:defRPr/>
              </a:pPr>
              <a:r>
                <a:rPr kumimoji="0" lang="en-US" sz="1166" b="1" i="0" u="none" strike="noStrike" kern="1200" cap="none" spc="0" normalizeH="0" baseline="0" noProof="0">
                  <a:ln>
                    <a:noFill/>
                  </a:ln>
                  <a:solidFill>
                    <a:srgbClr val="646464"/>
                  </a:solidFill>
                  <a:effectLst/>
                  <a:uLnTx/>
                  <a:uFillTx/>
                  <a:latin typeface="Verdana"/>
                  <a:ea typeface="ヒラギノ角ゴ ProN W3"/>
                  <a:cs typeface="+mn-cs"/>
                </a:rPr>
                <a:t>03</a:t>
              </a:r>
            </a:p>
          </p:txBody>
        </p:sp>
      </p:grpSp>
      <p:sp>
        <p:nvSpPr>
          <p:cNvPr id="46" name="roadsign16x9">
            <a:extLst>
              <a:ext uri="{FF2B5EF4-FFF2-40B4-BE49-F238E27FC236}">
                <a16:creationId xmlns:a16="http://schemas.microsoft.com/office/drawing/2014/main" id="{A8888D14-3A2A-4E5A-8082-2A00EC08D54C}"/>
              </a:ext>
            </a:extLst>
          </p:cNvPr>
          <p:cNvSpPr txBox="1"/>
          <p:nvPr/>
        </p:nvSpPr>
        <p:spPr>
          <a:xfrm>
            <a:off x="9908835" y="180251"/>
            <a:ext cx="1905001" cy="102657"/>
          </a:xfrm>
          <a:prstGeom prst="rect">
            <a:avLst/>
          </a:prstGeom>
          <a:noFill/>
        </p:spPr>
        <p:txBody>
          <a:bodyPr wrap="square" lIns="0" tIns="0" rIns="0" bIns="0" rtlCol="0" anchor="ctr" anchorCtr="0">
            <a:spAutoFit/>
          </a:bodyPr>
          <a:lstStyle/>
          <a:p>
            <a:pPr marL="0" marR="0" lvl="0" indent="0" algn="r" defTabSz="761979"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solidFill>
                  <a:srgbClr val="FFFFFF">
                    <a:lumMod val="50000"/>
                  </a:srgbClr>
                </a:solidFill>
                <a:effectLst/>
                <a:uLnTx/>
                <a:uFillTx/>
                <a:latin typeface="Verdana" panose="020B0604030504040204" pitchFamily="34" charset="0"/>
                <a:ea typeface="Verdana" panose="020B0604030504040204" pitchFamily="34" charset="0"/>
                <a:cs typeface="+mn-cs"/>
              </a:rPr>
              <a:t>Site Recommendation</a:t>
            </a:r>
          </a:p>
        </p:txBody>
      </p:sp>
      <p:sp>
        <p:nvSpPr>
          <p:cNvPr id="39" name="Block Arc 38">
            <a:extLst>
              <a:ext uri="{FF2B5EF4-FFF2-40B4-BE49-F238E27FC236}">
                <a16:creationId xmlns:a16="http://schemas.microsoft.com/office/drawing/2014/main" id="{3154E2F8-1A3D-48C4-857C-BB4FBC6C9DA0}"/>
              </a:ext>
            </a:extLst>
          </p:cNvPr>
          <p:cNvSpPr>
            <a:spLocks/>
          </p:cNvSpPr>
          <p:nvPr/>
        </p:nvSpPr>
        <p:spPr>
          <a:xfrm>
            <a:off x="3421129" y="1460610"/>
            <a:ext cx="1046773" cy="1046775"/>
          </a:xfrm>
          <a:prstGeom prst="blockArc">
            <a:avLst>
              <a:gd name="adj1" fmla="val 2579967"/>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grpSp>
        <p:nvGrpSpPr>
          <p:cNvPr id="45" name="Group 44">
            <a:extLst>
              <a:ext uri="{FF2B5EF4-FFF2-40B4-BE49-F238E27FC236}">
                <a16:creationId xmlns:a16="http://schemas.microsoft.com/office/drawing/2014/main" id="{5AA6DE32-E358-4763-925D-701660C87FF4}"/>
              </a:ext>
            </a:extLst>
          </p:cNvPr>
          <p:cNvGrpSpPr/>
          <p:nvPr/>
        </p:nvGrpSpPr>
        <p:grpSpPr>
          <a:xfrm>
            <a:off x="3444787" y="1388489"/>
            <a:ext cx="1272100" cy="1046775"/>
            <a:chOff x="549275" y="2440482"/>
            <a:chExt cx="3907917" cy="3215714"/>
          </a:xfrm>
        </p:grpSpPr>
        <p:sp>
          <p:nvSpPr>
            <p:cNvPr id="47" name="Arc 46">
              <a:extLst>
                <a:ext uri="{FF2B5EF4-FFF2-40B4-BE49-F238E27FC236}">
                  <a16:creationId xmlns:a16="http://schemas.microsoft.com/office/drawing/2014/main" id="{482FDC86-23ED-4E40-98AA-6DFF89481548}"/>
                </a:ext>
              </a:extLst>
            </p:cNvPr>
            <p:cNvSpPr>
              <a:spLocks/>
            </p:cNvSpPr>
            <p:nvPr/>
          </p:nvSpPr>
          <p:spPr>
            <a:xfrm>
              <a:off x="549275" y="2440482"/>
              <a:ext cx="3215714" cy="3215714"/>
            </a:xfrm>
            <a:prstGeom prst="arc">
              <a:avLst>
                <a:gd name="adj1" fmla="val 8312899"/>
                <a:gd name="adj2" fmla="val 2495311"/>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cxnSp>
          <p:nvCxnSpPr>
            <p:cNvPr id="48" name="Straight Connector 47">
              <a:extLst>
                <a:ext uri="{FF2B5EF4-FFF2-40B4-BE49-F238E27FC236}">
                  <a16:creationId xmlns:a16="http://schemas.microsoft.com/office/drawing/2014/main" id="{F1CDA814-3A7F-4849-9DBF-DB0273B82FA1}"/>
                </a:ext>
              </a:extLst>
            </p:cNvPr>
            <p:cNvCxnSpPr>
              <a:cxnSpLocks/>
            </p:cNvCxnSpPr>
            <p:nvPr/>
          </p:nvCxnSpPr>
          <p:spPr>
            <a:xfrm flipV="1">
              <a:off x="3764988" y="4033675"/>
              <a:ext cx="692204" cy="2"/>
            </a:xfrm>
            <a:prstGeom prst="line">
              <a:avLst/>
            </a:prstGeom>
            <a:noFill/>
            <a:ln w="19050">
              <a:solidFill>
                <a:schemeClr val="tx2"/>
              </a:solidFill>
              <a:tailEnd type="triangle" w="lg" len="med"/>
            </a:ln>
          </p:spPr>
          <p:style>
            <a:lnRef idx="2">
              <a:schemeClr val="accent1">
                <a:shade val="50000"/>
              </a:schemeClr>
            </a:lnRef>
            <a:fillRef idx="1">
              <a:schemeClr val="accent1"/>
            </a:fillRef>
            <a:effectRef idx="0">
              <a:schemeClr val="accent1"/>
            </a:effectRef>
            <a:fontRef idx="minor">
              <a:schemeClr val="lt1"/>
            </a:fontRef>
          </p:style>
        </p:cxnSp>
      </p:grpSp>
      <p:sp>
        <p:nvSpPr>
          <p:cNvPr id="60" name="Rectangle: Top Corners Rounded 59">
            <a:extLst>
              <a:ext uri="{FF2B5EF4-FFF2-40B4-BE49-F238E27FC236}">
                <a16:creationId xmlns:a16="http://schemas.microsoft.com/office/drawing/2014/main" id="{A9C10E81-353B-4877-9EBC-5DB140483C95}"/>
              </a:ext>
            </a:extLst>
          </p:cNvPr>
          <p:cNvSpPr>
            <a:spLocks/>
          </p:cNvSpPr>
          <p:nvPr/>
        </p:nvSpPr>
        <p:spPr bwMode="gray">
          <a:xfrm>
            <a:off x="2854912" y="2632761"/>
            <a:ext cx="2048729" cy="607052"/>
          </a:xfrm>
          <a:prstGeom prst="round2SameRect">
            <a:avLst/>
          </a:prstGeom>
          <a:solidFill>
            <a:schemeClr val="tx2"/>
          </a:solidFill>
        </p:spPr>
        <p:txBody>
          <a:bodyPr wrap="square" lIns="38100" tIns="38100" rIns="38100" bIns="38100" anchor="t">
            <a:noAutofit/>
          </a:bodyPr>
          <a:lstStyle/>
          <a:p>
            <a:pPr marL="0" marR="0" lvl="1" indent="0" algn="ctr" defTabSz="761979" rtl="0" eaLnBrk="1" fontAlgn="base" latinLnBrk="0" hangingPunct="1">
              <a:lnSpc>
                <a:spcPct val="100000"/>
              </a:lnSpc>
              <a:spcBef>
                <a:spcPts val="0"/>
              </a:spcBef>
              <a:spcAft>
                <a:spcPts val="0"/>
              </a:spcAft>
              <a:buClr>
                <a:srgbClr val="75737D"/>
              </a:buClr>
              <a:buSzPct val="110000"/>
              <a:buFontTx/>
              <a:buNone/>
              <a:tabLst/>
              <a:defRPr/>
            </a:pPr>
            <a: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t>Data Extraction &amp; Mastering</a:t>
            </a:r>
          </a:p>
        </p:txBody>
      </p:sp>
      <p:sp>
        <p:nvSpPr>
          <p:cNvPr id="70" name="Rectangle 69">
            <a:extLst>
              <a:ext uri="{FF2B5EF4-FFF2-40B4-BE49-F238E27FC236}">
                <a16:creationId xmlns:a16="http://schemas.microsoft.com/office/drawing/2014/main" id="{55D1BA9A-0DA8-47A5-908E-CB77BB934896}"/>
              </a:ext>
            </a:extLst>
          </p:cNvPr>
          <p:cNvSpPr>
            <a:spLocks/>
          </p:cNvSpPr>
          <p:nvPr/>
        </p:nvSpPr>
        <p:spPr bwMode="gray">
          <a:xfrm>
            <a:off x="2854912" y="3227737"/>
            <a:ext cx="2048729" cy="549573"/>
          </a:xfrm>
          <a:prstGeom prst="rect">
            <a:avLst/>
          </a:prstGeom>
          <a:solidFill>
            <a:schemeClr val="bg1">
              <a:lumMod val="95000"/>
            </a:schemeClr>
          </a:solidFill>
        </p:spPr>
        <p:txBody>
          <a:bodyPr wrap="square" lIns="38100" tIns="38100" rIns="38100" bIns="38100" anchor="t">
            <a:noAutofit/>
          </a:bodyPr>
          <a:lstStyle/>
          <a:p>
            <a:pPr marL="0" marR="0" lvl="0" indent="0" algn="ctr" defTabSz="761979" rtl="0" eaLnBrk="1" fontAlgn="base" latinLnBrk="0" hangingPunct="1">
              <a:lnSpc>
                <a:spcPct val="100000"/>
              </a:lnSpc>
              <a:spcBef>
                <a:spcPct val="0"/>
              </a:spcBef>
              <a:spcAft>
                <a:spcPct val="0"/>
              </a:spcAft>
              <a:buClrTx/>
              <a:buSzTx/>
              <a:buFontTx/>
              <a:buNone/>
              <a:tabLst/>
              <a:defRPr/>
            </a:pPr>
            <a:r>
              <a:rPr kumimoji="0" lang="en-US" sz="917" b="0" i="0" u="none" strike="noStrike" kern="1200" cap="none" spc="-9" normalizeH="0" baseline="0" noProof="0">
                <a:ln>
                  <a:noFill/>
                </a:ln>
                <a:solidFill>
                  <a:srgbClr val="212121"/>
                </a:solidFill>
                <a:effectLst/>
                <a:uLnTx/>
                <a:uFillTx/>
                <a:latin typeface="Verdana"/>
                <a:ea typeface="+mn-ea"/>
                <a:cs typeface="+mn-cs"/>
              </a:rPr>
              <a:t>Extract and master multimodal data from various sources incl. qualitative inputs</a:t>
            </a:r>
            <a:endParaRPr kumimoji="0" lang="en-US" sz="917" b="0" i="0" u="none" strike="noStrike" kern="1200" cap="none" spc="0" normalizeH="0" baseline="0" noProof="0">
              <a:ln>
                <a:noFill/>
              </a:ln>
              <a:solidFill>
                <a:srgbClr val="212121"/>
              </a:solidFill>
              <a:effectLst/>
              <a:uLnTx/>
              <a:uFillTx/>
              <a:latin typeface="Verdana"/>
              <a:ea typeface="ヒラギノ角ゴ ProN W3" pitchFamily="-110" charset="-128"/>
              <a:cs typeface="ヒラギノ角ゴ ProN W3" pitchFamily="-110" charset="-128"/>
              <a:sym typeface="Arial" pitchFamily="-110" charset="0"/>
            </a:endParaRPr>
          </a:p>
        </p:txBody>
      </p:sp>
      <p:sp>
        <p:nvSpPr>
          <p:cNvPr id="49" name="Block Arc 48">
            <a:extLst>
              <a:ext uri="{FF2B5EF4-FFF2-40B4-BE49-F238E27FC236}">
                <a16:creationId xmlns:a16="http://schemas.microsoft.com/office/drawing/2014/main" id="{163D7DE3-71D9-4B1A-9877-04F4899FA472}"/>
              </a:ext>
            </a:extLst>
          </p:cNvPr>
          <p:cNvSpPr>
            <a:spLocks/>
          </p:cNvSpPr>
          <p:nvPr/>
        </p:nvSpPr>
        <p:spPr>
          <a:xfrm>
            <a:off x="5631531" y="1460269"/>
            <a:ext cx="1046773" cy="1046775"/>
          </a:xfrm>
          <a:prstGeom prst="blockArc">
            <a:avLst>
              <a:gd name="adj1" fmla="val 2582001"/>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grpSp>
        <p:nvGrpSpPr>
          <p:cNvPr id="50" name="Group 49">
            <a:extLst>
              <a:ext uri="{FF2B5EF4-FFF2-40B4-BE49-F238E27FC236}">
                <a16:creationId xmlns:a16="http://schemas.microsoft.com/office/drawing/2014/main" id="{7F35ADFA-716F-4542-82EE-0BD8CDA8B526}"/>
              </a:ext>
            </a:extLst>
          </p:cNvPr>
          <p:cNvGrpSpPr/>
          <p:nvPr/>
        </p:nvGrpSpPr>
        <p:grpSpPr>
          <a:xfrm>
            <a:off x="5655189" y="1388148"/>
            <a:ext cx="1272100" cy="1046775"/>
            <a:chOff x="549275" y="2440482"/>
            <a:chExt cx="3907917" cy="3215714"/>
          </a:xfrm>
        </p:grpSpPr>
        <p:sp>
          <p:nvSpPr>
            <p:cNvPr id="51" name="Arc 50">
              <a:extLst>
                <a:ext uri="{FF2B5EF4-FFF2-40B4-BE49-F238E27FC236}">
                  <a16:creationId xmlns:a16="http://schemas.microsoft.com/office/drawing/2014/main" id="{CF3925B5-9CB8-40C8-8538-C6C0C43BDA86}"/>
                </a:ext>
              </a:extLst>
            </p:cNvPr>
            <p:cNvSpPr>
              <a:spLocks/>
            </p:cNvSpPr>
            <p:nvPr/>
          </p:nvSpPr>
          <p:spPr>
            <a:xfrm>
              <a:off x="549275" y="2440482"/>
              <a:ext cx="3215714" cy="3215714"/>
            </a:xfrm>
            <a:prstGeom prst="arc">
              <a:avLst>
                <a:gd name="adj1" fmla="val 8312899"/>
                <a:gd name="adj2" fmla="val 2495311"/>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cxnSp>
          <p:nvCxnSpPr>
            <p:cNvPr id="52" name="Straight Connector 51">
              <a:extLst>
                <a:ext uri="{FF2B5EF4-FFF2-40B4-BE49-F238E27FC236}">
                  <a16:creationId xmlns:a16="http://schemas.microsoft.com/office/drawing/2014/main" id="{3A8D2E6E-7FA5-4490-9F75-1CFB3A57EBBA}"/>
                </a:ext>
              </a:extLst>
            </p:cNvPr>
            <p:cNvCxnSpPr>
              <a:cxnSpLocks/>
            </p:cNvCxnSpPr>
            <p:nvPr/>
          </p:nvCxnSpPr>
          <p:spPr>
            <a:xfrm flipV="1">
              <a:off x="3764988" y="4033675"/>
              <a:ext cx="692204" cy="2"/>
            </a:xfrm>
            <a:prstGeom prst="line">
              <a:avLst/>
            </a:prstGeom>
            <a:noFill/>
            <a:ln w="19050">
              <a:solidFill>
                <a:schemeClr val="tx2"/>
              </a:solidFill>
              <a:tailEnd type="triangle" w="lg" len="med"/>
            </a:ln>
          </p:spPr>
          <p:style>
            <a:lnRef idx="2">
              <a:schemeClr val="accent1">
                <a:shade val="50000"/>
              </a:schemeClr>
            </a:lnRef>
            <a:fillRef idx="1">
              <a:schemeClr val="accent1"/>
            </a:fillRef>
            <a:effectRef idx="0">
              <a:schemeClr val="accent1"/>
            </a:effectRef>
            <a:fontRef idx="minor">
              <a:schemeClr val="lt1"/>
            </a:fontRef>
          </p:style>
        </p:cxnSp>
      </p:grpSp>
      <p:sp>
        <p:nvSpPr>
          <p:cNvPr id="61" name="Rectangle: Top Corners Rounded 60">
            <a:extLst>
              <a:ext uri="{FF2B5EF4-FFF2-40B4-BE49-F238E27FC236}">
                <a16:creationId xmlns:a16="http://schemas.microsoft.com/office/drawing/2014/main" id="{6D75169D-B9AF-4AC6-9738-CA2245166C5C}"/>
              </a:ext>
            </a:extLst>
          </p:cNvPr>
          <p:cNvSpPr>
            <a:spLocks/>
          </p:cNvSpPr>
          <p:nvPr/>
        </p:nvSpPr>
        <p:spPr bwMode="gray">
          <a:xfrm>
            <a:off x="5104457" y="2632761"/>
            <a:ext cx="2048729" cy="607052"/>
          </a:xfrm>
          <a:prstGeom prst="round2SameRect">
            <a:avLst/>
          </a:prstGeom>
          <a:solidFill>
            <a:schemeClr val="tx2"/>
          </a:solidFill>
        </p:spPr>
        <p:txBody>
          <a:bodyPr wrap="square" lIns="38100" tIns="38100" rIns="38100" bIns="38100" anchor="t">
            <a:noAutofit/>
          </a:bodyPr>
          <a:lstStyle/>
          <a:p>
            <a:pPr marL="0" marR="0" lvl="1" indent="0" algn="ctr" defTabSz="761979" rtl="0" eaLnBrk="1" fontAlgn="base" latinLnBrk="0" hangingPunct="1">
              <a:lnSpc>
                <a:spcPct val="100000"/>
              </a:lnSpc>
              <a:spcBef>
                <a:spcPts val="0"/>
              </a:spcBef>
              <a:spcAft>
                <a:spcPts val="0"/>
              </a:spcAft>
              <a:buClr>
                <a:srgbClr val="75737D"/>
              </a:buClr>
              <a:buSzPct val="110000"/>
              <a:buFontTx/>
              <a:buNone/>
              <a:tabLst/>
              <a:defRPr/>
            </a:pPr>
            <a: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t>Predictive Site Recommendation</a:t>
            </a:r>
            <a:b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br>
            <a: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t>via AI/ML Models</a:t>
            </a:r>
          </a:p>
        </p:txBody>
      </p:sp>
      <p:sp>
        <p:nvSpPr>
          <p:cNvPr id="71" name="Rectangle 70">
            <a:extLst>
              <a:ext uri="{FF2B5EF4-FFF2-40B4-BE49-F238E27FC236}">
                <a16:creationId xmlns:a16="http://schemas.microsoft.com/office/drawing/2014/main" id="{FCD8A78A-6E8E-467E-A7C9-F3BC9FCF864A}"/>
              </a:ext>
            </a:extLst>
          </p:cNvPr>
          <p:cNvSpPr>
            <a:spLocks/>
          </p:cNvSpPr>
          <p:nvPr/>
        </p:nvSpPr>
        <p:spPr bwMode="gray">
          <a:xfrm>
            <a:off x="5104457" y="3227737"/>
            <a:ext cx="2048729" cy="549573"/>
          </a:xfrm>
          <a:prstGeom prst="rect">
            <a:avLst/>
          </a:prstGeom>
          <a:solidFill>
            <a:schemeClr val="bg1">
              <a:lumMod val="95000"/>
            </a:schemeClr>
          </a:solidFill>
        </p:spPr>
        <p:txBody>
          <a:bodyPr wrap="square" lIns="38100" tIns="38100" rIns="38100" bIns="38100" anchor="t">
            <a:noAutofit/>
          </a:bodyPr>
          <a:lstStyle/>
          <a:p>
            <a:pPr marL="0" marR="0" lvl="0" indent="0" algn="ctr" defTabSz="761979" rtl="0" eaLnBrk="1" fontAlgn="base" latinLnBrk="0" hangingPunct="1">
              <a:lnSpc>
                <a:spcPct val="100000"/>
              </a:lnSpc>
              <a:spcBef>
                <a:spcPct val="0"/>
              </a:spcBef>
              <a:spcAft>
                <a:spcPct val="0"/>
              </a:spcAft>
              <a:buClrTx/>
              <a:buSzTx/>
              <a:buFontTx/>
              <a:buNone/>
              <a:tabLst/>
              <a:defRPr/>
            </a:pPr>
            <a:r>
              <a:rPr kumimoji="0" lang="en-US" sz="917" b="0" i="0" u="none" strike="noStrike" kern="1200" cap="none" spc="-9" normalizeH="0" baseline="0" noProof="0">
                <a:ln>
                  <a:noFill/>
                </a:ln>
                <a:solidFill>
                  <a:srgbClr val="212121"/>
                </a:solidFill>
                <a:effectLst/>
                <a:uLnTx/>
                <a:uFillTx/>
                <a:latin typeface="Verdana"/>
                <a:ea typeface="+mn-ea"/>
                <a:cs typeface="+mn-cs"/>
              </a:rPr>
              <a:t>Create a central site universe that incorporates site predictions based on AI/ML models</a:t>
            </a:r>
            <a:endParaRPr kumimoji="0" lang="en-US" sz="917" b="0" i="0" u="none" strike="noStrike" kern="1200" cap="none" spc="0" normalizeH="0" baseline="0" noProof="0">
              <a:ln>
                <a:noFill/>
              </a:ln>
              <a:solidFill>
                <a:srgbClr val="212121"/>
              </a:solidFill>
              <a:effectLst/>
              <a:uLnTx/>
              <a:uFillTx/>
              <a:latin typeface="Verdana"/>
              <a:ea typeface="ヒラギノ角ゴ ProN W3" pitchFamily="-110" charset="-128"/>
              <a:cs typeface="ヒラギノ角ゴ ProN W3" pitchFamily="-110" charset="-128"/>
              <a:sym typeface="Arial" pitchFamily="-110" charset="0"/>
            </a:endParaRPr>
          </a:p>
        </p:txBody>
      </p:sp>
      <p:sp>
        <p:nvSpPr>
          <p:cNvPr id="53" name="Block Arc 52">
            <a:extLst>
              <a:ext uri="{FF2B5EF4-FFF2-40B4-BE49-F238E27FC236}">
                <a16:creationId xmlns:a16="http://schemas.microsoft.com/office/drawing/2014/main" id="{CD2F1608-7282-4EFA-9689-0376EA43FDA1}"/>
              </a:ext>
            </a:extLst>
          </p:cNvPr>
          <p:cNvSpPr>
            <a:spLocks/>
          </p:cNvSpPr>
          <p:nvPr/>
        </p:nvSpPr>
        <p:spPr>
          <a:xfrm>
            <a:off x="7852366" y="1464425"/>
            <a:ext cx="1046773" cy="1046775"/>
          </a:xfrm>
          <a:prstGeom prst="blockArc">
            <a:avLst>
              <a:gd name="adj1" fmla="val 2572270"/>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grpSp>
        <p:nvGrpSpPr>
          <p:cNvPr id="54" name="Group 53">
            <a:extLst>
              <a:ext uri="{FF2B5EF4-FFF2-40B4-BE49-F238E27FC236}">
                <a16:creationId xmlns:a16="http://schemas.microsoft.com/office/drawing/2014/main" id="{1DE9DA68-BD85-4D5D-B442-412E10828EC5}"/>
              </a:ext>
            </a:extLst>
          </p:cNvPr>
          <p:cNvGrpSpPr/>
          <p:nvPr/>
        </p:nvGrpSpPr>
        <p:grpSpPr>
          <a:xfrm>
            <a:off x="7876026" y="1392304"/>
            <a:ext cx="1272100" cy="1046775"/>
            <a:chOff x="549275" y="2440482"/>
            <a:chExt cx="3907917" cy="3215714"/>
          </a:xfrm>
        </p:grpSpPr>
        <p:sp>
          <p:nvSpPr>
            <p:cNvPr id="55" name="Arc 54">
              <a:extLst>
                <a:ext uri="{FF2B5EF4-FFF2-40B4-BE49-F238E27FC236}">
                  <a16:creationId xmlns:a16="http://schemas.microsoft.com/office/drawing/2014/main" id="{8743D1D3-4A83-450D-9A50-4EA3503E74D9}"/>
                </a:ext>
              </a:extLst>
            </p:cNvPr>
            <p:cNvSpPr>
              <a:spLocks/>
            </p:cNvSpPr>
            <p:nvPr/>
          </p:nvSpPr>
          <p:spPr>
            <a:xfrm>
              <a:off x="549275" y="2440482"/>
              <a:ext cx="3215714" cy="3215714"/>
            </a:xfrm>
            <a:prstGeom prst="arc">
              <a:avLst>
                <a:gd name="adj1" fmla="val 8312899"/>
                <a:gd name="adj2" fmla="val 2495311"/>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cxnSp>
          <p:nvCxnSpPr>
            <p:cNvPr id="56" name="Straight Connector 55">
              <a:extLst>
                <a:ext uri="{FF2B5EF4-FFF2-40B4-BE49-F238E27FC236}">
                  <a16:creationId xmlns:a16="http://schemas.microsoft.com/office/drawing/2014/main" id="{5C5F3F45-1616-43FE-8F8C-3EF347986E2C}"/>
                </a:ext>
              </a:extLst>
            </p:cNvPr>
            <p:cNvCxnSpPr>
              <a:cxnSpLocks/>
            </p:cNvCxnSpPr>
            <p:nvPr/>
          </p:nvCxnSpPr>
          <p:spPr>
            <a:xfrm flipV="1">
              <a:off x="3764988" y="4033675"/>
              <a:ext cx="692204" cy="2"/>
            </a:xfrm>
            <a:prstGeom prst="line">
              <a:avLst/>
            </a:prstGeom>
            <a:noFill/>
            <a:ln w="19050">
              <a:solidFill>
                <a:schemeClr val="tx2"/>
              </a:solidFill>
              <a:tailEnd type="triangle" w="lg" len="med"/>
            </a:ln>
          </p:spPr>
          <p:style>
            <a:lnRef idx="2">
              <a:schemeClr val="accent1">
                <a:shade val="50000"/>
              </a:schemeClr>
            </a:lnRef>
            <a:fillRef idx="1">
              <a:schemeClr val="accent1"/>
            </a:fillRef>
            <a:effectRef idx="0">
              <a:schemeClr val="accent1"/>
            </a:effectRef>
            <a:fontRef idx="minor">
              <a:schemeClr val="lt1"/>
            </a:fontRef>
          </p:style>
        </p:cxnSp>
      </p:grpSp>
      <p:sp>
        <p:nvSpPr>
          <p:cNvPr id="62" name="Rectangle: Top Corners Rounded 61">
            <a:extLst>
              <a:ext uri="{FF2B5EF4-FFF2-40B4-BE49-F238E27FC236}">
                <a16:creationId xmlns:a16="http://schemas.microsoft.com/office/drawing/2014/main" id="{28F428E7-C63C-4266-9A85-0AEFC17516E8}"/>
              </a:ext>
            </a:extLst>
          </p:cNvPr>
          <p:cNvSpPr>
            <a:spLocks/>
          </p:cNvSpPr>
          <p:nvPr/>
        </p:nvSpPr>
        <p:spPr bwMode="gray">
          <a:xfrm>
            <a:off x="7354000" y="2632761"/>
            <a:ext cx="2048729" cy="607052"/>
          </a:xfrm>
          <a:prstGeom prst="round2SameRect">
            <a:avLst/>
          </a:prstGeom>
          <a:solidFill>
            <a:schemeClr val="tx2"/>
          </a:solidFill>
        </p:spPr>
        <p:txBody>
          <a:bodyPr wrap="square" lIns="38100" tIns="38100" rIns="38100" bIns="38100" anchor="t">
            <a:noAutofit/>
          </a:bodyPr>
          <a:lstStyle/>
          <a:p>
            <a:pPr marL="0" marR="0" lvl="1" indent="0" algn="ctr" defTabSz="761979" rtl="0" eaLnBrk="1" fontAlgn="base" latinLnBrk="0" hangingPunct="1">
              <a:lnSpc>
                <a:spcPct val="100000"/>
              </a:lnSpc>
              <a:spcBef>
                <a:spcPts val="0"/>
              </a:spcBef>
              <a:spcAft>
                <a:spcPts val="0"/>
              </a:spcAft>
              <a:buClr>
                <a:srgbClr val="75737D"/>
              </a:buClr>
              <a:buSzPct val="110000"/>
              <a:buFontTx/>
              <a:buNone/>
              <a:tabLst/>
              <a:defRPr/>
            </a:pPr>
            <a: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t>Metric Calculations</a:t>
            </a:r>
            <a:b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br>
            <a: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t> &amp; Tiering</a:t>
            </a:r>
          </a:p>
        </p:txBody>
      </p:sp>
      <p:sp>
        <p:nvSpPr>
          <p:cNvPr id="72" name="Rectangle 71">
            <a:extLst>
              <a:ext uri="{FF2B5EF4-FFF2-40B4-BE49-F238E27FC236}">
                <a16:creationId xmlns:a16="http://schemas.microsoft.com/office/drawing/2014/main" id="{82544C4B-AEE4-47FE-981D-299349E589F0}"/>
              </a:ext>
            </a:extLst>
          </p:cNvPr>
          <p:cNvSpPr>
            <a:spLocks/>
          </p:cNvSpPr>
          <p:nvPr/>
        </p:nvSpPr>
        <p:spPr bwMode="gray">
          <a:xfrm>
            <a:off x="7354000" y="3227737"/>
            <a:ext cx="2048729" cy="549573"/>
          </a:xfrm>
          <a:prstGeom prst="rect">
            <a:avLst/>
          </a:prstGeom>
          <a:solidFill>
            <a:schemeClr val="bg1">
              <a:lumMod val="95000"/>
            </a:schemeClr>
          </a:solidFill>
        </p:spPr>
        <p:txBody>
          <a:bodyPr wrap="square" lIns="38100" tIns="38100" rIns="38100" bIns="38100" anchor="t">
            <a:noAutofit/>
          </a:bodyPr>
          <a:lstStyle/>
          <a:p>
            <a:pPr marL="0" marR="0" lvl="0" indent="0" algn="ctr" defTabSz="761979" rtl="0" eaLnBrk="1" fontAlgn="base" latinLnBrk="0" hangingPunct="1">
              <a:lnSpc>
                <a:spcPct val="100000"/>
              </a:lnSpc>
              <a:spcBef>
                <a:spcPct val="0"/>
              </a:spcBef>
              <a:spcAft>
                <a:spcPct val="0"/>
              </a:spcAft>
              <a:buClrTx/>
              <a:buSzTx/>
              <a:buFontTx/>
              <a:buNone/>
              <a:tabLst/>
              <a:defRPr/>
            </a:pPr>
            <a:r>
              <a:rPr kumimoji="0" lang="en-US" sz="917" b="0" i="0" u="none" strike="noStrike" kern="1200" cap="none" spc="0" normalizeH="0" baseline="0" noProof="0">
                <a:ln>
                  <a:noFill/>
                </a:ln>
                <a:solidFill>
                  <a:srgbClr val="212121"/>
                </a:solidFill>
                <a:effectLst/>
                <a:uLnTx/>
                <a:uFillTx/>
                <a:latin typeface="Verdana"/>
                <a:ea typeface="+mn-ea"/>
                <a:cs typeface="+mn-cs"/>
              </a:rPr>
              <a:t>Calculate site &amp; investigator metrics to tier sites and create a recommended site list</a:t>
            </a:r>
            <a:endParaRPr kumimoji="0" lang="en-US" sz="917" b="0" i="0" u="none" strike="noStrike" kern="1200" cap="none" spc="0" normalizeH="0" baseline="0" noProof="0">
              <a:ln>
                <a:noFill/>
              </a:ln>
              <a:solidFill>
                <a:srgbClr val="212121"/>
              </a:solidFill>
              <a:effectLst/>
              <a:uLnTx/>
              <a:uFillTx/>
              <a:latin typeface="Verdana"/>
              <a:ea typeface="ヒラギノ角ゴ ProN W3" pitchFamily="-110" charset="-128"/>
              <a:cs typeface="ヒラギノ角ゴ ProN W3" pitchFamily="-110" charset="-128"/>
              <a:sym typeface="Arial" pitchFamily="-110" charset="0"/>
            </a:endParaRPr>
          </a:p>
        </p:txBody>
      </p:sp>
      <p:sp>
        <p:nvSpPr>
          <p:cNvPr id="57" name="Block Arc 56">
            <a:extLst>
              <a:ext uri="{FF2B5EF4-FFF2-40B4-BE49-F238E27FC236}">
                <a16:creationId xmlns:a16="http://schemas.microsoft.com/office/drawing/2014/main" id="{6498CE1F-0283-4F25-8C1E-BB1507611994}"/>
              </a:ext>
            </a:extLst>
          </p:cNvPr>
          <p:cNvSpPr>
            <a:spLocks/>
          </p:cNvSpPr>
          <p:nvPr/>
        </p:nvSpPr>
        <p:spPr>
          <a:xfrm>
            <a:off x="10083643" y="1461250"/>
            <a:ext cx="1046773" cy="1046775"/>
          </a:xfrm>
          <a:prstGeom prst="blockArc">
            <a:avLst>
              <a:gd name="adj1" fmla="val 2560422"/>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sp>
        <p:nvSpPr>
          <p:cNvPr id="58" name="Arc 57">
            <a:extLst>
              <a:ext uri="{FF2B5EF4-FFF2-40B4-BE49-F238E27FC236}">
                <a16:creationId xmlns:a16="http://schemas.microsoft.com/office/drawing/2014/main" id="{7B4439D4-5769-472C-BC58-4439D69C106B}"/>
              </a:ext>
            </a:extLst>
          </p:cNvPr>
          <p:cNvSpPr>
            <a:spLocks/>
          </p:cNvSpPr>
          <p:nvPr/>
        </p:nvSpPr>
        <p:spPr>
          <a:xfrm>
            <a:off x="10083643" y="1389131"/>
            <a:ext cx="1046773" cy="1046775"/>
          </a:xfrm>
          <a:prstGeom prst="arc">
            <a:avLst>
              <a:gd name="adj1" fmla="val 8312899"/>
              <a:gd name="adj2" fmla="val 2495311"/>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sp>
        <p:nvSpPr>
          <p:cNvPr id="63" name="Rectangle: Top Corners Rounded 62">
            <a:extLst>
              <a:ext uri="{FF2B5EF4-FFF2-40B4-BE49-F238E27FC236}">
                <a16:creationId xmlns:a16="http://schemas.microsoft.com/office/drawing/2014/main" id="{EE458365-5FFD-46C8-ABB1-046126093571}"/>
              </a:ext>
            </a:extLst>
          </p:cNvPr>
          <p:cNvSpPr>
            <a:spLocks/>
          </p:cNvSpPr>
          <p:nvPr/>
        </p:nvSpPr>
        <p:spPr bwMode="gray">
          <a:xfrm>
            <a:off x="9603543" y="2620685"/>
            <a:ext cx="2048729" cy="607052"/>
          </a:xfrm>
          <a:prstGeom prst="round2SameRect">
            <a:avLst/>
          </a:prstGeom>
          <a:solidFill>
            <a:schemeClr val="tx2"/>
          </a:solidFill>
        </p:spPr>
        <p:txBody>
          <a:bodyPr wrap="square" lIns="38100" tIns="38100" rIns="38100" bIns="38100" anchor="t">
            <a:noAutofit/>
          </a:bodyPr>
          <a:lstStyle/>
          <a:p>
            <a:pPr marL="0" marR="0" lvl="1" indent="0" algn="ctr" defTabSz="761979" rtl="0" eaLnBrk="1" fontAlgn="base" latinLnBrk="0" hangingPunct="1">
              <a:lnSpc>
                <a:spcPct val="100000"/>
              </a:lnSpc>
              <a:spcBef>
                <a:spcPts val="0"/>
              </a:spcBef>
              <a:spcAft>
                <a:spcPts val="0"/>
              </a:spcAft>
              <a:buClr>
                <a:srgbClr val="75737D"/>
              </a:buClr>
              <a:buSzPct val="110000"/>
              <a:buFontTx/>
              <a:buNone/>
              <a:tabLst/>
              <a:defRPr/>
            </a:pPr>
            <a: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t>End-to-End Feasibility Oversight</a:t>
            </a:r>
          </a:p>
        </p:txBody>
      </p:sp>
      <p:sp>
        <p:nvSpPr>
          <p:cNvPr id="73" name="Rectangle 72">
            <a:extLst>
              <a:ext uri="{FF2B5EF4-FFF2-40B4-BE49-F238E27FC236}">
                <a16:creationId xmlns:a16="http://schemas.microsoft.com/office/drawing/2014/main" id="{7582125B-5595-4FB2-A154-9477573137D1}"/>
              </a:ext>
            </a:extLst>
          </p:cNvPr>
          <p:cNvSpPr>
            <a:spLocks/>
          </p:cNvSpPr>
          <p:nvPr/>
        </p:nvSpPr>
        <p:spPr bwMode="gray">
          <a:xfrm>
            <a:off x="9603543" y="3227737"/>
            <a:ext cx="2048729" cy="549573"/>
          </a:xfrm>
          <a:prstGeom prst="rect">
            <a:avLst/>
          </a:prstGeom>
          <a:solidFill>
            <a:schemeClr val="bg1">
              <a:lumMod val="95000"/>
            </a:schemeClr>
          </a:solidFill>
        </p:spPr>
        <p:txBody>
          <a:bodyPr wrap="square" lIns="38100" tIns="38100" rIns="38100" bIns="38100" anchor="t">
            <a:noAutofit/>
          </a:bodyPr>
          <a:lstStyle/>
          <a:p>
            <a:pPr marL="0" marR="0" lvl="0" indent="0" algn="ctr" defTabSz="761979" rtl="0" eaLnBrk="1" fontAlgn="base" latinLnBrk="0" hangingPunct="1">
              <a:lnSpc>
                <a:spcPct val="100000"/>
              </a:lnSpc>
              <a:spcBef>
                <a:spcPct val="0"/>
              </a:spcBef>
              <a:spcAft>
                <a:spcPct val="0"/>
              </a:spcAft>
              <a:buClrTx/>
              <a:buSzTx/>
              <a:buFontTx/>
              <a:buNone/>
              <a:tabLst/>
              <a:defRPr/>
            </a:pPr>
            <a:r>
              <a:rPr kumimoji="0" lang="en-US" sz="917" b="0" i="0" u="none" strike="noStrike" kern="1200" cap="none" spc="0" normalizeH="0" baseline="0" noProof="0">
                <a:ln>
                  <a:noFill/>
                </a:ln>
                <a:solidFill>
                  <a:srgbClr val="212121"/>
                </a:solidFill>
                <a:effectLst/>
                <a:uLnTx/>
                <a:uFillTx/>
                <a:latin typeface="Verdana"/>
                <a:ea typeface="+mn-ea"/>
                <a:cs typeface="+mn-cs"/>
              </a:rPr>
              <a:t>Continued support and guidance from site activation</a:t>
            </a:r>
            <a:br>
              <a:rPr kumimoji="0" lang="en-US" sz="917" b="0" i="0" u="none" strike="noStrike" kern="1200" cap="none" spc="0" normalizeH="0" baseline="0" noProof="0">
                <a:ln>
                  <a:noFill/>
                </a:ln>
                <a:solidFill>
                  <a:srgbClr val="212121"/>
                </a:solidFill>
                <a:effectLst/>
                <a:uLnTx/>
                <a:uFillTx/>
                <a:latin typeface="Verdana"/>
                <a:ea typeface="+mn-ea"/>
                <a:cs typeface="+mn-cs"/>
              </a:rPr>
            </a:br>
            <a:r>
              <a:rPr kumimoji="0" lang="en-US" sz="917" b="0" i="0" u="none" strike="noStrike" kern="1200" cap="none" spc="0" normalizeH="0" baseline="0" noProof="0">
                <a:ln>
                  <a:noFill/>
                </a:ln>
                <a:solidFill>
                  <a:srgbClr val="212121"/>
                </a:solidFill>
                <a:effectLst/>
                <a:uLnTx/>
                <a:uFillTx/>
                <a:latin typeface="Verdana"/>
                <a:ea typeface="+mn-ea"/>
                <a:cs typeface="+mn-cs"/>
              </a:rPr>
              <a:t> to patient enrollment</a:t>
            </a:r>
            <a:endParaRPr kumimoji="0" lang="en-US" sz="917" b="0" i="0" u="none" strike="noStrike" kern="1200" cap="none" spc="0" normalizeH="0" baseline="0" noProof="0">
              <a:ln>
                <a:noFill/>
              </a:ln>
              <a:solidFill>
                <a:srgbClr val="212121"/>
              </a:solidFill>
              <a:effectLst/>
              <a:uLnTx/>
              <a:uFillTx/>
              <a:latin typeface="Verdana"/>
              <a:ea typeface="ヒラギノ角ゴ ProN W3" pitchFamily="-110" charset="-128"/>
              <a:cs typeface="ヒラギノ角ゴ ProN W3" pitchFamily="-110" charset="-128"/>
              <a:sym typeface="Arial" pitchFamily="-110" charset="0"/>
            </a:endParaRPr>
          </a:p>
        </p:txBody>
      </p:sp>
      <p:sp>
        <p:nvSpPr>
          <p:cNvPr id="59" name="Rectangle: Top Corners Rounded 58">
            <a:extLst>
              <a:ext uri="{FF2B5EF4-FFF2-40B4-BE49-F238E27FC236}">
                <a16:creationId xmlns:a16="http://schemas.microsoft.com/office/drawing/2014/main" id="{B4282F6E-EC1C-47CB-93B1-CED9E67E02A3}"/>
              </a:ext>
            </a:extLst>
          </p:cNvPr>
          <p:cNvSpPr>
            <a:spLocks/>
          </p:cNvSpPr>
          <p:nvPr/>
        </p:nvSpPr>
        <p:spPr bwMode="gray">
          <a:xfrm>
            <a:off x="605367" y="2632761"/>
            <a:ext cx="2048729" cy="607052"/>
          </a:xfrm>
          <a:prstGeom prst="round2SameRect">
            <a:avLst/>
          </a:prstGeom>
          <a:solidFill>
            <a:schemeClr val="tx2"/>
          </a:solidFill>
        </p:spPr>
        <p:txBody>
          <a:bodyPr wrap="square" lIns="38100" tIns="38100" rIns="38100" bIns="38100" anchor="t">
            <a:noAutofit/>
          </a:bodyPr>
          <a:lstStyle/>
          <a:p>
            <a:pPr marL="0" marR="0" lvl="1" indent="0" algn="ctr" defTabSz="761979" rtl="0" eaLnBrk="1" fontAlgn="base" latinLnBrk="0" hangingPunct="1">
              <a:lnSpc>
                <a:spcPct val="100000"/>
              </a:lnSpc>
              <a:spcBef>
                <a:spcPts val="0"/>
              </a:spcBef>
              <a:spcAft>
                <a:spcPts val="0"/>
              </a:spcAft>
              <a:buClr>
                <a:srgbClr val="75737D"/>
              </a:buClr>
              <a:buSzPct val="110000"/>
              <a:buFontTx/>
              <a:buNone/>
              <a:tabLst/>
              <a:defRPr/>
            </a:pPr>
            <a:r>
              <a:rPr kumimoji="0" lang="en-US" sz="1001" b="1" i="0" u="none" strike="noStrike" kern="1200" cap="none" spc="0" normalizeH="0" baseline="0" noProof="0">
                <a:ln>
                  <a:noFill/>
                </a:ln>
                <a:solidFill>
                  <a:srgbClr val="69D0FF">
                    <a:lumMod val="50000"/>
                  </a:srgbClr>
                </a:solidFill>
                <a:effectLst/>
                <a:uLnTx/>
                <a:uFillTx/>
                <a:latin typeface="Verdana"/>
                <a:ea typeface="ヒラギノ角ゴ ProN W3"/>
                <a:cs typeface="+mn-cs"/>
              </a:rPr>
              <a:t>Feasibility Kick-off &amp; Strategy Alignment</a:t>
            </a:r>
          </a:p>
        </p:txBody>
      </p:sp>
      <p:sp>
        <p:nvSpPr>
          <p:cNvPr id="69" name="Rectangle 68">
            <a:extLst>
              <a:ext uri="{FF2B5EF4-FFF2-40B4-BE49-F238E27FC236}">
                <a16:creationId xmlns:a16="http://schemas.microsoft.com/office/drawing/2014/main" id="{DA19C38D-B97C-470C-B137-75D4322FBD3F}"/>
              </a:ext>
            </a:extLst>
          </p:cNvPr>
          <p:cNvSpPr>
            <a:spLocks/>
          </p:cNvSpPr>
          <p:nvPr/>
        </p:nvSpPr>
        <p:spPr bwMode="gray">
          <a:xfrm>
            <a:off x="605367" y="3227737"/>
            <a:ext cx="2048729" cy="549573"/>
          </a:xfrm>
          <a:prstGeom prst="rect">
            <a:avLst/>
          </a:prstGeom>
          <a:solidFill>
            <a:schemeClr val="bg1">
              <a:lumMod val="95000"/>
            </a:schemeClr>
          </a:solidFill>
        </p:spPr>
        <p:txBody>
          <a:bodyPr wrap="square" lIns="38100" tIns="38100" rIns="38100" bIns="38100" anchor="t">
            <a:noAutofit/>
          </a:bodyPr>
          <a:lstStyle/>
          <a:p>
            <a:pPr marL="0" marR="0" lvl="0" indent="0" algn="ctr" defTabSz="761979" rtl="0" eaLnBrk="1" fontAlgn="base" latinLnBrk="0" hangingPunct="1">
              <a:lnSpc>
                <a:spcPct val="100000"/>
              </a:lnSpc>
              <a:spcBef>
                <a:spcPct val="0"/>
              </a:spcBef>
              <a:spcAft>
                <a:spcPct val="0"/>
              </a:spcAft>
              <a:buClrTx/>
              <a:buSzTx/>
              <a:buFontTx/>
              <a:buNone/>
              <a:tabLst/>
              <a:defRPr/>
            </a:pPr>
            <a:r>
              <a:rPr kumimoji="0" lang="en-US" sz="917" b="0" i="0" u="none" strike="noStrike" kern="1200" cap="none" spc="0" normalizeH="0" baseline="0" noProof="0">
                <a:ln>
                  <a:noFill/>
                </a:ln>
                <a:solidFill>
                  <a:srgbClr val="212121"/>
                </a:solidFill>
                <a:effectLst/>
                <a:uLnTx/>
                <a:uFillTx/>
                <a:latin typeface="Verdana"/>
                <a:ea typeface="ヒラギノ角ゴ ProN W3" pitchFamily="-110" charset="-128"/>
                <a:cs typeface="ヒラギノ角ゴ ProN W3" pitchFamily="-110" charset="-128"/>
                <a:sym typeface="Arial" pitchFamily="-110" charset="0"/>
              </a:rPr>
              <a:t>Align on strategy and approach with core team members</a:t>
            </a:r>
          </a:p>
        </p:txBody>
      </p:sp>
      <p:sp>
        <p:nvSpPr>
          <p:cNvPr id="35" name="Block Arc 34">
            <a:extLst>
              <a:ext uri="{FF2B5EF4-FFF2-40B4-BE49-F238E27FC236}">
                <a16:creationId xmlns:a16="http://schemas.microsoft.com/office/drawing/2014/main" id="{18240D72-74A2-4572-B150-7E41C7E13FE4}"/>
              </a:ext>
            </a:extLst>
          </p:cNvPr>
          <p:cNvSpPr>
            <a:spLocks/>
          </p:cNvSpPr>
          <p:nvPr/>
        </p:nvSpPr>
        <p:spPr>
          <a:xfrm>
            <a:off x="1210731" y="1460269"/>
            <a:ext cx="1046773" cy="1046775"/>
          </a:xfrm>
          <a:prstGeom prst="blockArc">
            <a:avLst>
              <a:gd name="adj1" fmla="val 2576025"/>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grpSp>
        <p:nvGrpSpPr>
          <p:cNvPr id="36" name="Group 35">
            <a:extLst>
              <a:ext uri="{FF2B5EF4-FFF2-40B4-BE49-F238E27FC236}">
                <a16:creationId xmlns:a16="http://schemas.microsoft.com/office/drawing/2014/main" id="{1F940389-E208-4260-9A8B-8B362831C01B}"/>
              </a:ext>
            </a:extLst>
          </p:cNvPr>
          <p:cNvGrpSpPr/>
          <p:nvPr/>
        </p:nvGrpSpPr>
        <p:grpSpPr>
          <a:xfrm>
            <a:off x="1234389" y="1388148"/>
            <a:ext cx="1272100" cy="1046775"/>
            <a:chOff x="549275" y="2440482"/>
            <a:chExt cx="3907917" cy="3215714"/>
          </a:xfrm>
        </p:grpSpPr>
        <p:sp>
          <p:nvSpPr>
            <p:cNvPr id="37" name="Arc 36">
              <a:extLst>
                <a:ext uri="{FF2B5EF4-FFF2-40B4-BE49-F238E27FC236}">
                  <a16:creationId xmlns:a16="http://schemas.microsoft.com/office/drawing/2014/main" id="{2A45E6F2-754E-4873-973C-A256632221B1}"/>
                </a:ext>
              </a:extLst>
            </p:cNvPr>
            <p:cNvSpPr>
              <a:spLocks/>
            </p:cNvSpPr>
            <p:nvPr/>
          </p:nvSpPr>
          <p:spPr>
            <a:xfrm>
              <a:off x="549275" y="2440482"/>
              <a:ext cx="3215714" cy="3215714"/>
            </a:xfrm>
            <a:prstGeom prst="arc">
              <a:avLst>
                <a:gd name="adj1" fmla="val 8312899"/>
                <a:gd name="adj2" fmla="val 2495311"/>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cxnSp>
          <p:nvCxnSpPr>
            <p:cNvPr id="38" name="Straight Connector 37">
              <a:extLst>
                <a:ext uri="{FF2B5EF4-FFF2-40B4-BE49-F238E27FC236}">
                  <a16:creationId xmlns:a16="http://schemas.microsoft.com/office/drawing/2014/main" id="{55D590B3-45F3-45C3-BCA7-D96256E468CA}"/>
                </a:ext>
              </a:extLst>
            </p:cNvPr>
            <p:cNvCxnSpPr>
              <a:cxnSpLocks/>
            </p:cNvCxnSpPr>
            <p:nvPr/>
          </p:nvCxnSpPr>
          <p:spPr>
            <a:xfrm flipV="1">
              <a:off x="3764988" y="4033675"/>
              <a:ext cx="692204" cy="2"/>
            </a:xfrm>
            <a:prstGeom prst="line">
              <a:avLst/>
            </a:prstGeom>
            <a:noFill/>
            <a:ln w="19050">
              <a:solidFill>
                <a:schemeClr val="tx2"/>
              </a:solidFill>
              <a:tailEnd type="triangle" w="lg" len="med"/>
            </a:ln>
          </p:spPr>
          <p:style>
            <a:lnRef idx="2">
              <a:schemeClr val="accent1">
                <a:shade val="50000"/>
              </a:schemeClr>
            </a:lnRef>
            <a:fillRef idx="1">
              <a:schemeClr val="accent1"/>
            </a:fillRef>
            <a:effectRef idx="0">
              <a:schemeClr val="accent1"/>
            </a:effectRef>
            <a:fontRef idx="minor">
              <a:schemeClr val="lt1"/>
            </a:fontRef>
          </p:style>
        </p:cxnSp>
      </p:grpSp>
      <p:grpSp>
        <p:nvGrpSpPr>
          <p:cNvPr id="4" name="Group 3">
            <a:extLst>
              <a:ext uri="{FF2B5EF4-FFF2-40B4-BE49-F238E27FC236}">
                <a16:creationId xmlns:a16="http://schemas.microsoft.com/office/drawing/2014/main" id="{656D709A-4321-4B5C-87D0-25F9F6E41E1D}"/>
              </a:ext>
            </a:extLst>
          </p:cNvPr>
          <p:cNvGrpSpPr/>
          <p:nvPr/>
        </p:nvGrpSpPr>
        <p:grpSpPr>
          <a:xfrm>
            <a:off x="574111" y="946865"/>
            <a:ext cx="11049036" cy="354724"/>
            <a:chOff x="688932" y="946866"/>
            <a:chExt cx="13258843" cy="354723"/>
          </a:xfrm>
        </p:grpSpPr>
        <p:cxnSp>
          <p:nvCxnSpPr>
            <p:cNvPr id="75" name="Straight Connector 74">
              <a:extLst>
                <a:ext uri="{FF2B5EF4-FFF2-40B4-BE49-F238E27FC236}">
                  <a16:creationId xmlns:a16="http://schemas.microsoft.com/office/drawing/2014/main" id="{09A3A036-2889-411A-911A-071156FCF4D2}"/>
                </a:ext>
              </a:extLst>
            </p:cNvPr>
            <p:cNvCxnSpPr>
              <a:cxnSpLocks/>
            </p:cNvCxnSpPr>
            <p:nvPr/>
          </p:nvCxnSpPr>
          <p:spPr bwMode="auto">
            <a:xfrm flipH="1">
              <a:off x="688932" y="1124227"/>
              <a:ext cx="13258843" cy="0"/>
            </a:xfrm>
            <a:prstGeom prst="line">
              <a:avLst/>
            </a:prstGeom>
            <a:solidFill>
              <a:schemeClr val="accent4"/>
            </a:solidFill>
            <a:ln w="12700" cap="flat" cmpd="sng" algn="ctr">
              <a:solidFill>
                <a:srgbClr val="777777"/>
              </a:solidFill>
              <a:prstDash val="solid"/>
              <a:round/>
              <a:headEnd type="diamond" w="med" len="med"/>
              <a:tailEnd type="diamond" w="med" len="med"/>
            </a:ln>
            <a:effectLst/>
          </p:spPr>
        </p:cxnSp>
        <p:sp>
          <p:nvSpPr>
            <p:cNvPr id="43" name="TextBox 42">
              <a:extLst>
                <a:ext uri="{FF2B5EF4-FFF2-40B4-BE49-F238E27FC236}">
                  <a16:creationId xmlns:a16="http://schemas.microsoft.com/office/drawing/2014/main" id="{82E0A3F3-95B1-4865-9AEA-E00110B0C78A}"/>
                </a:ext>
              </a:extLst>
            </p:cNvPr>
            <p:cNvSpPr txBox="1"/>
            <p:nvPr/>
          </p:nvSpPr>
          <p:spPr>
            <a:xfrm>
              <a:off x="5427208" y="946866"/>
              <a:ext cx="3782291" cy="354723"/>
            </a:xfrm>
            <a:prstGeom prst="roundRect">
              <a:avLst>
                <a:gd name="adj" fmla="val 50000"/>
              </a:avLst>
            </a:prstGeom>
            <a:solidFill>
              <a:schemeClr val="accent4"/>
            </a:solidFill>
          </p:spPr>
          <p:txBody>
            <a:bodyPr wrap="square" rtlCol="0" anchor="ctr">
              <a:noAutofit/>
            </a:bodyPr>
            <a:lstStyle/>
            <a:p>
              <a:pPr marL="0" marR="0" lvl="0" indent="0" algn="ctr" defTabSz="608493" rtl="0" eaLnBrk="1" fontAlgn="base" latinLnBrk="0" hangingPunct="1">
                <a:lnSpc>
                  <a:spcPct val="100000"/>
                </a:lnSpc>
                <a:spcBef>
                  <a:spcPts val="0"/>
                </a:spcBef>
                <a:spcAft>
                  <a:spcPct val="0"/>
                </a:spcAft>
                <a:buClrTx/>
                <a:buSzTx/>
                <a:buFontTx/>
                <a:buNone/>
                <a:tabLst/>
                <a:defRPr/>
              </a:pPr>
              <a:r>
                <a:rPr kumimoji="0" lang="en-US" sz="1166" b="1" i="0" u="none" strike="noStrike" kern="1200" cap="none" spc="0" normalizeH="0" baseline="0" noProof="0">
                  <a:ln>
                    <a:noFill/>
                  </a:ln>
                  <a:solidFill>
                    <a:srgbClr val="FFFFFF"/>
                  </a:solidFill>
                  <a:effectLst/>
                  <a:uLnTx/>
                  <a:uFillTx/>
                  <a:latin typeface="Verdana"/>
                  <a:ea typeface="+mn-ea"/>
                  <a:cs typeface="+mn-cs"/>
                </a:rPr>
                <a:t>Key Process Steps</a:t>
              </a:r>
            </a:p>
          </p:txBody>
        </p:sp>
      </p:grpSp>
      <p:grpSp>
        <p:nvGrpSpPr>
          <p:cNvPr id="10" name="Group 9">
            <a:extLst>
              <a:ext uri="{FF2B5EF4-FFF2-40B4-BE49-F238E27FC236}">
                <a16:creationId xmlns:a16="http://schemas.microsoft.com/office/drawing/2014/main" id="{2AA18A59-E5D7-46C4-BC63-1E7FEC6E9197}"/>
              </a:ext>
            </a:extLst>
          </p:cNvPr>
          <p:cNvGrpSpPr/>
          <p:nvPr/>
        </p:nvGrpSpPr>
        <p:grpSpPr>
          <a:xfrm>
            <a:off x="638293" y="4088805"/>
            <a:ext cx="11049036" cy="354723"/>
            <a:chOff x="688932" y="4724501"/>
            <a:chExt cx="13258843" cy="354723"/>
          </a:xfrm>
        </p:grpSpPr>
        <p:cxnSp>
          <p:nvCxnSpPr>
            <p:cNvPr id="98" name="Straight Connector 97">
              <a:extLst>
                <a:ext uri="{FF2B5EF4-FFF2-40B4-BE49-F238E27FC236}">
                  <a16:creationId xmlns:a16="http://schemas.microsoft.com/office/drawing/2014/main" id="{54F44A7B-452B-4A28-ACC8-CF9C35031156}"/>
                </a:ext>
              </a:extLst>
            </p:cNvPr>
            <p:cNvCxnSpPr>
              <a:cxnSpLocks/>
            </p:cNvCxnSpPr>
            <p:nvPr/>
          </p:nvCxnSpPr>
          <p:spPr bwMode="auto">
            <a:xfrm flipH="1">
              <a:off x="688932" y="4901862"/>
              <a:ext cx="13258843" cy="0"/>
            </a:xfrm>
            <a:prstGeom prst="line">
              <a:avLst/>
            </a:prstGeom>
            <a:solidFill>
              <a:srgbClr val="C0C0C0"/>
            </a:solidFill>
            <a:ln w="12700" cap="flat" cmpd="sng" algn="ctr">
              <a:solidFill>
                <a:srgbClr val="777777"/>
              </a:solidFill>
              <a:prstDash val="solid"/>
              <a:round/>
              <a:headEnd type="diamond" w="med" len="med"/>
              <a:tailEnd type="diamond" w="med" len="med"/>
            </a:ln>
            <a:effectLst/>
          </p:spPr>
        </p:cxnSp>
        <p:sp>
          <p:nvSpPr>
            <p:cNvPr id="99" name="TextBox 98">
              <a:extLst>
                <a:ext uri="{FF2B5EF4-FFF2-40B4-BE49-F238E27FC236}">
                  <a16:creationId xmlns:a16="http://schemas.microsoft.com/office/drawing/2014/main" id="{A5114ED2-D124-4CA0-BE2D-7760DF0D0670}"/>
                </a:ext>
              </a:extLst>
            </p:cNvPr>
            <p:cNvSpPr txBox="1"/>
            <p:nvPr/>
          </p:nvSpPr>
          <p:spPr>
            <a:xfrm>
              <a:off x="5428235" y="4724501"/>
              <a:ext cx="3780236" cy="354723"/>
            </a:xfrm>
            <a:prstGeom prst="roundRect">
              <a:avLst>
                <a:gd name="adj" fmla="val 50000"/>
              </a:avLst>
            </a:prstGeom>
            <a:solidFill>
              <a:schemeClr val="accent4"/>
            </a:solidFill>
          </p:spPr>
          <p:txBody>
            <a:bodyPr wrap="square" lIns="91440" tIns="45721" rIns="91440" bIns="45721" rtlCol="0" anchor="ctr">
              <a:noAutofit/>
            </a:bodyPr>
            <a:lstStyle/>
            <a:p>
              <a:pPr marL="0" marR="0" lvl="0" indent="0" algn="ctr" defTabSz="608493" rtl="0" eaLnBrk="1" fontAlgn="base" latinLnBrk="0" hangingPunct="1">
                <a:lnSpc>
                  <a:spcPct val="100000"/>
                </a:lnSpc>
                <a:spcBef>
                  <a:spcPts val="0"/>
                </a:spcBef>
                <a:spcAft>
                  <a:spcPct val="0"/>
                </a:spcAft>
                <a:buClrTx/>
                <a:buSzTx/>
                <a:buFontTx/>
                <a:buNone/>
                <a:tabLst/>
                <a:defRPr/>
              </a:pPr>
              <a:r>
                <a:rPr kumimoji="0" lang="en-US" sz="1166" b="1" i="0" u="none" strike="noStrike" kern="1200" cap="none" spc="0" normalizeH="0" baseline="0" noProof="0">
                  <a:ln>
                    <a:noFill/>
                  </a:ln>
                  <a:solidFill>
                    <a:srgbClr val="FFFFFF"/>
                  </a:solidFill>
                  <a:effectLst/>
                  <a:uLnTx/>
                  <a:uFillTx/>
                  <a:latin typeface="Verdana"/>
                  <a:ea typeface="+mn-ea"/>
                  <a:cs typeface="+mn-cs"/>
                </a:rPr>
                <a:t>Key Outputs</a:t>
              </a:r>
            </a:p>
          </p:txBody>
        </p:sp>
      </p:grpSp>
      <p:grpSp>
        <p:nvGrpSpPr>
          <p:cNvPr id="92" name="Group 91">
            <a:extLst>
              <a:ext uri="{FF2B5EF4-FFF2-40B4-BE49-F238E27FC236}">
                <a16:creationId xmlns:a16="http://schemas.microsoft.com/office/drawing/2014/main" id="{59E22FFC-9732-41E6-B444-14508A58B047}"/>
              </a:ext>
            </a:extLst>
          </p:cNvPr>
          <p:cNvGrpSpPr/>
          <p:nvPr/>
        </p:nvGrpSpPr>
        <p:grpSpPr>
          <a:xfrm>
            <a:off x="1468469" y="1628316"/>
            <a:ext cx="584779" cy="581673"/>
            <a:chOff x="-6082110" y="1927573"/>
            <a:chExt cx="3252664" cy="3317314"/>
          </a:xfrm>
          <a:solidFill>
            <a:schemeClr val="accent2"/>
          </a:solidFill>
        </p:grpSpPr>
        <p:sp>
          <p:nvSpPr>
            <p:cNvPr id="93" name="Freeform: Shape 92">
              <a:extLst>
                <a:ext uri="{FF2B5EF4-FFF2-40B4-BE49-F238E27FC236}">
                  <a16:creationId xmlns:a16="http://schemas.microsoft.com/office/drawing/2014/main" id="{22F0FF93-D6FF-4EB3-B295-B9D78236FF35}"/>
                </a:ext>
              </a:extLst>
            </p:cNvPr>
            <p:cNvSpPr/>
            <p:nvPr/>
          </p:nvSpPr>
          <p:spPr>
            <a:xfrm>
              <a:off x="-5232601" y="1927573"/>
              <a:ext cx="2403155" cy="2391986"/>
            </a:xfrm>
            <a:custGeom>
              <a:avLst/>
              <a:gdLst>
                <a:gd name="connsiteX0" fmla="*/ 373509 w 2403155"/>
                <a:gd name="connsiteY0" fmla="*/ 2391968 h 2391986"/>
                <a:gd name="connsiteX1" fmla="*/ 335942 w 2403155"/>
                <a:gd name="connsiteY1" fmla="*/ 2376470 h 2391986"/>
                <a:gd name="connsiteX2" fmla="*/ 15761 w 2403155"/>
                <a:gd name="connsiteY2" fmla="*/ 2058337 h 2391986"/>
                <a:gd name="connsiteX3" fmla="*/ 2286 w 2403155"/>
                <a:gd name="connsiteY3" fmla="*/ 2005033 h 2391986"/>
                <a:gd name="connsiteX4" fmla="*/ 300612 w 2403155"/>
                <a:gd name="connsiteY4" fmla="*/ 1248021 h 2391986"/>
                <a:gd name="connsiteX5" fmla="*/ 772969 w 2403155"/>
                <a:gd name="connsiteY5" fmla="*/ 476807 h 2391986"/>
                <a:gd name="connsiteX6" fmla="*/ 773158 w 2403155"/>
                <a:gd name="connsiteY6" fmla="*/ 476616 h 2391986"/>
                <a:gd name="connsiteX7" fmla="*/ 2346423 w 2403155"/>
                <a:gd name="connsiteY7" fmla="*/ 8952 h 2391986"/>
                <a:gd name="connsiteX8" fmla="*/ 2395564 w 2403155"/>
                <a:gd name="connsiteY8" fmla="*/ 58375 h 2391986"/>
                <a:gd name="connsiteX9" fmla="*/ 1927138 w 2403155"/>
                <a:gd name="connsiteY9" fmla="*/ 1623778 h 2391986"/>
                <a:gd name="connsiteX10" fmla="*/ 1150379 w 2403155"/>
                <a:gd name="connsiteY10" fmla="*/ 2093491 h 2391986"/>
                <a:gd name="connsiteX11" fmla="*/ 388856 w 2403155"/>
                <a:gd name="connsiteY11" fmla="*/ 2389701 h 2391986"/>
                <a:gd name="connsiteX12" fmla="*/ 373570 w 2403155"/>
                <a:gd name="connsiteY12" fmla="*/ 2391987 h 2391986"/>
                <a:gd name="connsiteX13" fmla="*/ 113775 w 2403155"/>
                <a:gd name="connsiteY13" fmla="*/ 2005362 h 2391986"/>
                <a:gd name="connsiteX14" fmla="*/ 388508 w 2403155"/>
                <a:gd name="connsiteY14" fmla="*/ 2278359 h 2391986"/>
                <a:gd name="connsiteX15" fmla="*/ 1104321 w 2403155"/>
                <a:gd name="connsiteY15" fmla="*/ 1997269 h 2391986"/>
                <a:gd name="connsiteX16" fmla="*/ 1853716 w 2403155"/>
                <a:gd name="connsiteY16" fmla="*/ 1546364 h 2391986"/>
                <a:gd name="connsiteX17" fmla="*/ 2292029 w 2403155"/>
                <a:gd name="connsiteY17" fmla="*/ 112056 h 2391986"/>
                <a:gd name="connsiteX18" fmla="*/ 850529 w 2403155"/>
                <a:gd name="connsiteY18" fmla="*/ 549967 h 2391986"/>
                <a:gd name="connsiteX19" fmla="*/ 396504 w 2403155"/>
                <a:gd name="connsiteY19" fmla="*/ 1294730 h 2391986"/>
                <a:gd name="connsiteX20" fmla="*/ 113744 w 2403155"/>
                <a:gd name="connsiteY20" fmla="*/ 2005301 h 23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3155" h="2391986">
                  <a:moveTo>
                    <a:pt x="373509" y="2391968"/>
                  </a:moveTo>
                  <a:cubicBezTo>
                    <a:pt x="359608" y="2391968"/>
                    <a:pt x="346084" y="2386538"/>
                    <a:pt x="335942" y="2376470"/>
                  </a:cubicBezTo>
                  <a:lnTo>
                    <a:pt x="15761" y="2058337"/>
                  </a:lnTo>
                  <a:cubicBezTo>
                    <a:pt x="1762" y="2044411"/>
                    <a:pt x="-3431" y="2023914"/>
                    <a:pt x="2286" y="2005033"/>
                  </a:cubicBezTo>
                  <a:cubicBezTo>
                    <a:pt x="79615" y="1749943"/>
                    <a:pt x="179981" y="1495249"/>
                    <a:pt x="300612" y="1248021"/>
                  </a:cubicBezTo>
                  <a:cubicBezTo>
                    <a:pt x="421078" y="1000189"/>
                    <a:pt x="571012" y="691600"/>
                    <a:pt x="772969" y="476807"/>
                  </a:cubicBezTo>
                  <a:cubicBezTo>
                    <a:pt x="773018" y="476759"/>
                    <a:pt x="773109" y="476712"/>
                    <a:pt x="773158" y="476616"/>
                  </a:cubicBezTo>
                  <a:cubicBezTo>
                    <a:pt x="1226019" y="-337"/>
                    <a:pt x="1953320" y="-21144"/>
                    <a:pt x="2346423" y="8952"/>
                  </a:cubicBezTo>
                  <a:cubicBezTo>
                    <a:pt x="2372801" y="10975"/>
                    <a:pt x="2393705" y="32021"/>
                    <a:pt x="2395564" y="58375"/>
                  </a:cubicBezTo>
                  <a:cubicBezTo>
                    <a:pt x="2423039" y="451429"/>
                    <a:pt x="2398679" y="1177408"/>
                    <a:pt x="1927138" y="1623778"/>
                  </a:cubicBezTo>
                  <a:cubicBezTo>
                    <a:pt x="1714972" y="1825187"/>
                    <a:pt x="1401903" y="1973957"/>
                    <a:pt x="1150379" y="2093491"/>
                  </a:cubicBezTo>
                  <a:cubicBezTo>
                    <a:pt x="901901" y="2213195"/>
                    <a:pt x="645573" y="2312873"/>
                    <a:pt x="388856" y="2389701"/>
                  </a:cubicBezTo>
                  <a:cubicBezTo>
                    <a:pt x="383834" y="2391225"/>
                    <a:pt x="378690" y="2391987"/>
                    <a:pt x="373570" y="2391987"/>
                  </a:cubicBezTo>
                  <a:close/>
                  <a:moveTo>
                    <a:pt x="113775" y="2005362"/>
                  </a:moveTo>
                  <a:lnTo>
                    <a:pt x="388508" y="2278359"/>
                  </a:lnTo>
                  <a:cubicBezTo>
                    <a:pt x="629770" y="2204437"/>
                    <a:pt x="870410" y="2109946"/>
                    <a:pt x="1104321" y="1997269"/>
                  </a:cubicBezTo>
                  <a:cubicBezTo>
                    <a:pt x="1362032" y="1874803"/>
                    <a:pt x="1653837" y="1736151"/>
                    <a:pt x="1853716" y="1546364"/>
                  </a:cubicBezTo>
                  <a:cubicBezTo>
                    <a:pt x="2275958" y="1146716"/>
                    <a:pt x="2312909" y="494738"/>
                    <a:pt x="2292029" y="112056"/>
                  </a:cubicBezTo>
                  <a:cubicBezTo>
                    <a:pt x="1909213" y="88821"/>
                    <a:pt x="1256248" y="122841"/>
                    <a:pt x="850529" y="549967"/>
                  </a:cubicBezTo>
                  <a:cubicBezTo>
                    <a:pt x="659737" y="752973"/>
                    <a:pt x="513753" y="1053346"/>
                    <a:pt x="396504" y="1294730"/>
                  </a:cubicBezTo>
                  <a:cubicBezTo>
                    <a:pt x="283132" y="1526990"/>
                    <a:pt x="188099" y="1765899"/>
                    <a:pt x="113744" y="2005301"/>
                  </a:cubicBezTo>
                  <a:close/>
                </a:path>
              </a:pathLst>
            </a:custGeom>
            <a:grpFill/>
            <a:ln w="0" cap="flat">
              <a:solidFill>
                <a:schemeClr val="accent2"/>
              </a:solidFill>
              <a:prstDash val="solid"/>
              <a:miter/>
            </a:ln>
          </p:spPr>
          <p:txBody>
            <a:bodyPr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endParaRPr kumimoji="0" lang="en-US" sz="1333" b="0" i="0" u="none" strike="noStrike" kern="1200" cap="none" spc="0" normalizeH="0" baseline="0" noProof="0">
                <a:ln>
                  <a:noFill/>
                </a:ln>
                <a:solidFill>
                  <a:srgbClr val="212121"/>
                </a:solidFill>
                <a:effectLst/>
                <a:uLnTx/>
                <a:uFillTx/>
                <a:latin typeface="Arial" pitchFamily="-65" charset="0"/>
                <a:ea typeface="+mn-ea"/>
                <a:cs typeface="+mn-cs"/>
              </a:endParaRPr>
            </a:p>
          </p:txBody>
        </p:sp>
        <p:sp>
          <p:nvSpPr>
            <p:cNvPr id="94" name="Freeform: Shape 93">
              <a:extLst>
                <a:ext uri="{FF2B5EF4-FFF2-40B4-BE49-F238E27FC236}">
                  <a16:creationId xmlns:a16="http://schemas.microsoft.com/office/drawing/2014/main" id="{A6338DD6-D4C5-4B26-B64A-B671312A1214}"/>
                </a:ext>
              </a:extLst>
            </p:cNvPr>
            <p:cNvSpPr/>
            <p:nvPr/>
          </p:nvSpPr>
          <p:spPr>
            <a:xfrm>
              <a:off x="-4193656" y="2693499"/>
              <a:ext cx="594840" cy="591359"/>
            </a:xfrm>
            <a:custGeom>
              <a:avLst/>
              <a:gdLst>
                <a:gd name="connsiteX0" fmla="*/ 297393 w 594840"/>
                <a:gd name="connsiteY0" fmla="*/ 591359 h 591359"/>
                <a:gd name="connsiteX1" fmla="*/ 87226 w 594840"/>
                <a:gd name="connsiteY1" fmla="*/ 504987 h 591359"/>
                <a:gd name="connsiteX2" fmla="*/ 0 w 594840"/>
                <a:gd name="connsiteY2" fmla="*/ 295673 h 591359"/>
                <a:gd name="connsiteX3" fmla="*/ 87226 w 594840"/>
                <a:gd name="connsiteY3" fmla="*/ 86359 h 591359"/>
                <a:gd name="connsiteX4" fmla="*/ 507590 w 594840"/>
                <a:gd name="connsiteY4" fmla="*/ 86359 h 591359"/>
                <a:gd name="connsiteX5" fmla="*/ 594841 w 594840"/>
                <a:gd name="connsiteY5" fmla="*/ 295673 h 591359"/>
                <a:gd name="connsiteX6" fmla="*/ 507615 w 594840"/>
                <a:gd name="connsiteY6" fmla="*/ 504962 h 591359"/>
                <a:gd name="connsiteX7" fmla="*/ 297399 w 594840"/>
                <a:gd name="connsiteY7" fmla="*/ 591359 h 591359"/>
                <a:gd name="connsiteX8" fmla="*/ 297393 w 594840"/>
                <a:gd name="connsiteY8" fmla="*/ 106599 h 591359"/>
                <a:gd name="connsiteX9" fmla="*/ 162385 w 594840"/>
                <a:gd name="connsiteY9" fmla="*/ 162073 h 591359"/>
                <a:gd name="connsiteX10" fmla="*/ 106650 w 594840"/>
                <a:gd name="connsiteY10" fmla="*/ 295703 h 591359"/>
                <a:gd name="connsiteX11" fmla="*/ 162409 w 594840"/>
                <a:gd name="connsiteY11" fmla="*/ 429334 h 591359"/>
                <a:gd name="connsiteX12" fmla="*/ 432383 w 594840"/>
                <a:gd name="connsiteY12" fmla="*/ 429334 h 591359"/>
                <a:gd name="connsiteX13" fmla="*/ 432407 w 594840"/>
                <a:gd name="connsiteY13" fmla="*/ 429334 h 591359"/>
                <a:gd name="connsiteX14" fmla="*/ 488161 w 594840"/>
                <a:gd name="connsiteY14" fmla="*/ 295703 h 591359"/>
                <a:gd name="connsiteX15" fmla="*/ 432407 w 594840"/>
                <a:gd name="connsiteY15" fmla="*/ 162073 h 591359"/>
                <a:gd name="connsiteX16" fmla="*/ 297399 w 594840"/>
                <a:gd name="connsiteY16" fmla="*/ 106599 h 59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4840" h="591359">
                  <a:moveTo>
                    <a:pt x="297393" y="591359"/>
                  </a:moveTo>
                  <a:cubicBezTo>
                    <a:pt x="221308" y="591359"/>
                    <a:pt x="145168" y="562550"/>
                    <a:pt x="87226" y="504987"/>
                  </a:cubicBezTo>
                  <a:cubicBezTo>
                    <a:pt x="30991" y="449087"/>
                    <a:pt x="0" y="374763"/>
                    <a:pt x="0" y="295673"/>
                  </a:cubicBezTo>
                  <a:cubicBezTo>
                    <a:pt x="0" y="216583"/>
                    <a:pt x="30973" y="142259"/>
                    <a:pt x="87226" y="86359"/>
                  </a:cubicBezTo>
                  <a:cubicBezTo>
                    <a:pt x="203164" y="-28799"/>
                    <a:pt x="391695" y="-28774"/>
                    <a:pt x="507590" y="86359"/>
                  </a:cubicBezTo>
                  <a:cubicBezTo>
                    <a:pt x="563850" y="142259"/>
                    <a:pt x="594841" y="216583"/>
                    <a:pt x="594841" y="295673"/>
                  </a:cubicBezTo>
                  <a:cubicBezTo>
                    <a:pt x="594841" y="374738"/>
                    <a:pt x="563868" y="449062"/>
                    <a:pt x="507615" y="504962"/>
                  </a:cubicBezTo>
                  <a:cubicBezTo>
                    <a:pt x="449667" y="562599"/>
                    <a:pt x="373533" y="591359"/>
                    <a:pt x="297399" y="591359"/>
                  </a:cubicBezTo>
                  <a:close/>
                  <a:moveTo>
                    <a:pt x="297393" y="106599"/>
                  </a:moveTo>
                  <a:cubicBezTo>
                    <a:pt x="248496" y="106599"/>
                    <a:pt x="199617" y="125072"/>
                    <a:pt x="162385" y="162073"/>
                  </a:cubicBezTo>
                  <a:cubicBezTo>
                    <a:pt x="126439" y="197781"/>
                    <a:pt x="106650" y="245234"/>
                    <a:pt x="106650" y="295703"/>
                  </a:cubicBezTo>
                  <a:cubicBezTo>
                    <a:pt x="106650" y="346173"/>
                    <a:pt x="126439" y="393620"/>
                    <a:pt x="162409" y="429334"/>
                  </a:cubicBezTo>
                  <a:cubicBezTo>
                    <a:pt x="236855" y="503304"/>
                    <a:pt x="357986" y="503280"/>
                    <a:pt x="432383" y="429334"/>
                  </a:cubicBezTo>
                  <a:lnTo>
                    <a:pt x="432407" y="429334"/>
                  </a:lnTo>
                  <a:cubicBezTo>
                    <a:pt x="468353" y="393620"/>
                    <a:pt x="488161" y="346155"/>
                    <a:pt x="488161" y="295703"/>
                  </a:cubicBezTo>
                  <a:cubicBezTo>
                    <a:pt x="488161" y="245228"/>
                    <a:pt x="468353" y="197763"/>
                    <a:pt x="432407" y="162073"/>
                  </a:cubicBezTo>
                  <a:cubicBezTo>
                    <a:pt x="395218" y="125097"/>
                    <a:pt x="346321" y="106599"/>
                    <a:pt x="297399" y="106599"/>
                  </a:cubicBezTo>
                  <a:close/>
                </a:path>
              </a:pathLst>
            </a:custGeom>
            <a:grpFill/>
            <a:ln w="0" cap="flat">
              <a:solidFill>
                <a:schemeClr val="accent2"/>
              </a:solidFill>
              <a:prstDash val="solid"/>
              <a:miter/>
            </a:ln>
          </p:spPr>
          <p:txBody>
            <a:bodyPr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endParaRPr kumimoji="0" lang="en-US" sz="1333" b="0" i="0" u="none" strike="noStrike" kern="1200" cap="none" spc="0" normalizeH="0" baseline="0" noProof="0">
                <a:ln>
                  <a:noFill/>
                </a:ln>
                <a:solidFill>
                  <a:srgbClr val="212121"/>
                </a:solidFill>
                <a:effectLst/>
                <a:uLnTx/>
                <a:uFillTx/>
                <a:latin typeface="Arial" pitchFamily="-65" charset="0"/>
                <a:ea typeface="+mn-ea"/>
                <a:cs typeface="+mn-cs"/>
              </a:endParaRPr>
            </a:p>
          </p:txBody>
        </p:sp>
        <p:sp>
          <p:nvSpPr>
            <p:cNvPr id="95" name="Freeform: Shape 94">
              <a:extLst>
                <a:ext uri="{FF2B5EF4-FFF2-40B4-BE49-F238E27FC236}">
                  <a16:creationId xmlns:a16="http://schemas.microsoft.com/office/drawing/2014/main" id="{19F50E3F-97D5-43C8-A829-6DDE7865E4F0}"/>
                </a:ext>
              </a:extLst>
            </p:cNvPr>
            <p:cNvSpPr/>
            <p:nvPr/>
          </p:nvSpPr>
          <p:spPr>
            <a:xfrm>
              <a:off x="-5651236" y="2609795"/>
              <a:ext cx="1099555" cy="1014899"/>
            </a:xfrm>
            <a:custGeom>
              <a:avLst/>
              <a:gdLst>
                <a:gd name="connsiteX0" fmla="*/ 587548 w 1099555"/>
                <a:gd name="connsiteY0" fmla="*/ 1014900 h 1014899"/>
                <a:gd name="connsiteX1" fmla="*/ 583263 w 1099555"/>
                <a:gd name="connsiteY1" fmla="*/ 1014735 h 1014899"/>
                <a:gd name="connsiteX2" fmla="*/ 49101 w 1099555"/>
                <a:gd name="connsiteY2" fmla="*/ 972140 h 1014899"/>
                <a:gd name="connsiteX3" fmla="*/ 9150 w 1099555"/>
                <a:gd name="connsiteY3" fmla="*/ 948834 h 1014899"/>
                <a:gd name="connsiteX4" fmla="*/ 2440 w 1099555"/>
                <a:gd name="connsiteY4" fmla="*/ 903076 h 1014899"/>
                <a:gd name="connsiteX5" fmla="*/ 1026336 w 1099555"/>
                <a:gd name="connsiteY5" fmla="*/ 3875 h 1014899"/>
                <a:gd name="connsiteX6" fmla="*/ 1086277 w 1099555"/>
                <a:gd name="connsiteY6" fmla="*/ 18137 h 1014899"/>
                <a:gd name="connsiteX7" fmla="*/ 1092731 w 1099555"/>
                <a:gd name="connsiteY7" fmla="*/ 79443 h 1014899"/>
                <a:gd name="connsiteX8" fmla="*/ 1062904 w 1099555"/>
                <a:gd name="connsiteY8" fmla="*/ 104108 h 1014899"/>
                <a:gd name="connsiteX9" fmla="*/ 129452 w 1099555"/>
                <a:gd name="connsiteY9" fmla="*/ 871481 h 1014899"/>
                <a:gd name="connsiteX10" fmla="*/ 591759 w 1099555"/>
                <a:gd name="connsiteY10" fmla="*/ 908335 h 1014899"/>
                <a:gd name="connsiteX11" fmla="*/ 640681 w 1099555"/>
                <a:gd name="connsiteY11" fmla="*/ 965734 h 1014899"/>
                <a:gd name="connsiteX12" fmla="*/ 587566 w 1099555"/>
                <a:gd name="connsiteY12" fmla="*/ 1014851 h 101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9555" h="1014899">
                  <a:moveTo>
                    <a:pt x="587548" y="1014900"/>
                  </a:moveTo>
                  <a:cubicBezTo>
                    <a:pt x="586146" y="1014900"/>
                    <a:pt x="584714" y="1014851"/>
                    <a:pt x="583263" y="1014735"/>
                  </a:cubicBezTo>
                  <a:lnTo>
                    <a:pt x="49101" y="972140"/>
                  </a:lnTo>
                  <a:cubicBezTo>
                    <a:pt x="32938" y="970854"/>
                    <a:pt x="18243" y="962285"/>
                    <a:pt x="9150" y="948834"/>
                  </a:cubicBezTo>
                  <a:cubicBezTo>
                    <a:pt x="57" y="935408"/>
                    <a:pt x="-2417" y="918550"/>
                    <a:pt x="2440" y="903076"/>
                  </a:cubicBezTo>
                  <a:cubicBezTo>
                    <a:pt x="20267" y="846061"/>
                    <a:pt x="200375" y="336611"/>
                    <a:pt x="1026336" y="3875"/>
                  </a:cubicBezTo>
                  <a:cubicBezTo>
                    <a:pt x="1047259" y="-4596"/>
                    <a:pt x="1071351" y="1115"/>
                    <a:pt x="1086277" y="18137"/>
                  </a:cubicBezTo>
                  <a:cubicBezTo>
                    <a:pt x="1101233" y="35110"/>
                    <a:pt x="1103799" y="59702"/>
                    <a:pt x="1092731" y="79443"/>
                  </a:cubicBezTo>
                  <a:cubicBezTo>
                    <a:pt x="1085972" y="91516"/>
                    <a:pt x="1075160" y="100036"/>
                    <a:pt x="1062904" y="104108"/>
                  </a:cubicBezTo>
                  <a:cubicBezTo>
                    <a:pt x="423091" y="362727"/>
                    <a:pt x="198138" y="722955"/>
                    <a:pt x="129452" y="871481"/>
                  </a:cubicBezTo>
                  <a:lnTo>
                    <a:pt x="591759" y="908335"/>
                  </a:lnTo>
                  <a:cubicBezTo>
                    <a:pt x="621111" y="910694"/>
                    <a:pt x="643015" y="936383"/>
                    <a:pt x="640681" y="965734"/>
                  </a:cubicBezTo>
                  <a:cubicBezTo>
                    <a:pt x="638420" y="993660"/>
                    <a:pt x="615090" y="1014851"/>
                    <a:pt x="587566" y="1014851"/>
                  </a:cubicBezTo>
                  <a:close/>
                </a:path>
              </a:pathLst>
            </a:custGeom>
            <a:grpFill/>
            <a:ln w="0" cap="flat">
              <a:solidFill>
                <a:schemeClr val="accent2"/>
              </a:solidFill>
              <a:prstDash val="solid"/>
              <a:miter/>
            </a:ln>
          </p:spPr>
          <p:txBody>
            <a:bodyPr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endParaRPr kumimoji="0" lang="en-US" sz="1333" b="0" i="0" u="none" strike="noStrike" kern="1200" cap="none" spc="0" normalizeH="0" baseline="0" noProof="0">
                <a:ln>
                  <a:noFill/>
                </a:ln>
                <a:solidFill>
                  <a:srgbClr val="212121"/>
                </a:solidFill>
                <a:effectLst/>
                <a:uLnTx/>
                <a:uFillTx/>
                <a:latin typeface="Arial" pitchFamily="-65" charset="0"/>
                <a:ea typeface="+mn-ea"/>
                <a:cs typeface="+mn-cs"/>
              </a:endParaRPr>
            </a:p>
          </p:txBody>
        </p:sp>
        <p:sp>
          <p:nvSpPr>
            <p:cNvPr id="96" name="Freeform: Shape 95">
              <a:extLst>
                <a:ext uri="{FF2B5EF4-FFF2-40B4-BE49-F238E27FC236}">
                  <a16:creationId xmlns:a16="http://schemas.microsoft.com/office/drawing/2014/main" id="{97F43FAC-C809-4184-A75E-38BEFDF8E363}"/>
                </a:ext>
              </a:extLst>
            </p:cNvPr>
            <p:cNvSpPr/>
            <p:nvPr/>
          </p:nvSpPr>
          <p:spPr>
            <a:xfrm>
              <a:off x="-4530428" y="3645118"/>
              <a:ext cx="1020725" cy="1093209"/>
            </a:xfrm>
            <a:custGeom>
              <a:avLst/>
              <a:gdLst>
                <a:gd name="connsiteX0" fmla="*/ 96192 w 1020725"/>
                <a:gd name="connsiteY0" fmla="*/ 1093185 h 1093209"/>
                <a:gd name="connsiteX1" fmla="*/ 66268 w 1020725"/>
                <a:gd name="connsiteY1" fmla="*/ 1084019 h 1093209"/>
                <a:gd name="connsiteX2" fmla="*/ 43029 w 1020725"/>
                <a:gd name="connsiteY2" fmla="*/ 1044166 h 1093209"/>
                <a:gd name="connsiteX3" fmla="*/ 178 w 1020725"/>
                <a:gd name="connsiteY3" fmla="*/ 513599 h 1093209"/>
                <a:gd name="connsiteX4" fmla="*/ 49032 w 1020725"/>
                <a:gd name="connsiteY4" fmla="*/ 456127 h 1093209"/>
                <a:gd name="connsiteX5" fmla="*/ 106456 w 1020725"/>
                <a:gd name="connsiteY5" fmla="*/ 505006 h 1093209"/>
                <a:gd name="connsiteX6" fmla="*/ 143566 w 1020725"/>
                <a:gd name="connsiteY6" fmla="*/ 964150 h 1093209"/>
                <a:gd name="connsiteX7" fmla="*/ 915510 w 1020725"/>
                <a:gd name="connsiteY7" fmla="*/ 39413 h 1093209"/>
                <a:gd name="connsiteX8" fmla="*/ 937323 w 1020725"/>
                <a:gd name="connsiteY8" fmla="*/ 9226 h 1093209"/>
                <a:gd name="connsiteX9" fmla="*/ 943558 w 1020725"/>
                <a:gd name="connsiteY9" fmla="*/ 5631 h 1093209"/>
                <a:gd name="connsiteX10" fmla="*/ 1003644 w 1020725"/>
                <a:gd name="connsiteY10" fmla="*/ 14224 h 1093209"/>
                <a:gd name="connsiteX11" fmla="*/ 1016766 w 1020725"/>
                <a:gd name="connsiteY11" fmla="*/ 73506 h 1093209"/>
                <a:gd name="connsiteX12" fmla="*/ 111898 w 1020725"/>
                <a:gd name="connsiteY12" fmla="*/ 1090881 h 1093209"/>
                <a:gd name="connsiteX13" fmla="*/ 96229 w 1020725"/>
                <a:gd name="connsiteY13" fmla="*/ 1093210 h 109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0725" h="1093209">
                  <a:moveTo>
                    <a:pt x="96192" y="1093185"/>
                  </a:moveTo>
                  <a:cubicBezTo>
                    <a:pt x="85624" y="1093185"/>
                    <a:pt x="75221" y="1090065"/>
                    <a:pt x="66268" y="1084019"/>
                  </a:cubicBezTo>
                  <a:cubicBezTo>
                    <a:pt x="52890" y="1074950"/>
                    <a:pt x="44339" y="1060286"/>
                    <a:pt x="43029" y="1044166"/>
                  </a:cubicBezTo>
                  <a:lnTo>
                    <a:pt x="178" y="513599"/>
                  </a:lnTo>
                  <a:cubicBezTo>
                    <a:pt x="-2206" y="484247"/>
                    <a:pt x="19674" y="458510"/>
                    <a:pt x="49032" y="456127"/>
                  </a:cubicBezTo>
                  <a:cubicBezTo>
                    <a:pt x="78530" y="453603"/>
                    <a:pt x="104097" y="475648"/>
                    <a:pt x="106456" y="505006"/>
                  </a:cubicBezTo>
                  <a:lnTo>
                    <a:pt x="143566" y="964150"/>
                  </a:lnTo>
                  <a:cubicBezTo>
                    <a:pt x="292433" y="896372"/>
                    <a:pt x="654892" y="673705"/>
                    <a:pt x="915510" y="39413"/>
                  </a:cubicBezTo>
                  <a:cubicBezTo>
                    <a:pt x="918795" y="27486"/>
                    <a:pt x="926200" y="16650"/>
                    <a:pt x="937323" y="9226"/>
                  </a:cubicBezTo>
                  <a:cubicBezTo>
                    <a:pt x="939151" y="7989"/>
                    <a:pt x="941583" y="6606"/>
                    <a:pt x="943558" y="5631"/>
                  </a:cubicBezTo>
                  <a:cubicBezTo>
                    <a:pt x="963365" y="-4297"/>
                    <a:pt x="987360" y="-891"/>
                    <a:pt x="1003644" y="14224"/>
                  </a:cubicBezTo>
                  <a:cubicBezTo>
                    <a:pt x="1019929" y="29345"/>
                    <a:pt x="1025165" y="52937"/>
                    <a:pt x="1016766" y="73506"/>
                  </a:cubicBezTo>
                  <a:cubicBezTo>
                    <a:pt x="681849" y="894269"/>
                    <a:pt x="169248" y="1073146"/>
                    <a:pt x="111898" y="1090881"/>
                  </a:cubicBezTo>
                  <a:cubicBezTo>
                    <a:pt x="106803" y="1092429"/>
                    <a:pt x="101519" y="1093210"/>
                    <a:pt x="96229" y="1093210"/>
                  </a:cubicBezTo>
                  <a:close/>
                </a:path>
              </a:pathLst>
            </a:custGeom>
            <a:grpFill/>
            <a:ln w="0" cap="flat">
              <a:solidFill>
                <a:schemeClr val="accent2"/>
              </a:solidFill>
              <a:prstDash val="solid"/>
              <a:miter/>
            </a:ln>
          </p:spPr>
          <p:txBody>
            <a:bodyPr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endParaRPr kumimoji="0" lang="en-US" sz="1333" b="0" i="0" u="none" strike="noStrike" kern="1200" cap="none" spc="0" normalizeH="0" baseline="0" noProof="0">
                <a:ln>
                  <a:noFill/>
                </a:ln>
                <a:solidFill>
                  <a:srgbClr val="212121"/>
                </a:solidFill>
                <a:effectLst/>
                <a:uLnTx/>
                <a:uFillTx/>
                <a:latin typeface="Arial" pitchFamily="-65" charset="0"/>
                <a:ea typeface="+mn-ea"/>
                <a:cs typeface="+mn-cs"/>
              </a:endParaRPr>
            </a:p>
          </p:txBody>
        </p:sp>
        <p:sp>
          <p:nvSpPr>
            <p:cNvPr id="97" name="Freeform: Shape 96">
              <a:extLst>
                <a:ext uri="{FF2B5EF4-FFF2-40B4-BE49-F238E27FC236}">
                  <a16:creationId xmlns:a16="http://schemas.microsoft.com/office/drawing/2014/main" id="{B9E5A717-3E2F-49A0-98BB-9B37BBFFBFF0}"/>
                </a:ext>
              </a:extLst>
            </p:cNvPr>
            <p:cNvSpPr/>
            <p:nvPr/>
          </p:nvSpPr>
          <p:spPr>
            <a:xfrm>
              <a:off x="-3856338" y="2022238"/>
              <a:ext cx="933196" cy="927842"/>
            </a:xfrm>
            <a:custGeom>
              <a:avLst/>
              <a:gdLst>
                <a:gd name="connsiteX0" fmla="*/ 879875 w 933196"/>
                <a:gd name="connsiteY0" fmla="*/ 927842 h 927842"/>
                <a:gd name="connsiteX1" fmla="*/ 842307 w 933196"/>
                <a:gd name="connsiteY1" fmla="*/ 912344 h 927842"/>
                <a:gd name="connsiteX2" fmla="*/ 15755 w 933196"/>
                <a:gd name="connsiteY2" fmla="*/ 91155 h 927842"/>
                <a:gd name="connsiteX3" fmla="*/ 15493 w 933196"/>
                <a:gd name="connsiteY3" fmla="*/ 15734 h 927842"/>
                <a:gd name="connsiteX4" fmla="*/ 90889 w 933196"/>
                <a:gd name="connsiteY4" fmla="*/ 15495 h 927842"/>
                <a:gd name="connsiteX5" fmla="*/ 917442 w 933196"/>
                <a:gd name="connsiteY5" fmla="*/ 836685 h 927842"/>
                <a:gd name="connsiteX6" fmla="*/ 917704 w 933196"/>
                <a:gd name="connsiteY6" fmla="*/ 912106 h 927842"/>
                <a:gd name="connsiteX7" fmla="*/ 879899 w 933196"/>
                <a:gd name="connsiteY7" fmla="*/ 927818 h 9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196" h="927842">
                  <a:moveTo>
                    <a:pt x="879875" y="927842"/>
                  </a:moveTo>
                  <a:cubicBezTo>
                    <a:pt x="866277" y="927842"/>
                    <a:pt x="852687" y="922699"/>
                    <a:pt x="842307" y="912344"/>
                  </a:cubicBezTo>
                  <a:lnTo>
                    <a:pt x="15755" y="91155"/>
                  </a:lnTo>
                  <a:cubicBezTo>
                    <a:pt x="-5150" y="70395"/>
                    <a:pt x="-5265" y="36637"/>
                    <a:pt x="15493" y="15734"/>
                  </a:cubicBezTo>
                  <a:cubicBezTo>
                    <a:pt x="36227" y="-5169"/>
                    <a:pt x="70058" y="-5240"/>
                    <a:pt x="90889" y="15495"/>
                  </a:cubicBezTo>
                  <a:lnTo>
                    <a:pt x="917442" y="836685"/>
                  </a:lnTo>
                  <a:cubicBezTo>
                    <a:pt x="938346" y="857443"/>
                    <a:pt x="938462" y="891202"/>
                    <a:pt x="917704" y="912106"/>
                  </a:cubicBezTo>
                  <a:cubicBezTo>
                    <a:pt x="907300" y="922583"/>
                    <a:pt x="893563" y="927818"/>
                    <a:pt x="879899" y="927818"/>
                  </a:cubicBezTo>
                  <a:close/>
                </a:path>
              </a:pathLst>
            </a:custGeom>
            <a:grpFill/>
            <a:ln w="0" cap="flat">
              <a:solidFill>
                <a:schemeClr val="accent2"/>
              </a:solidFill>
              <a:prstDash val="solid"/>
              <a:miter/>
            </a:ln>
          </p:spPr>
          <p:txBody>
            <a:bodyPr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endParaRPr kumimoji="0" lang="en-US" sz="1333" b="0" i="0" u="none" strike="noStrike" kern="1200" cap="none" spc="0" normalizeH="0" baseline="0" noProof="0">
                <a:ln>
                  <a:noFill/>
                </a:ln>
                <a:solidFill>
                  <a:srgbClr val="212121"/>
                </a:solidFill>
                <a:effectLst/>
                <a:uLnTx/>
                <a:uFillTx/>
                <a:latin typeface="Arial" pitchFamily="-65" charset="0"/>
                <a:ea typeface="+mn-ea"/>
                <a:cs typeface="+mn-cs"/>
              </a:endParaRPr>
            </a:p>
          </p:txBody>
        </p:sp>
        <p:sp>
          <p:nvSpPr>
            <p:cNvPr id="100" name="Freeform: Shape 99">
              <a:extLst>
                <a:ext uri="{FF2B5EF4-FFF2-40B4-BE49-F238E27FC236}">
                  <a16:creationId xmlns:a16="http://schemas.microsoft.com/office/drawing/2014/main" id="{DE3082A9-0B74-415B-B5E1-77C98EF855FD}"/>
                </a:ext>
              </a:extLst>
            </p:cNvPr>
            <p:cNvSpPr/>
            <p:nvPr/>
          </p:nvSpPr>
          <p:spPr>
            <a:xfrm>
              <a:off x="-6050043" y="4350345"/>
              <a:ext cx="836819" cy="862668"/>
            </a:xfrm>
            <a:custGeom>
              <a:avLst/>
              <a:gdLst>
                <a:gd name="connsiteX0" fmla="*/ 53336 w 836819"/>
                <a:gd name="connsiteY0" fmla="*/ 862668 h 862668"/>
                <a:gd name="connsiteX1" fmla="*/ 16268 w 836819"/>
                <a:gd name="connsiteY1" fmla="*/ 847694 h 862668"/>
                <a:gd name="connsiteX2" fmla="*/ 14959 w 836819"/>
                <a:gd name="connsiteY2" fmla="*/ 772297 h 862668"/>
                <a:gd name="connsiteX3" fmla="*/ 745155 w 836819"/>
                <a:gd name="connsiteY3" fmla="*/ 16260 h 862668"/>
                <a:gd name="connsiteX4" fmla="*/ 820551 w 836819"/>
                <a:gd name="connsiteY4" fmla="*/ 14949 h 862668"/>
                <a:gd name="connsiteX5" fmla="*/ 821861 w 836819"/>
                <a:gd name="connsiteY5" fmla="*/ 90346 h 862668"/>
                <a:gd name="connsiteX6" fmla="*/ 91726 w 836819"/>
                <a:gd name="connsiteY6" fmla="*/ 846384 h 862668"/>
                <a:gd name="connsiteX7" fmla="*/ 53349 w 836819"/>
                <a:gd name="connsiteY7" fmla="*/ 862644 h 86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819" h="862668">
                  <a:moveTo>
                    <a:pt x="53336" y="862668"/>
                  </a:moveTo>
                  <a:cubicBezTo>
                    <a:pt x="40004" y="862668"/>
                    <a:pt x="26648" y="857695"/>
                    <a:pt x="16268" y="847694"/>
                  </a:cubicBezTo>
                  <a:cubicBezTo>
                    <a:pt x="-4896" y="827246"/>
                    <a:pt x="-5491" y="793488"/>
                    <a:pt x="14959" y="772297"/>
                  </a:cubicBezTo>
                  <a:lnTo>
                    <a:pt x="745155" y="16260"/>
                  </a:lnTo>
                  <a:cubicBezTo>
                    <a:pt x="765651" y="-4883"/>
                    <a:pt x="799366" y="-5498"/>
                    <a:pt x="820551" y="14949"/>
                  </a:cubicBezTo>
                  <a:cubicBezTo>
                    <a:pt x="841718" y="35403"/>
                    <a:pt x="842309" y="69161"/>
                    <a:pt x="821861" y="90346"/>
                  </a:cubicBezTo>
                  <a:lnTo>
                    <a:pt x="91726" y="846384"/>
                  </a:lnTo>
                  <a:cubicBezTo>
                    <a:pt x="81249" y="857195"/>
                    <a:pt x="67324" y="862644"/>
                    <a:pt x="53349" y="862644"/>
                  </a:cubicBezTo>
                  <a:close/>
                </a:path>
              </a:pathLst>
            </a:custGeom>
            <a:grpFill/>
            <a:ln w="0" cap="flat">
              <a:solidFill>
                <a:schemeClr val="accent2"/>
              </a:solidFill>
              <a:prstDash val="solid"/>
              <a:miter/>
            </a:ln>
          </p:spPr>
          <p:txBody>
            <a:bodyPr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endParaRPr kumimoji="0" lang="en-US" sz="1333" b="0" i="0" u="none" strike="noStrike" kern="1200" cap="none" spc="0" normalizeH="0" baseline="0" noProof="0">
                <a:ln>
                  <a:noFill/>
                </a:ln>
                <a:solidFill>
                  <a:srgbClr val="212121"/>
                </a:solidFill>
                <a:effectLst/>
                <a:uLnTx/>
                <a:uFillTx/>
                <a:latin typeface="Arial" pitchFamily="-65" charset="0"/>
                <a:ea typeface="+mn-ea"/>
                <a:cs typeface="+mn-cs"/>
              </a:endParaRPr>
            </a:p>
          </p:txBody>
        </p:sp>
        <p:sp>
          <p:nvSpPr>
            <p:cNvPr id="101" name="Freeform: Shape 100">
              <a:extLst>
                <a:ext uri="{FF2B5EF4-FFF2-40B4-BE49-F238E27FC236}">
                  <a16:creationId xmlns:a16="http://schemas.microsoft.com/office/drawing/2014/main" id="{CC83C8FA-60E1-4BAD-A0AB-3810CF577E7B}"/>
                </a:ext>
              </a:extLst>
            </p:cNvPr>
            <p:cNvSpPr/>
            <p:nvPr/>
          </p:nvSpPr>
          <p:spPr>
            <a:xfrm>
              <a:off x="-5536160" y="4605560"/>
              <a:ext cx="579900" cy="639327"/>
            </a:xfrm>
            <a:custGeom>
              <a:avLst/>
              <a:gdLst>
                <a:gd name="connsiteX0" fmla="*/ 53284 w 579900"/>
                <a:gd name="connsiteY0" fmla="*/ 639328 h 639327"/>
                <a:gd name="connsiteX1" fmla="*/ 17905 w 579900"/>
                <a:gd name="connsiteY1" fmla="*/ 625853 h 639327"/>
                <a:gd name="connsiteX2" fmla="*/ 13455 w 579900"/>
                <a:gd name="connsiteY2" fmla="*/ 550554 h 639327"/>
                <a:gd name="connsiteX3" fmla="*/ 486715 w 579900"/>
                <a:gd name="connsiteY3" fmla="*/ 17896 h 639327"/>
                <a:gd name="connsiteX4" fmla="*/ 561996 w 579900"/>
                <a:gd name="connsiteY4" fmla="*/ 13447 h 639327"/>
                <a:gd name="connsiteX5" fmla="*/ 566445 w 579900"/>
                <a:gd name="connsiteY5" fmla="*/ 88746 h 639327"/>
                <a:gd name="connsiteX6" fmla="*/ 93185 w 579900"/>
                <a:gd name="connsiteY6" fmla="*/ 621404 h 639327"/>
                <a:gd name="connsiteX7" fmla="*/ 53284 w 579900"/>
                <a:gd name="connsiteY7" fmla="*/ 639328 h 63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900" h="639327">
                  <a:moveTo>
                    <a:pt x="53284" y="639328"/>
                  </a:moveTo>
                  <a:cubicBezTo>
                    <a:pt x="40668" y="639328"/>
                    <a:pt x="28046" y="634879"/>
                    <a:pt x="17905" y="625853"/>
                  </a:cubicBezTo>
                  <a:cubicBezTo>
                    <a:pt x="-4115" y="606283"/>
                    <a:pt x="-6090" y="572574"/>
                    <a:pt x="13455" y="550554"/>
                  </a:cubicBezTo>
                  <a:lnTo>
                    <a:pt x="486715" y="17896"/>
                  </a:lnTo>
                  <a:cubicBezTo>
                    <a:pt x="506309" y="-4099"/>
                    <a:pt x="539970" y="-6098"/>
                    <a:pt x="561996" y="13447"/>
                  </a:cubicBezTo>
                  <a:cubicBezTo>
                    <a:pt x="584016" y="33017"/>
                    <a:pt x="585990" y="66726"/>
                    <a:pt x="566445" y="88746"/>
                  </a:cubicBezTo>
                  <a:lnTo>
                    <a:pt x="93185" y="621404"/>
                  </a:lnTo>
                  <a:cubicBezTo>
                    <a:pt x="82617" y="633282"/>
                    <a:pt x="67978" y="639328"/>
                    <a:pt x="53284" y="639328"/>
                  </a:cubicBezTo>
                  <a:close/>
                </a:path>
              </a:pathLst>
            </a:custGeom>
            <a:grpFill/>
            <a:ln w="0" cap="flat">
              <a:solidFill>
                <a:schemeClr val="accent2"/>
              </a:solidFill>
              <a:prstDash val="solid"/>
              <a:miter/>
            </a:ln>
          </p:spPr>
          <p:txBody>
            <a:bodyPr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endParaRPr kumimoji="0" lang="en-US" sz="1333" b="0" i="0" u="none" strike="noStrike" kern="1200" cap="none" spc="0" normalizeH="0" baseline="0" noProof="0">
                <a:ln>
                  <a:noFill/>
                </a:ln>
                <a:solidFill>
                  <a:srgbClr val="212121"/>
                </a:solidFill>
                <a:effectLst/>
                <a:uLnTx/>
                <a:uFillTx/>
                <a:latin typeface="Arial" pitchFamily="-65" charset="0"/>
                <a:ea typeface="+mn-ea"/>
                <a:cs typeface="+mn-cs"/>
              </a:endParaRPr>
            </a:p>
          </p:txBody>
        </p:sp>
        <p:sp>
          <p:nvSpPr>
            <p:cNvPr id="102" name="Freeform: Shape 101">
              <a:extLst>
                <a:ext uri="{FF2B5EF4-FFF2-40B4-BE49-F238E27FC236}">
                  <a16:creationId xmlns:a16="http://schemas.microsoft.com/office/drawing/2014/main" id="{AB746D62-E288-40B7-95D2-1F0DC079164B}"/>
                </a:ext>
              </a:extLst>
            </p:cNvPr>
            <p:cNvSpPr/>
            <p:nvPr/>
          </p:nvSpPr>
          <p:spPr>
            <a:xfrm>
              <a:off x="-6082110" y="4095075"/>
              <a:ext cx="579925" cy="639327"/>
            </a:xfrm>
            <a:custGeom>
              <a:avLst/>
              <a:gdLst>
                <a:gd name="connsiteX0" fmla="*/ 53284 w 579925"/>
                <a:gd name="connsiteY0" fmla="*/ 639328 h 639327"/>
                <a:gd name="connsiteX1" fmla="*/ 17907 w 579925"/>
                <a:gd name="connsiteY1" fmla="*/ 625853 h 639327"/>
                <a:gd name="connsiteX2" fmla="*/ 13455 w 579925"/>
                <a:gd name="connsiteY2" fmla="*/ 550554 h 639327"/>
                <a:gd name="connsiteX3" fmla="*/ 486740 w 579925"/>
                <a:gd name="connsiteY3" fmla="*/ 17896 h 639327"/>
                <a:gd name="connsiteX4" fmla="*/ 562020 w 579925"/>
                <a:gd name="connsiteY4" fmla="*/ 13447 h 639327"/>
                <a:gd name="connsiteX5" fmla="*/ 566470 w 579925"/>
                <a:gd name="connsiteY5" fmla="*/ 88746 h 639327"/>
                <a:gd name="connsiteX6" fmla="*/ 93188 w 579925"/>
                <a:gd name="connsiteY6" fmla="*/ 621404 h 639327"/>
                <a:gd name="connsiteX7" fmla="*/ 53287 w 579925"/>
                <a:gd name="connsiteY7" fmla="*/ 639328 h 63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925" h="639327">
                  <a:moveTo>
                    <a:pt x="53284" y="639328"/>
                  </a:moveTo>
                  <a:cubicBezTo>
                    <a:pt x="40667" y="639328"/>
                    <a:pt x="28049" y="634879"/>
                    <a:pt x="17907" y="625853"/>
                  </a:cubicBezTo>
                  <a:cubicBezTo>
                    <a:pt x="-4115" y="606283"/>
                    <a:pt x="-6091" y="572574"/>
                    <a:pt x="13455" y="550554"/>
                  </a:cubicBezTo>
                  <a:lnTo>
                    <a:pt x="486740" y="17896"/>
                  </a:lnTo>
                  <a:cubicBezTo>
                    <a:pt x="506310" y="-4099"/>
                    <a:pt x="539995" y="-6098"/>
                    <a:pt x="562020" y="13447"/>
                  </a:cubicBezTo>
                  <a:cubicBezTo>
                    <a:pt x="584040" y="33017"/>
                    <a:pt x="586015" y="66726"/>
                    <a:pt x="566470" y="88746"/>
                  </a:cubicBezTo>
                  <a:lnTo>
                    <a:pt x="93188" y="621404"/>
                  </a:lnTo>
                  <a:cubicBezTo>
                    <a:pt x="82641" y="633258"/>
                    <a:pt x="68000" y="639328"/>
                    <a:pt x="53287" y="639328"/>
                  </a:cubicBezTo>
                  <a:close/>
                </a:path>
              </a:pathLst>
            </a:custGeom>
            <a:grpFill/>
            <a:ln w="0" cap="flat">
              <a:solidFill>
                <a:schemeClr val="accent2"/>
              </a:solidFill>
              <a:prstDash val="solid"/>
              <a:miter/>
            </a:ln>
          </p:spPr>
          <p:txBody>
            <a:bodyPr rtlCol="0" anchor="ctr"/>
            <a:lstStyle/>
            <a:p>
              <a:pPr marL="0" marR="0" lvl="0" indent="0" algn="l" defTabSz="608493" rtl="0" eaLnBrk="1" fontAlgn="base" latinLnBrk="0" hangingPunct="1">
                <a:lnSpc>
                  <a:spcPct val="100000"/>
                </a:lnSpc>
                <a:spcBef>
                  <a:spcPct val="50000"/>
                </a:spcBef>
                <a:spcAft>
                  <a:spcPct val="0"/>
                </a:spcAft>
                <a:buClrTx/>
                <a:buSzTx/>
                <a:buFontTx/>
                <a:buNone/>
                <a:tabLst/>
                <a:defRPr/>
              </a:pPr>
              <a:endParaRPr kumimoji="0" lang="en-US" sz="1333" b="0" i="0" u="none" strike="noStrike" kern="1200" cap="none" spc="0" normalizeH="0" baseline="0" noProof="0">
                <a:ln>
                  <a:noFill/>
                </a:ln>
                <a:solidFill>
                  <a:srgbClr val="212121"/>
                </a:solidFill>
                <a:effectLst/>
                <a:uLnTx/>
                <a:uFillTx/>
                <a:latin typeface="Arial" pitchFamily="-65" charset="0"/>
                <a:ea typeface="+mn-ea"/>
                <a:cs typeface="+mn-cs"/>
              </a:endParaRPr>
            </a:p>
          </p:txBody>
        </p:sp>
      </p:grpSp>
      <p:pic>
        <p:nvPicPr>
          <p:cNvPr id="103" name="Graphic 102">
            <a:extLst>
              <a:ext uri="{FF2B5EF4-FFF2-40B4-BE49-F238E27FC236}">
                <a16:creationId xmlns:a16="http://schemas.microsoft.com/office/drawing/2014/main" id="{71FB6346-9EBF-4ADF-91F0-C5DE140046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38389" y="1648109"/>
            <a:ext cx="530827" cy="530821"/>
          </a:xfrm>
          <a:prstGeom prst="rect">
            <a:avLst/>
          </a:prstGeom>
        </p:spPr>
      </p:pic>
      <p:pic>
        <p:nvPicPr>
          <p:cNvPr id="104" name="Graphic 103">
            <a:extLst>
              <a:ext uri="{FF2B5EF4-FFF2-40B4-BE49-F238E27FC236}">
                <a16:creationId xmlns:a16="http://schemas.microsoft.com/office/drawing/2014/main" id="{32260C6F-528B-442C-B3EF-C08FB48E74B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0552" y="1632498"/>
            <a:ext cx="586804" cy="586800"/>
          </a:xfrm>
          <a:prstGeom prst="rect">
            <a:avLst/>
          </a:prstGeom>
        </p:spPr>
      </p:pic>
      <p:pic>
        <p:nvPicPr>
          <p:cNvPr id="105" name="Graphic 104">
            <a:extLst>
              <a:ext uri="{FF2B5EF4-FFF2-40B4-BE49-F238E27FC236}">
                <a16:creationId xmlns:a16="http://schemas.microsoft.com/office/drawing/2014/main" id="{161F7356-8A86-4D06-AB1C-339CF40178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4246" y="1617854"/>
            <a:ext cx="602108" cy="602108"/>
          </a:xfrm>
          <a:prstGeom prst="rect">
            <a:avLst/>
          </a:prstGeom>
        </p:spPr>
      </p:pic>
      <p:pic>
        <p:nvPicPr>
          <p:cNvPr id="106" name="Graphic 105" descr="Arrow: Slight curve with solid fill">
            <a:extLst>
              <a:ext uri="{FF2B5EF4-FFF2-40B4-BE49-F238E27FC236}">
                <a16:creationId xmlns:a16="http://schemas.microsoft.com/office/drawing/2014/main" id="{42F8EFBE-F137-4856-A761-521CFB7AB6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3845" y="1520404"/>
            <a:ext cx="766373" cy="766373"/>
          </a:xfrm>
          <a:prstGeom prst="rect">
            <a:avLst/>
          </a:prstGeom>
        </p:spPr>
      </p:pic>
      <p:sp>
        <p:nvSpPr>
          <p:cNvPr id="127" name="Rectangle 126">
            <a:extLst>
              <a:ext uri="{FF2B5EF4-FFF2-40B4-BE49-F238E27FC236}">
                <a16:creationId xmlns:a16="http://schemas.microsoft.com/office/drawing/2014/main" id="{7A82CD75-C0B8-4619-92B2-B85BB6978429}"/>
              </a:ext>
            </a:extLst>
          </p:cNvPr>
          <p:cNvSpPr>
            <a:spLocks/>
          </p:cNvSpPr>
          <p:nvPr/>
        </p:nvSpPr>
        <p:spPr bwMode="gray">
          <a:xfrm>
            <a:off x="585765" y="3536430"/>
            <a:ext cx="2048729" cy="549573"/>
          </a:xfrm>
          <a:prstGeom prst="rect">
            <a:avLst/>
          </a:prstGeom>
          <a:noFill/>
        </p:spPr>
        <p:txBody>
          <a:bodyPr wrap="square" lIns="38100" tIns="38100" rIns="38100" bIns="38100" anchor="t">
            <a:noAutofit/>
          </a:bodyPr>
          <a:lstStyle/>
          <a:p>
            <a:pPr marL="0" marR="0" lvl="0" indent="0" algn="ctr" defTabSz="761979" rtl="0" eaLnBrk="1" fontAlgn="base" latinLnBrk="0" hangingPunct="1">
              <a:lnSpc>
                <a:spcPct val="100000"/>
              </a:lnSpc>
              <a:spcBef>
                <a:spcPct val="0"/>
              </a:spcBef>
              <a:spcAft>
                <a:spcPct val="0"/>
              </a:spcAft>
              <a:buClrTx/>
              <a:buSzTx/>
              <a:buFontTx/>
              <a:buNone/>
              <a:tabLst/>
              <a:defRPr/>
            </a:pPr>
            <a:endParaRPr kumimoji="0" lang="en-US" sz="917" b="0" i="0" u="none" strike="noStrike" kern="1200" cap="none" spc="0" normalizeH="0" baseline="0" noProof="0">
              <a:ln>
                <a:noFill/>
              </a:ln>
              <a:solidFill>
                <a:srgbClr val="212121"/>
              </a:solidFill>
              <a:effectLst/>
              <a:uLnTx/>
              <a:uFillTx/>
              <a:latin typeface="Verdana"/>
              <a:ea typeface="ヒラギノ角ゴ ProN W3" pitchFamily="-110" charset="-128"/>
              <a:cs typeface="ヒラギノ角ゴ ProN W3" pitchFamily="-110" charset="-128"/>
              <a:sym typeface="Arial" pitchFamily="-110" charset="0"/>
            </a:endParaRPr>
          </a:p>
        </p:txBody>
      </p:sp>
    </p:spTree>
    <p:extLst>
      <p:ext uri="{BB962C8B-B14F-4D97-AF65-F5344CB8AC3E}">
        <p14:creationId xmlns:p14="http://schemas.microsoft.com/office/powerpoint/2010/main" val="162535768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A024B3-BE0A-4818-98C0-725015732992}"/>
              </a:ext>
            </a:extLst>
          </p:cNvPr>
          <p:cNvSpPr/>
          <p:nvPr/>
        </p:nvSpPr>
        <p:spPr bwMode="gray">
          <a:xfrm>
            <a:off x="549085" y="2047746"/>
            <a:ext cx="11136162" cy="216836"/>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608493"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ヒラギノ角ゴ ProN W3"/>
              <a:cs typeface="+mn-cs"/>
            </a:endParaRPr>
          </a:p>
        </p:txBody>
      </p:sp>
      <p:sp>
        <p:nvSpPr>
          <p:cNvPr id="2" name="Slide Number Placeholder 1">
            <a:extLst>
              <a:ext uri="{FF2B5EF4-FFF2-40B4-BE49-F238E27FC236}">
                <a16:creationId xmlns:a16="http://schemas.microsoft.com/office/drawing/2014/main" id="{E5324F63-053D-45F6-8E6C-BB7A4D17B1E2}"/>
              </a:ext>
            </a:extLst>
          </p:cNvPr>
          <p:cNvSpPr>
            <a:spLocks noGrp="1"/>
          </p:cNvSpPr>
          <p:nvPr>
            <p:ph type="sldNum" sz="quarter" idx="4"/>
          </p:nvPr>
        </p:nvSpPr>
        <p:spPr/>
        <p:txBody>
          <a:bodyPr/>
          <a:lstStyle/>
          <a:p>
            <a:pPr marL="0" marR="0" lvl="0" indent="0" algn="r" defTabSz="608493" rtl="0" eaLnBrk="1" fontAlgn="base" latinLnBrk="0" hangingPunct="1">
              <a:lnSpc>
                <a:spcPct val="110000"/>
              </a:lnSpc>
              <a:spcBef>
                <a:spcPct val="50000"/>
              </a:spcBef>
              <a:spcAft>
                <a:spcPct val="0"/>
              </a:spcAft>
              <a:buClrTx/>
              <a:buSzTx/>
              <a:buFontTx/>
              <a:buNone/>
              <a:tabLst/>
              <a:defRPr/>
            </a:pPr>
            <a:fld id="{AD816501-AAE5-214E-B100-00C3DC5F5E3F}" type="slidenum">
              <a:rPr kumimoji="0" lang="en-US" sz="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pPr marL="0" marR="0" lvl="0" indent="0" algn="r" defTabSz="608493" rtl="0" eaLnBrk="1" fontAlgn="base" latinLnBrk="0" hangingPunct="1">
                <a:lnSpc>
                  <a:spcPct val="110000"/>
                </a:lnSpc>
                <a:spcBef>
                  <a:spcPct val="50000"/>
                </a:spcBef>
                <a:spcAft>
                  <a:spcPct val="0"/>
                </a:spcAft>
                <a:buClrTx/>
                <a:buSzTx/>
                <a:buFontTx/>
                <a:buNone/>
                <a:tabLst/>
                <a:defRPr/>
              </a:pPr>
              <a:t>36</a:t>
            </a:fld>
            <a:endParaRPr kumimoji="0" lang="en-US" sz="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endParaRPr>
          </a:p>
        </p:txBody>
      </p:sp>
      <p:sp>
        <p:nvSpPr>
          <p:cNvPr id="3" name="Title 2">
            <a:extLst>
              <a:ext uri="{FF2B5EF4-FFF2-40B4-BE49-F238E27FC236}">
                <a16:creationId xmlns:a16="http://schemas.microsoft.com/office/drawing/2014/main" id="{DA37E3B5-1DA2-4641-A3C0-4B34CA372569}"/>
              </a:ext>
            </a:extLst>
          </p:cNvPr>
          <p:cNvSpPr>
            <a:spLocks noGrp="1"/>
          </p:cNvSpPr>
          <p:nvPr>
            <p:ph type="title"/>
          </p:nvPr>
        </p:nvSpPr>
        <p:spPr>
          <a:xfrm>
            <a:off x="300567" y="168253"/>
            <a:ext cx="10145760" cy="1599733"/>
          </a:xfrm>
        </p:spPr>
        <p:txBody>
          <a:bodyPr/>
          <a:lstStyle/>
          <a:p>
            <a:r>
              <a:rPr lang="en-US" sz="2400">
                <a:solidFill>
                  <a:srgbClr val="FF0000"/>
                </a:solidFill>
              </a:rPr>
              <a:t>Data Driven Site List Elements</a:t>
            </a:r>
            <a:br>
              <a:rPr lang="en-US" sz="2400"/>
            </a:br>
            <a:br>
              <a:rPr lang="en-US" sz="2400"/>
            </a:br>
            <a:r>
              <a:rPr lang="en-US" sz="2000">
                <a:latin typeface="Johnson Text"/>
              </a:rPr>
              <a:t>Site lists are developed through multi-faceted means combining internal and external historical data (benchmarks) paired with innovative AI/ML models to ensure that best sites. </a:t>
            </a:r>
          </a:p>
          <a:p>
            <a:endParaRPr lang="en-US" sz="2201"/>
          </a:p>
        </p:txBody>
      </p:sp>
      <p:sp>
        <p:nvSpPr>
          <p:cNvPr id="21" name="Rectangle: Rounded Corners 20">
            <a:extLst>
              <a:ext uri="{FF2B5EF4-FFF2-40B4-BE49-F238E27FC236}">
                <a16:creationId xmlns:a16="http://schemas.microsoft.com/office/drawing/2014/main" id="{EAEAD376-8B58-4F46-9AD4-632ACEB12A28}"/>
              </a:ext>
            </a:extLst>
          </p:cNvPr>
          <p:cNvSpPr/>
          <p:nvPr/>
        </p:nvSpPr>
        <p:spPr bwMode="gray">
          <a:xfrm>
            <a:off x="506752" y="2032370"/>
            <a:ext cx="97675" cy="253481"/>
          </a:xfrm>
          <a:prstGeom prst="roundRect">
            <a:avLst>
              <a:gd name="adj" fmla="val 50000"/>
            </a:avLst>
          </a:prstGeom>
          <a:solidFill>
            <a:srgbClr val="A3A1A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608493"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ヒラギノ角ゴ ProN W3"/>
              <a:cs typeface="+mn-cs"/>
            </a:endParaRPr>
          </a:p>
        </p:txBody>
      </p:sp>
      <p:sp>
        <p:nvSpPr>
          <p:cNvPr id="22" name="Rectangle: Rounded Corners 21">
            <a:extLst>
              <a:ext uri="{FF2B5EF4-FFF2-40B4-BE49-F238E27FC236}">
                <a16:creationId xmlns:a16="http://schemas.microsoft.com/office/drawing/2014/main" id="{D2999D07-2072-4D95-A641-491DEED20129}"/>
              </a:ext>
            </a:extLst>
          </p:cNvPr>
          <p:cNvSpPr/>
          <p:nvPr/>
        </p:nvSpPr>
        <p:spPr bwMode="gray">
          <a:xfrm>
            <a:off x="11685248" y="2032370"/>
            <a:ext cx="97675" cy="253481"/>
          </a:xfrm>
          <a:prstGeom prst="roundRect">
            <a:avLst>
              <a:gd name="adj" fmla="val 50000"/>
            </a:avLst>
          </a:prstGeom>
          <a:solidFill>
            <a:srgbClr val="A3A1A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608493"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a:ea typeface="ヒラギノ角ゴ ProN W3"/>
              <a:cs typeface="+mn-cs"/>
            </a:endParaRPr>
          </a:p>
        </p:txBody>
      </p:sp>
      <p:pic>
        <p:nvPicPr>
          <p:cNvPr id="23" name="Picture 2x" descr="See the source image">
            <a:extLst>
              <a:ext uri="{FF2B5EF4-FFF2-40B4-BE49-F238E27FC236}">
                <a16:creationId xmlns:a16="http://schemas.microsoft.com/office/drawing/2014/main" id="{37CEC576-4CE6-4DCF-8CC2-98E41770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510" y="5459283"/>
            <a:ext cx="987723" cy="2838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rug-dev-logo - ACRP">
            <a:extLst>
              <a:ext uri="{FF2B5EF4-FFF2-40B4-BE49-F238E27FC236}">
                <a16:creationId xmlns:a16="http://schemas.microsoft.com/office/drawing/2014/main" id="{FEBDC6A3-7B16-48D8-9BFD-7F52CCDB02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539" b="36443"/>
          <a:stretch/>
        </p:blipFill>
        <p:spPr bwMode="auto">
          <a:xfrm>
            <a:off x="3283480" y="5065076"/>
            <a:ext cx="1166004" cy="32668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510563E6-496B-4A45-87AB-3CB5945CB80B}"/>
              </a:ext>
            </a:extLst>
          </p:cNvPr>
          <p:cNvSpPr>
            <a:spLocks/>
          </p:cNvSpPr>
          <p:nvPr/>
        </p:nvSpPr>
        <p:spPr bwMode="gray">
          <a:xfrm>
            <a:off x="738757" y="2982865"/>
            <a:ext cx="1862482" cy="820481"/>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333" b="1" i="0" u="none" strike="noStrike" kern="1200" cap="none" spc="0" normalizeH="0" baseline="0" noProof="0">
                <a:ln>
                  <a:noFill/>
                </a:ln>
                <a:solidFill>
                  <a:srgbClr val="003479"/>
                </a:solidFill>
                <a:effectLst/>
                <a:uLnTx/>
                <a:uFillTx/>
                <a:latin typeface="Verdana" panose="020B0604030504040204" pitchFamily="34" charset="0"/>
                <a:ea typeface="Verdana" panose="020B0604030504040204" pitchFamily="34" charset="0"/>
                <a:cs typeface="+mn-cs"/>
              </a:rPr>
              <a:t>Internal Benchmarking &amp; Competitive Studies</a:t>
            </a:r>
          </a:p>
        </p:txBody>
      </p:sp>
      <p:sp>
        <p:nvSpPr>
          <p:cNvPr id="26" name="Rectangle 25">
            <a:extLst>
              <a:ext uri="{FF2B5EF4-FFF2-40B4-BE49-F238E27FC236}">
                <a16:creationId xmlns:a16="http://schemas.microsoft.com/office/drawing/2014/main" id="{05244F75-2F51-4EF5-BBE9-622FDD1BF8DB}"/>
              </a:ext>
            </a:extLst>
          </p:cNvPr>
          <p:cNvSpPr>
            <a:spLocks/>
          </p:cNvSpPr>
          <p:nvPr/>
        </p:nvSpPr>
        <p:spPr bwMode="gray">
          <a:xfrm>
            <a:off x="2906825" y="2982865"/>
            <a:ext cx="1862482" cy="820481"/>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333" b="1" i="0" u="none" strike="noStrike" kern="1200" cap="none" spc="0" normalizeH="0" baseline="0" noProof="0">
                <a:ln>
                  <a:noFill/>
                </a:ln>
                <a:solidFill>
                  <a:srgbClr val="003479"/>
                </a:solidFill>
                <a:effectLst/>
                <a:uLnTx/>
                <a:uFillTx/>
                <a:latin typeface="Verdana" panose="020B0604030504040204" pitchFamily="34" charset="0"/>
                <a:ea typeface="Verdana" panose="020B0604030504040204" pitchFamily="34" charset="0"/>
                <a:cs typeface="+mn-cs"/>
              </a:rPr>
              <a:t>External Benchmarking &amp; Competitive Studies</a:t>
            </a:r>
          </a:p>
        </p:txBody>
      </p:sp>
      <p:sp>
        <p:nvSpPr>
          <p:cNvPr id="27" name="Rectangle 26">
            <a:extLst>
              <a:ext uri="{FF2B5EF4-FFF2-40B4-BE49-F238E27FC236}">
                <a16:creationId xmlns:a16="http://schemas.microsoft.com/office/drawing/2014/main" id="{0A1B1246-2721-40E9-9120-C89DEB38174A}"/>
              </a:ext>
            </a:extLst>
          </p:cNvPr>
          <p:cNvSpPr>
            <a:spLocks/>
          </p:cNvSpPr>
          <p:nvPr/>
        </p:nvSpPr>
        <p:spPr bwMode="gray">
          <a:xfrm>
            <a:off x="5074891" y="2982865"/>
            <a:ext cx="1862482" cy="600164"/>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300" b="1" i="0" u="none" strike="noStrike" kern="1200" cap="none" spc="0" normalizeH="0" baseline="0" noProof="0">
                <a:ln>
                  <a:noFill/>
                </a:ln>
                <a:solidFill>
                  <a:srgbClr val="003479"/>
                </a:solidFill>
                <a:effectLst/>
                <a:uLnTx/>
                <a:uFillTx/>
                <a:latin typeface="Verdana"/>
                <a:ea typeface="Verdana"/>
                <a:cs typeface="+mn-cs"/>
              </a:rPr>
              <a:t>Site Prediction </a:t>
            </a:r>
            <a:br>
              <a:rPr kumimoji="0" lang="en-US" sz="13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br>
            <a:r>
              <a:rPr kumimoji="0" lang="en-US" sz="1300" b="1" i="0" u="none" strike="noStrike" kern="1200" cap="none" spc="0" normalizeH="0" baseline="0" noProof="0">
                <a:ln>
                  <a:noFill/>
                </a:ln>
                <a:solidFill>
                  <a:srgbClr val="003479"/>
                </a:solidFill>
                <a:effectLst/>
                <a:uLnTx/>
                <a:uFillTx/>
                <a:latin typeface="Verdana"/>
                <a:ea typeface="Verdana"/>
                <a:cs typeface="+mn-cs"/>
              </a:rPr>
              <a:t>Models (COP and SST)</a:t>
            </a:r>
            <a:endParaRPr kumimoji="0" lang="en-US" sz="1333" b="1" i="0" u="none" strike="noStrike" kern="1200" cap="none" spc="0" normalizeH="0" baseline="0" noProof="0">
              <a:ln>
                <a:noFill/>
              </a:ln>
              <a:solidFill>
                <a:srgbClr val="003479"/>
              </a:solidFill>
              <a:effectLst/>
              <a:uLnTx/>
              <a:uFillTx/>
              <a:latin typeface="Verdana" panose="020B0604030504040204" pitchFamily="34" charset="0"/>
              <a:ea typeface="Verdana" panose="020B0604030504040204" pitchFamily="34" charset="0"/>
              <a:cs typeface="+mn-cs"/>
            </a:endParaRPr>
          </a:p>
        </p:txBody>
      </p:sp>
      <p:sp>
        <p:nvSpPr>
          <p:cNvPr id="30" name="Block Arc 29">
            <a:extLst>
              <a:ext uri="{FF2B5EF4-FFF2-40B4-BE49-F238E27FC236}">
                <a16:creationId xmlns:a16="http://schemas.microsoft.com/office/drawing/2014/main" id="{5257979A-B239-4302-999D-946DFD38E9A0}"/>
              </a:ext>
            </a:extLst>
          </p:cNvPr>
          <p:cNvSpPr>
            <a:spLocks/>
          </p:cNvSpPr>
          <p:nvPr/>
        </p:nvSpPr>
        <p:spPr>
          <a:xfrm>
            <a:off x="1036700" y="1606766"/>
            <a:ext cx="1266597" cy="1266597"/>
          </a:xfrm>
          <a:prstGeom prst="blockArc">
            <a:avLst>
              <a:gd name="adj1" fmla="val 2560422"/>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sp>
        <p:nvSpPr>
          <p:cNvPr id="31" name="Arc 30">
            <a:extLst>
              <a:ext uri="{FF2B5EF4-FFF2-40B4-BE49-F238E27FC236}">
                <a16:creationId xmlns:a16="http://schemas.microsoft.com/office/drawing/2014/main" id="{2409E9B2-7EBD-47C3-840C-671CA8061FC4}"/>
              </a:ext>
            </a:extLst>
          </p:cNvPr>
          <p:cNvSpPr>
            <a:spLocks/>
          </p:cNvSpPr>
          <p:nvPr/>
        </p:nvSpPr>
        <p:spPr>
          <a:xfrm>
            <a:off x="1036700" y="1605202"/>
            <a:ext cx="1266597" cy="1266597"/>
          </a:xfrm>
          <a:prstGeom prst="arc">
            <a:avLst>
              <a:gd name="adj1" fmla="val 8312899"/>
              <a:gd name="adj2" fmla="val 2495311"/>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sp>
        <p:nvSpPr>
          <p:cNvPr id="32" name="Block Arc 31">
            <a:extLst>
              <a:ext uri="{FF2B5EF4-FFF2-40B4-BE49-F238E27FC236}">
                <a16:creationId xmlns:a16="http://schemas.microsoft.com/office/drawing/2014/main" id="{64100833-62AB-4197-B34C-34158C676048}"/>
              </a:ext>
            </a:extLst>
          </p:cNvPr>
          <p:cNvSpPr>
            <a:spLocks/>
          </p:cNvSpPr>
          <p:nvPr/>
        </p:nvSpPr>
        <p:spPr>
          <a:xfrm>
            <a:off x="3204766" y="1606766"/>
            <a:ext cx="1266597" cy="1266597"/>
          </a:xfrm>
          <a:prstGeom prst="blockArc">
            <a:avLst>
              <a:gd name="adj1" fmla="val 2560422"/>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sp>
        <p:nvSpPr>
          <p:cNvPr id="33" name="Arc 32">
            <a:extLst>
              <a:ext uri="{FF2B5EF4-FFF2-40B4-BE49-F238E27FC236}">
                <a16:creationId xmlns:a16="http://schemas.microsoft.com/office/drawing/2014/main" id="{29913FD7-8335-4139-BD56-7236EC3BF3A2}"/>
              </a:ext>
            </a:extLst>
          </p:cNvPr>
          <p:cNvSpPr>
            <a:spLocks/>
          </p:cNvSpPr>
          <p:nvPr/>
        </p:nvSpPr>
        <p:spPr>
          <a:xfrm>
            <a:off x="3204766" y="1534647"/>
            <a:ext cx="1266597" cy="1266597"/>
          </a:xfrm>
          <a:prstGeom prst="arc">
            <a:avLst>
              <a:gd name="adj1" fmla="val 8312899"/>
              <a:gd name="adj2" fmla="val 2495311"/>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sp>
        <p:nvSpPr>
          <p:cNvPr id="34" name="Block Arc 33">
            <a:extLst>
              <a:ext uri="{FF2B5EF4-FFF2-40B4-BE49-F238E27FC236}">
                <a16:creationId xmlns:a16="http://schemas.microsoft.com/office/drawing/2014/main" id="{1B01A6E9-9905-4D1B-BA01-E549EB2171AB}"/>
              </a:ext>
            </a:extLst>
          </p:cNvPr>
          <p:cNvSpPr>
            <a:spLocks/>
          </p:cNvSpPr>
          <p:nvPr/>
        </p:nvSpPr>
        <p:spPr>
          <a:xfrm>
            <a:off x="5372831" y="1606766"/>
            <a:ext cx="1266597" cy="1266597"/>
          </a:xfrm>
          <a:prstGeom prst="blockArc">
            <a:avLst>
              <a:gd name="adj1" fmla="val 2560422"/>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sp>
        <p:nvSpPr>
          <p:cNvPr id="35" name="Arc 34">
            <a:extLst>
              <a:ext uri="{FF2B5EF4-FFF2-40B4-BE49-F238E27FC236}">
                <a16:creationId xmlns:a16="http://schemas.microsoft.com/office/drawing/2014/main" id="{D2DB8FC8-B25B-4FC9-A774-07A0C32D8059}"/>
              </a:ext>
            </a:extLst>
          </p:cNvPr>
          <p:cNvSpPr>
            <a:spLocks/>
          </p:cNvSpPr>
          <p:nvPr/>
        </p:nvSpPr>
        <p:spPr>
          <a:xfrm>
            <a:off x="5372831" y="1534647"/>
            <a:ext cx="1266597" cy="1266597"/>
          </a:xfrm>
          <a:prstGeom prst="arc">
            <a:avLst>
              <a:gd name="adj1" fmla="val 8312899"/>
              <a:gd name="adj2" fmla="val 2495311"/>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sp>
        <p:nvSpPr>
          <p:cNvPr id="41" name="Rectangle 40">
            <a:extLst>
              <a:ext uri="{FF2B5EF4-FFF2-40B4-BE49-F238E27FC236}">
                <a16:creationId xmlns:a16="http://schemas.microsoft.com/office/drawing/2014/main" id="{354A2DB0-39E8-4D98-8E00-A3D990B504E6}"/>
              </a:ext>
            </a:extLst>
          </p:cNvPr>
          <p:cNvSpPr>
            <a:spLocks/>
          </p:cNvSpPr>
          <p:nvPr/>
        </p:nvSpPr>
        <p:spPr bwMode="gray">
          <a:xfrm>
            <a:off x="645634" y="3845020"/>
            <a:ext cx="2048729" cy="308033"/>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001"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Assess site performance &amp; experience for Janssen studies</a:t>
            </a:r>
          </a:p>
        </p:txBody>
      </p:sp>
      <p:sp>
        <p:nvSpPr>
          <p:cNvPr id="42" name="Rectangle 41">
            <a:extLst>
              <a:ext uri="{FF2B5EF4-FFF2-40B4-BE49-F238E27FC236}">
                <a16:creationId xmlns:a16="http://schemas.microsoft.com/office/drawing/2014/main" id="{30F8C51F-1B31-4FC4-B20C-2D8258B9923F}"/>
              </a:ext>
            </a:extLst>
          </p:cNvPr>
          <p:cNvSpPr>
            <a:spLocks/>
          </p:cNvSpPr>
          <p:nvPr/>
        </p:nvSpPr>
        <p:spPr bwMode="gray">
          <a:xfrm>
            <a:off x="2813701" y="3845021"/>
            <a:ext cx="2048729" cy="462050"/>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001"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Assess site performance &amp; experience for non-Janssen studies</a:t>
            </a:r>
          </a:p>
        </p:txBody>
      </p:sp>
      <p:sp>
        <p:nvSpPr>
          <p:cNvPr id="43" name="Rectangle 42">
            <a:extLst>
              <a:ext uri="{FF2B5EF4-FFF2-40B4-BE49-F238E27FC236}">
                <a16:creationId xmlns:a16="http://schemas.microsoft.com/office/drawing/2014/main" id="{72DDE82B-84E8-4DE8-835C-B16EFB7E83E4}"/>
              </a:ext>
            </a:extLst>
          </p:cNvPr>
          <p:cNvSpPr>
            <a:spLocks/>
          </p:cNvSpPr>
          <p:nvPr/>
        </p:nvSpPr>
        <p:spPr bwMode="gray">
          <a:xfrm>
            <a:off x="4981767" y="3845021"/>
            <a:ext cx="2048729" cy="462050"/>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001"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Identify sites with high enrollment potential and low likelihood of default</a:t>
            </a:r>
          </a:p>
        </p:txBody>
      </p:sp>
      <p:sp>
        <p:nvSpPr>
          <p:cNvPr id="46" name="Rectangle 45">
            <a:extLst>
              <a:ext uri="{FF2B5EF4-FFF2-40B4-BE49-F238E27FC236}">
                <a16:creationId xmlns:a16="http://schemas.microsoft.com/office/drawing/2014/main" id="{891E5D4A-4660-4745-805F-E8F01CCDB132}"/>
              </a:ext>
            </a:extLst>
          </p:cNvPr>
          <p:cNvSpPr>
            <a:spLocks/>
          </p:cNvSpPr>
          <p:nvPr/>
        </p:nvSpPr>
        <p:spPr bwMode="gray">
          <a:xfrm>
            <a:off x="738757" y="4654326"/>
            <a:ext cx="1862482" cy="179408"/>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166" b="1"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 Source:</a:t>
            </a:r>
          </a:p>
        </p:txBody>
      </p:sp>
      <p:sp>
        <p:nvSpPr>
          <p:cNvPr id="47" name="Rectangle 46">
            <a:extLst>
              <a:ext uri="{FF2B5EF4-FFF2-40B4-BE49-F238E27FC236}">
                <a16:creationId xmlns:a16="http://schemas.microsoft.com/office/drawing/2014/main" id="{10481E05-A31B-4114-BA1F-5B98D3B2FC67}"/>
              </a:ext>
            </a:extLst>
          </p:cNvPr>
          <p:cNvSpPr>
            <a:spLocks/>
          </p:cNvSpPr>
          <p:nvPr/>
        </p:nvSpPr>
        <p:spPr bwMode="gray">
          <a:xfrm>
            <a:off x="2906825" y="4654326"/>
            <a:ext cx="1862482" cy="179408"/>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166" b="1"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Source:</a:t>
            </a:r>
          </a:p>
        </p:txBody>
      </p:sp>
      <p:sp>
        <p:nvSpPr>
          <p:cNvPr id="48" name="Rectangle 47">
            <a:extLst>
              <a:ext uri="{FF2B5EF4-FFF2-40B4-BE49-F238E27FC236}">
                <a16:creationId xmlns:a16="http://schemas.microsoft.com/office/drawing/2014/main" id="{E439C6FB-F555-40EF-B495-DDB287042D37}"/>
              </a:ext>
            </a:extLst>
          </p:cNvPr>
          <p:cNvSpPr>
            <a:spLocks/>
          </p:cNvSpPr>
          <p:nvPr/>
        </p:nvSpPr>
        <p:spPr bwMode="gray">
          <a:xfrm>
            <a:off x="5074891" y="4654326"/>
            <a:ext cx="1862482" cy="179408"/>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166" b="1"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Source:</a:t>
            </a:r>
          </a:p>
        </p:txBody>
      </p:sp>
      <p:pic>
        <p:nvPicPr>
          <p:cNvPr id="51" name="Graphic 50" descr="Database with solid fill">
            <a:extLst>
              <a:ext uri="{FF2B5EF4-FFF2-40B4-BE49-F238E27FC236}">
                <a16:creationId xmlns:a16="http://schemas.microsoft.com/office/drawing/2014/main" id="{3C10B4AB-443B-4D51-B2AA-03A8EDA965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5741" y="4997110"/>
            <a:ext cx="373500" cy="373500"/>
          </a:xfrm>
          <a:prstGeom prst="rect">
            <a:avLst/>
          </a:prstGeom>
        </p:spPr>
      </p:pic>
      <p:pic>
        <p:nvPicPr>
          <p:cNvPr id="52" name="Picture 51">
            <a:extLst>
              <a:ext uri="{FF2B5EF4-FFF2-40B4-BE49-F238E27FC236}">
                <a16:creationId xmlns:a16="http://schemas.microsoft.com/office/drawing/2014/main" id="{86FC0F68-EB81-435E-9717-94187861D30B}"/>
              </a:ext>
            </a:extLst>
          </p:cNvPr>
          <p:cNvPicPr>
            <a:picLocks noChangeAspect="1"/>
          </p:cNvPicPr>
          <p:nvPr/>
        </p:nvPicPr>
        <p:blipFill>
          <a:blip r:embed="rId6"/>
          <a:stretch>
            <a:fillRect/>
          </a:stretch>
        </p:blipFill>
        <p:spPr>
          <a:xfrm>
            <a:off x="1579942" y="5112873"/>
            <a:ext cx="577900" cy="184165"/>
          </a:xfrm>
          <a:prstGeom prst="rect">
            <a:avLst/>
          </a:prstGeom>
        </p:spPr>
      </p:pic>
      <p:pic>
        <p:nvPicPr>
          <p:cNvPr id="53" name="Graphic 52" descr="Database with solid fill">
            <a:extLst>
              <a:ext uri="{FF2B5EF4-FFF2-40B4-BE49-F238E27FC236}">
                <a16:creationId xmlns:a16="http://schemas.microsoft.com/office/drawing/2014/main" id="{37FB3D9D-0E39-4A29-B7BA-C04190DDEFB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04375" y="5085782"/>
            <a:ext cx="373500" cy="373500"/>
          </a:xfrm>
          <a:prstGeom prst="rect">
            <a:avLst/>
          </a:prstGeom>
        </p:spPr>
      </p:pic>
      <p:pic>
        <p:nvPicPr>
          <p:cNvPr id="54" name="Picture 53">
            <a:extLst>
              <a:ext uri="{FF2B5EF4-FFF2-40B4-BE49-F238E27FC236}">
                <a16:creationId xmlns:a16="http://schemas.microsoft.com/office/drawing/2014/main" id="{42753F40-931B-4141-8E3E-03A213ED5C0E}"/>
              </a:ext>
            </a:extLst>
          </p:cNvPr>
          <p:cNvPicPr>
            <a:picLocks noChangeAspect="1"/>
          </p:cNvPicPr>
          <p:nvPr/>
        </p:nvPicPr>
        <p:blipFill>
          <a:blip r:embed="rId6"/>
          <a:stretch>
            <a:fillRect/>
          </a:stretch>
        </p:blipFill>
        <p:spPr>
          <a:xfrm>
            <a:off x="5818511" y="5201543"/>
            <a:ext cx="577900" cy="184165"/>
          </a:xfrm>
          <a:prstGeom prst="rect">
            <a:avLst/>
          </a:prstGeom>
        </p:spPr>
      </p:pic>
      <p:pic>
        <p:nvPicPr>
          <p:cNvPr id="55" name="Picture 2" descr="drug-dev-logo - ACRP">
            <a:extLst>
              <a:ext uri="{FF2B5EF4-FFF2-40B4-BE49-F238E27FC236}">
                <a16:creationId xmlns:a16="http://schemas.microsoft.com/office/drawing/2014/main" id="{A175CCDA-FADE-48B2-BFBB-7CE7AA66D4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539" b="36443"/>
          <a:stretch/>
        </p:blipFill>
        <p:spPr bwMode="auto">
          <a:xfrm>
            <a:off x="5428058" y="5459284"/>
            <a:ext cx="1166004" cy="326686"/>
          </a:xfrm>
          <a:prstGeom prst="rect">
            <a:avLst/>
          </a:prstGeom>
          <a:noFill/>
          <a:extLst>
            <a:ext uri="{909E8E84-426E-40DD-AFC4-6F175D3DCCD1}">
              <a14:hiddenFill xmlns:a14="http://schemas.microsoft.com/office/drawing/2010/main">
                <a:solidFill>
                  <a:srgbClr val="FFFFFF"/>
                </a:solidFill>
              </a14:hiddenFill>
            </a:ext>
          </a:extLst>
        </p:spPr>
      </p:pic>
      <p:pic>
        <p:nvPicPr>
          <p:cNvPr id="70" name="Graphic 69">
            <a:extLst>
              <a:ext uri="{FF2B5EF4-FFF2-40B4-BE49-F238E27FC236}">
                <a16:creationId xmlns:a16="http://schemas.microsoft.com/office/drawing/2014/main" id="{E8830151-E74F-42BD-A8D4-0C96C19EEF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3390" y="1899738"/>
            <a:ext cx="553212" cy="553212"/>
          </a:xfrm>
          <a:prstGeom prst="rect">
            <a:avLst/>
          </a:prstGeom>
        </p:spPr>
      </p:pic>
      <p:pic>
        <p:nvPicPr>
          <p:cNvPr id="71" name="Graphic 70">
            <a:extLst>
              <a:ext uri="{FF2B5EF4-FFF2-40B4-BE49-F238E27FC236}">
                <a16:creationId xmlns:a16="http://schemas.microsoft.com/office/drawing/2014/main" id="{C37D26E7-7486-45FB-BA78-F4B13D19D5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61456" y="1870819"/>
            <a:ext cx="553212" cy="553212"/>
          </a:xfrm>
          <a:prstGeom prst="rect">
            <a:avLst/>
          </a:prstGeom>
        </p:spPr>
      </p:pic>
      <p:pic>
        <p:nvPicPr>
          <p:cNvPr id="72" name="Graphic 71">
            <a:extLst>
              <a:ext uri="{FF2B5EF4-FFF2-40B4-BE49-F238E27FC236}">
                <a16:creationId xmlns:a16="http://schemas.microsoft.com/office/drawing/2014/main" id="{9FD21705-2038-46D6-A480-EDE665F1CD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29522" y="1870819"/>
            <a:ext cx="553212" cy="553212"/>
          </a:xfrm>
          <a:prstGeom prst="rect">
            <a:avLst/>
          </a:prstGeom>
        </p:spPr>
      </p:pic>
      <p:grpSp>
        <p:nvGrpSpPr>
          <p:cNvPr id="6" name="Group 5">
            <a:extLst>
              <a:ext uri="{FF2B5EF4-FFF2-40B4-BE49-F238E27FC236}">
                <a16:creationId xmlns:a16="http://schemas.microsoft.com/office/drawing/2014/main" id="{5D93E095-1F91-49EE-A184-02F5FCFA4AA7}"/>
              </a:ext>
            </a:extLst>
          </p:cNvPr>
          <p:cNvGrpSpPr/>
          <p:nvPr/>
        </p:nvGrpSpPr>
        <p:grpSpPr>
          <a:xfrm>
            <a:off x="7203662" y="1550976"/>
            <a:ext cx="2048729" cy="4596247"/>
            <a:chOff x="11181474" y="1084828"/>
            <a:chExt cx="2458475" cy="5515499"/>
          </a:xfrm>
        </p:grpSpPr>
        <p:sp>
          <p:nvSpPr>
            <p:cNvPr id="38" name="Block Arc 37">
              <a:extLst>
                <a:ext uri="{FF2B5EF4-FFF2-40B4-BE49-F238E27FC236}">
                  <a16:creationId xmlns:a16="http://schemas.microsoft.com/office/drawing/2014/main" id="{E07DD88C-49E2-40CB-B1F1-46E8E3CB25A3}"/>
                </a:ext>
              </a:extLst>
            </p:cNvPr>
            <p:cNvSpPr>
              <a:spLocks/>
            </p:cNvSpPr>
            <p:nvPr/>
          </p:nvSpPr>
          <p:spPr>
            <a:xfrm>
              <a:off x="11650752" y="1171372"/>
              <a:ext cx="1519916" cy="1519917"/>
            </a:xfrm>
            <a:prstGeom prst="blockArc">
              <a:avLst>
                <a:gd name="adj1" fmla="val 2560422"/>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sp>
          <p:nvSpPr>
            <p:cNvPr id="39" name="Arc 38">
              <a:extLst>
                <a:ext uri="{FF2B5EF4-FFF2-40B4-BE49-F238E27FC236}">
                  <a16:creationId xmlns:a16="http://schemas.microsoft.com/office/drawing/2014/main" id="{C89B8008-0B11-4967-B559-8D21FD6FAE97}"/>
                </a:ext>
              </a:extLst>
            </p:cNvPr>
            <p:cNvSpPr>
              <a:spLocks/>
            </p:cNvSpPr>
            <p:nvPr/>
          </p:nvSpPr>
          <p:spPr>
            <a:xfrm>
              <a:off x="11650752" y="1084828"/>
              <a:ext cx="1519916" cy="1519917"/>
            </a:xfrm>
            <a:prstGeom prst="arc">
              <a:avLst>
                <a:gd name="adj1" fmla="val 8312899"/>
                <a:gd name="adj2" fmla="val 2495311"/>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sp>
          <p:nvSpPr>
            <p:cNvPr id="40" name="Rectangle 39">
              <a:extLst>
                <a:ext uri="{FF2B5EF4-FFF2-40B4-BE49-F238E27FC236}">
                  <a16:creationId xmlns:a16="http://schemas.microsoft.com/office/drawing/2014/main" id="{A0E95BCC-F284-4096-92F1-5A1057229148}"/>
                </a:ext>
              </a:extLst>
            </p:cNvPr>
            <p:cNvSpPr>
              <a:spLocks/>
            </p:cNvSpPr>
            <p:nvPr/>
          </p:nvSpPr>
          <p:spPr bwMode="gray">
            <a:xfrm>
              <a:off x="11293222" y="2822690"/>
              <a:ext cx="2234976" cy="492289"/>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333" b="1" i="0" u="none" strike="noStrike" kern="1200" cap="none" spc="0" normalizeH="0" baseline="0" noProof="0">
                  <a:ln>
                    <a:noFill/>
                  </a:ln>
                  <a:solidFill>
                    <a:srgbClr val="003479"/>
                  </a:solidFill>
                  <a:effectLst/>
                  <a:uLnTx/>
                  <a:uFillTx/>
                  <a:latin typeface="Verdana" panose="020B0604030504040204" pitchFamily="34" charset="0"/>
                  <a:ea typeface="Verdana" panose="020B0604030504040204" pitchFamily="34" charset="0"/>
                  <a:cs typeface="+mn-cs"/>
                </a:rPr>
                <a:t>Real-World</a:t>
              </a:r>
              <a:br>
                <a:rPr kumimoji="0" lang="en-US" sz="1333" b="1" i="0" u="none" strike="noStrike" kern="1200" cap="none" spc="0" normalizeH="0" baseline="0" noProof="0">
                  <a:ln>
                    <a:noFill/>
                  </a:ln>
                  <a:solidFill>
                    <a:srgbClr val="003479"/>
                  </a:solidFill>
                  <a:effectLst/>
                  <a:uLnTx/>
                  <a:uFillTx/>
                  <a:latin typeface="Verdana" panose="020B0604030504040204" pitchFamily="34" charset="0"/>
                  <a:ea typeface="Verdana" panose="020B0604030504040204" pitchFamily="34" charset="0"/>
                  <a:cs typeface="+mn-cs"/>
                </a:rPr>
              </a:br>
              <a:r>
                <a:rPr kumimoji="0" lang="en-US" sz="1333" b="1" i="0" u="none" strike="noStrike" kern="1200" cap="none" spc="0" normalizeH="0" baseline="0" noProof="0">
                  <a:ln>
                    <a:noFill/>
                  </a:ln>
                  <a:solidFill>
                    <a:srgbClr val="003479"/>
                  </a:solidFill>
                  <a:effectLst/>
                  <a:uLnTx/>
                  <a:uFillTx/>
                  <a:latin typeface="Verdana" panose="020B0604030504040204" pitchFamily="34" charset="0"/>
                  <a:ea typeface="Verdana" panose="020B0604030504040204" pitchFamily="34" charset="0"/>
                  <a:cs typeface="+mn-cs"/>
                </a:rPr>
                <a:t>Model</a:t>
              </a:r>
            </a:p>
          </p:txBody>
        </p:sp>
        <p:sp>
          <p:nvSpPr>
            <p:cNvPr id="45" name="Rectangle 44">
              <a:extLst>
                <a:ext uri="{FF2B5EF4-FFF2-40B4-BE49-F238E27FC236}">
                  <a16:creationId xmlns:a16="http://schemas.microsoft.com/office/drawing/2014/main" id="{F532679A-6B4B-40CA-878A-2EA288997EC0}"/>
                </a:ext>
              </a:extLst>
            </p:cNvPr>
            <p:cNvSpPr>
              <a:spLocks/>
            </p:cNvSpPr>
            <p:nvPr/>
          </p:nvSpPr>
          <p:spPr bwMode="gray">
            <a:xfrm>
              <a:off x="11181474" y="3857277"/>
              <a:ext cx="2458475" cy="739280"/>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001" b="0" i="0" u="none" strike="noStrike" kern="1200" cap="none" spc="0" normalizeH="0" baseline="0" noProof="0">
                  <a:ln>
                    <a:noFill/>
                  </a:ln>
                  <a:solidFill>
                    <a:srgbClr val="212121"/>
                  </a:solidFill>
                  <a:effectLst/>
                  <a:uLnTx/>
                  <a:uFillTx/>
                  <a:latin typeface="Verdana"/>
                  <a:ea typeface="Verdana"/>
                  <a:cs typeface="+mn-cs"/>
                </a:rPr>
                <a:t>Assess patient volumes &amp; enrollment potential at HCO/HCP level to identify sites fitting the cohort profile</a:t>
              </a:r>
            </a:p>
          </p:txBody>
        </p:sp>
        <p:sp>
          <p:nvSpPr>
            <p:cNvPr id="50" name="Rectangle 49">
              <a:extLst>
                <a:ext uri="{FF2B5EF4-FFF2-40B4-BE49-F238E27FC236}">
                  <a16:creationId xmlns:a16="http://schemas.microsoft.com/office/drawing/2014/main" id="{96AFE8E8-DB22-4BDC-8349-E07305615024}"/>
                </a:ext>
              </a:extLst>
            </p:cNvPr>
            <p:cNvSpPr>
              <a:spLocks/>
            </p:cNvSpPr>
            <p:nvPr/>
          </p:nvSpPr>
          <p:spPr bwMode="gray">
            <a:xfrm>
              <a:off x="11293222" y="4828446"/>
              <a:ext cx="2234976" cy="215290"/>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166" b="1"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Source:</a:t>
              </a:r>
            </a:p>
          </p:txBody>
        </p:sp>
        <p:pic>
          <p:nvPicPr>
            <p:cNvPr id="60" name="Picture 28" descr="HealthVerity">
              <a:extLst>
                <a:ext uri="{FF2B5EF4-FFF2-40B4-BE49-F238E27FC236}">
                  <a16:creationId xmlns:a16="http://schemas.microsoft.com/office/drawing/2014/main" id="{EABC5171-7C96-4D03-AD96-7CD8842715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51188" y="5228867"/>
              <a:ext cx="1220045" cy="2346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ConcertAI | Symphony AI">
              <a:extLst>
                <a:ext uri="{FF2B5EF4-FFF2-40B4-BE49-F238E27FC236}">
                  <a16:creationId xmlns:a16="http://schemas.microsoft.com/office/drawing/2014/main" id="{AC920FD4-AF6C-4112-8BF9-5D37FC95D0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59972" y="5548389"/>
              <a:ext cx="1202477" cy="25286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Komodo Health Announces Agreement to Accelerate Clinical Development with  Real-World Patient Data and Software | Business Wire">
              <a:extLst>
                <a:ext uri="{FF2B5EF4-FFF2-40B4-BE49-F238E27FC236}">
                  <a16:creationId xmlns:a16="http://schemas.microsoft.com/office/drawing/2014/main" id="{DB473D78-304B-489C-A772-0873D0A0A5D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6362" b="24235"/>
            <a:stretch/>
          </p:blipFill>
          <p:spPr bwMode="auto">
            <a:xfrm>
              <a:off x="11849366" y="5886152"/>
              <a:ext cx="1023688" cy="2528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TriNetX">
              <a:extLst>
                <a:ext uri="{FF2B5EF4-FFF2-40B4-BE49-F238E27FC236}">
                  <a16:creationId xmlns:a16="http://schemas.microsoft.com/office/drawing/2014/main" id="{8FFCC824-CF8E-4CAC-A6FE-2FC3ACF23B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59972" y="6286054"/>
              <a:ext cx="1131384" cy="314273"/>
            </a:xfrm>
            <a:prstGeom prst="rect">
              <a:avLst/>
            </a:prstGeom>
            <a:noFill/>
            <a:extLst>
              <a:ext uri="{909E8E84-426E-40DD-AFC4-6F175D3DCCD1}">
                <a14:hiddenFill xmlns:a14="http://schemas.microsoft.com/office/drawing/2010/main">
                  <a:solidFill>
                    <a:srgbClr val="FFFFFF"/>
                  </a:solidFill>
                </a14:hiddenFill>
              </a:ext>
            </a:extLst>
          </p:spPr>
        </p:pic>
        <p:pic>
          <p:nvPicPr>
            <p:cNvPr id="73" name="Graphic 72">
              <a:extLst>
                <a:ext uri="{FF2B5EF4-FFF2-40B4-BE49-F238E27FC236}">
                  <a16:creationId xmlns:a16="http://schemas.microsoft.com/office/drawing/2014/main" id="{011F81E5-0E49-4AB5-AAAB-F2AE3E510C6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078783" y="1488238"/>
              <a:ext cx="663854" cy="663854"/>
            </a:xfrm>
            <a:prstGeom prst="rect">
              <a:avLst/>
            </a:prstGeom>
          </p:spPr>
        </p:pic>
      </p:grpSp>
      <p:grpSp>
        <p:nvGrpSpPr>
          <p:cNvPr id="4" name="Group 3">
            <a:extLst>
              <a:ext uri="{FF2B5EF4-FFF2-40B4-BE49-F238E27FC236}">
                <a16:creationId xmlns:a16="http://schemas.microsoft.com/office/drawing/2014/main" id="{69810260-D357-4C51-AFB7-1B3545460C4F}"/>
              </a:ext>
            </a:extLst>
          </p:cNvPr>
          <p:cNvGrpSpPr/>
          <p:nvPr/>
        </p:nvGrpSpPr>
        <p:grpSpPr>
          <a:xfrm>
            <a:off x="9075750" y="1550978"/>
            <a:ext cx="2555056" cy="4697845"/>
            <a:chOff x="8206819" y="1084828"/>
            <a:chExt cx="3066067" cy="5637411"/>
          </a:xfrm>
        </p:grpSpPr>
        <p:sp>
          <p:nvSpPr>
            <p:cNvPr id="28" name="Rectangle 27">
              <a:extLst>
                <a:ext uri="{FF2B5EF4-FFF2-40B4-BE49-F238E27FC236}">
                  <a16:creationId xmlns:a16="http://schemas.microsoft.com/office/drawing/2014/main" id="{AEE001EA-C956-43E2-BD82-D168FF6B2475}"/>
                </a:ext>
              </a:extLst>
            </p:cNvPr>
            <p:cNvSpPr>
              <a:spLocks/>
            </p:cNvSpPr>
            <p:nvPr/>
          </p:nvSpPr>
          <p:spPr bwMode="gray">
            <a:xfrm>
              <a:off x="8691546" y="2822691"/>
              <a:ext cx="2234978" cy="480132"/>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300" b="1" i="0" u="none" strike="noStrike" kern="1200" cap="none" spc="0" normalizeH="0" baseline="0" noProof="0">
                  <a:ln>
                    <a:noFill/>
                  </a:ln>
                  <a:solidFill>
                    <a:srgbClr val="003479"/>
                  </a:solidFill>
                  <a:effectLst/>
                  <a:uLnTx/>
                  <a:uFillTx/>
                  <a:latin typeface="Verdana"/>
                  <a:ea typeface="Verdana"/>
                  <a:cs typeface="+mn-cs"/>
                </a:rPr>
                <a:t>Diversity </a:t>
              </a:r>
              <a:br>
                <a:rPr kumimoji="0" lang="en-US" sz="13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br>
              <a:r>
                <a:rPr kumimoji="0" lang="en-US" sz="1300" b="1" i="0" u="none" strike="noStrike" kern="1200" cap="none" spc="0" normalizeH="0" baseline="0" noProof="0">
                  <a:ln>
                    <a:noFill/>
                  </a:ln>
                  <a:solidFill>
                    <a:srgbClr val="003479"/>
                  </a:solidFill>
                  <a:effectLst/>
                  <a:uLnTx/>
                  <a:uFillTx/>
                  <a:latin typeface="Verdana"/>
                  <a:ea typeface="Verdana"/>
                  <a:cs typeface="+mn-cs"/>
                </a:rPr>
                <a:t>Model</a:t>
              </a:r>
              <a:endParaRPr kumimoji="0" lang="en-US" sz="1333" b="1" i="0" u="none" strike="noStrike" kern="1200" cap="none" spc="0" normalizeH="0" baseline="0" noProof="0">
                <a:ln>
                  <a:noFill/>
                </a:ln>
                <a:solidFill>
                  <a:srgbClr val="003479"/>
                </a:solidFill>
                <a:effectLst/>
                <a:uLnTx/>
                <a:uFillTx/>
                <a:latin typeface="Verdana" panose="020B0604030504040204" pitchFamily="34" charset="0"/>
                <a:ea typeface="Verdana" panose="020B0604030504040204" pitchFamily="34" charset="0"/>
                <a:cs typeface="+mn-cs"/>
              </a:endParaRPr>
            </a:p>
          </p:txBody>
        </p:sp>
        <p:sp>
          <p:nvSpPr>
            <p:cNvPr id="36" name="Block Arc 35">
              <a:extLst>
                <a:ext uri="{FF2B5EF4-FFF2-40B4-BE49-F238E27FC236}">
                  <a16:creationId xmlns:a16="http://schemas.microsoft.com/office/drawing/2014/main" id="{918D4774-5B05-43C7-8D70-FE1D0399F512}"/>
                </a:ext>
              </a:extLst>
            </p:cNvPr>
            <p:cNvSpPr>
              <a:spLocks/>
            </p:cNvSpPr>
            <p:nvPr/>
          </p:nvSpPr>
          <p:spPr>
            <a:xfrm>
              <a:off x="9049075" y="1171372"/>
              <a:ext cx="1519916" cy="1519917"/>
            </a:xfrm>
            <a:prstGeom prst="blockArc">
              <a:avLst>
                <a:gd name="adj1" fmla="val 2560422"/>
                <a:gd name="adj2" fmla="val 8200494"/>
                <a:gd name="adj3" fmla="val 9725"/>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a:ea typeface="ヒラギノ角ゴ ProN W3"/>
                <a:cs typeface="+mn-cs"/>
              </a:endParaRPr>
            </a:p>
          </p:txBody>
        </p:sp>
        <p:sp>
          <p:nvSpPr>
            <p:cNvPr id="37" name="Arc 36">
              <a:extLst>
                <a:ext uri="{FF2B5EF4-FFF2-40B4-BE49-F238E27FC236}">
                  <a16:creationId xmlns:a16="http://schemas.microsoft.com/office/drawing/2014/main" id="{4E4057AE-4F31-4628-9177-9CCEF80E35F7}"/>
                </a:ext>
              </a:extLst>
            </p:cNvPr>
            <p:cNvSpPr>
              <a:spLocks/>
            </p:cNvSpPr>
            <p:nvPr/>
          </p:nvSpPr>
          <p:spPr>
            <a:xfrm>
              <a:off x="9049075" y="1084828"/>
              <a:ext cx="1519916" cy="1519917"/>
            </a:xfrm>
            <a:prstGeom prst="arc">
              <a:avLst>
                <a:gd name="adj1" fmla="val 8312899"/>
                <a:gd name="adj2" fmla="val 2495311"/>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01" tIns="76201" rIns="76201" bIns="76201" numCol="1" spcCol="0" rtlCol="0" fromWordArt="0" anchor="ctr" anchorCtr="0" forceAA="0" compatLnSpc="1">
              <a:prstTxWarp prst="textNoShape">
                <a:avLst/>
              </a:prstTxWarp>
              <a:noAutofit/>
            </a:bodyPr>
            <a:lstStyle/>
            <a:p>
              <a:pPr marL="0" marR="0" lvl="0" indent="0" algn="ctr" defTabSz="761979" rtl="0" eaLnBrk="1" fontAlgn="base" latinLnBrk="0" hangingPunct="1">
                <a:lnSpc>
                  <a:spcPct val="100000"/>
                </a:lnSpc>
                <a:spcBef>
                  <a:spcPts val="50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ヒラギノ角ゴ ProN W3"/>
                <a:cs typeface="+mn-cs"/>
              </a:endParaRPr>
            </a:p>
          </p:txBody>
        </p:sp>
        <p:sp>
          <p:nvSpPr>
            <p:cNvPr id="44" name="Rectangle 43">
              <a:extLst>
                <a:ext uri="{FF2B5EF4-FFF2-40B4-BE49-F238E27FC236}">
                  <a16:creationId xmlns:a16="http://schemas.microsoft.com/office/drawing/2014/main" id="{2354F06F-57CC-4634-A913-A83B663BEE8B}"/>
                </a:ext>
              </a:extLst>
            </p:cNvPr>
            <p:cNvSpPr>
              <a:spLocks/>
            </p:cNvSpPr>
            <p:nvPr/>
          </p:nvSpPr>
          <p:spPr bwMode="gray">
            <a:xfrm>
              <a:off x="8206819" y="3845247"/>
              <a:ext cx="3066067" cy="924099"/>
            </a:xfrm>
            <a:prstGeom prst="rect">
              <a:avLst/>
            </a:prstGeom>
          </p:spPr>
          <p:txBody>
            <a:bodyPr wrap="square" lIns="0" tIns="0" rIns="0" bIns="0" anchor="t">
              <a:spAutoFit/>
            </a:bodyPr>
            <a:lstStyle/>
            <a:p>
              <a:pPr marL="457200" marR="0" lvl="1" indent="0" algn="ctr" defTabSz="761979"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a:ln>
                    <a:noFill/>
                  </a:ln>
                  <a:solidFill>
                    <a:srgbClr val="000000"/>
                  </a:solidFill>
                  <a:effectLst/>
                  <a:uLnTx/>
                  <a:uFillTx/>
                  <a:latin typeface="Johnson Text"/>
                  <a:ea typeface="+mn-lt"/>
                  <a:cs typeface="+mn-lt"/>
                </a:rPr>
                <a:t>A</a:t>
              </a:r>
              <a:r>
                <a:rPr kumimoji="0" lang="en-US" sz="1001" b="0" i="0" u="none" strike="noStrike" kern="1200" cap="none" spc="0" normalizeH="0" baseline="0" noProof="0">
                  <a:ln>
                    <a:noFill/>
                  </a:ln>
                  <a:solidFill>
                    <a:srgbClr val="212121"/>
                  </a:solidFill>
                  <a:effectLst/>
                  <a:uLnTx/>
                  <a:uFillTx/>
                  <a:latin typeface="Verdana"/>
                  <a:ea typeface="Verdana"/>
                  <a:cs typeface="+mn-cs"/>
                </a:rPr>
                <a:t>ssess potential of sites likely to enroll patients from underrepresented populations based on geographic and patient diversity.</a:t>
              </a:r>
            </a:p>
          </p:txBody>
        </p:sp>
        <p:sp>
          <p:nvSpPr>
            <p:cNvPr id="49" name="Rectangle 48">
              <a:extLst>
                <a:ext uri="{FF2B5EF4-FFF2-40B4-BE49-F238E27FC236}">
                  <a16:creationId xmlns:a16="http://schemas.microsoft.com/office/drawing/2014/main" id="{CCFC6B53-321B-44A6-840D-6DC8EBD7C0DA}"/>
                </a:ext>
              </a:extLst>
            </p:cNvPr>
            <p:cNvSpPr>
              <a:spLocks/>
            </p:cNvSpPr>
            <p:nvPr/>
          </p:nvSpPr>
          <p:spPr bwMode="gray">
            <a:xfrm>
              <a:off x="8691546" y="4828444"/>
              <a:ext cx="2234978" cy="215289"/>
            </a:xfrm>
            <a:prstGeom prst="rect">
              <a:avLst/>
            </a:prstGeom>
          </p:spPr>
          <p:txBody>
            <a:bodyPr wrap="square" lIns="0" tIns="0" rIns="0" bIns="0" anchor="t">
              <a:spAutoFit/>
            </a:bodyPr>
            <a:lstStyle/>
            <a:p>
              <a:pPr marL="0" marR="0" lvl="1" indent="0" algn="ctr" defTabSz="761979" rtl="0" eaLnBrk="1" fontAlgn="base" latinLnBrk="0" hangingPunct="1">
                <a:lnSpc>
                  <a:spcPct val="100000"/>
                </a:lnSpc>
                <a:spcBef>
                  <a:spcPts val="1250"/>
                </a:spcBef>
                <a:spcAft>
                  <a:spcPts val="0"/>
                </a:spcAft>
                <a:buClr>
                  <a:srgbClr val="75737D"/>
                </a:buClr>
                <a:buSzPct val="110000"/>
                <a:buFontTx/>
                <a:buNone/>
                <a:tabLst/>
                <a:defRPr/>
              </a:pPr>
              <a:r>
                <a:rPr kumimoji="0" lang="en-US" sz="1166" b="1"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Source:</a:t>
              </a:r>
            </a:p>
          </p:txBody>
        </p:sp>
        <p:pic>
          <p:nvPicPr>
            <p:cNvPr id="56" name="Picture 4" descr="Census.gov">
              <a:extLst>
                <a:ext uri="{FF2B5EF4-FFF2-40B4-BE49-F238E27FC236}">
                  <a16:creationId xmlns:a16="http://schemas.microsoft.com/office/drawing/2014/main" id="{FA19179F-AF82-43E6-ACBC-8E6B9DB39AF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7263" t="18893" r="18921" b="16582"/>
            <a:stretch/>
          </p:blipFill>
          <p:spPr bwMode="auto">
            <a:xfrm>
              <a:off x="8946793" y="6210825"/>
              <a:ext cx="967886" cy="51141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8" descr="HealthVerity">
              <a:extLst>
                <a:ext uri="{FF2B5EF4-FFF2-40B4-BE49-F238E27FC236}">
                  <a16:creationId xmlns:a16="http://schemas.microsoft.com/office/drawing/2014/main" id="{BDB9ED60-3294-4AEF-9059-870C05DE46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3241" y="5228867"/>
              <a:ext cx="1220045" cy="23462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ConcertAI | Symphony AI">
              <a:extLst>
                <a:ext uri="{FF2B5EF4-FFF2-40B4-BE49-F238E27FC236}">
                  <a16:creationId xmlns:a16="http://schemas.microsoft.com/office/drawing/2014/main" id="{490E55E8-3125-4475-8244-8D50E1B38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72025" y="5548389"/>
              <a:ext cx="1202477" cy="25286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Komodo Health Announces Agreement to Accelerate Clinical Development with  Real-World Patient Data and Software | Business Wire">
              <a:extLst>
                <a:ext uri="{FF2B5EF4-FFF2-40B4-BE49-F238E27FC236}">
                  <a16:creationId xmlns:a16="http://schemas.microsoft.com/office/drawing/2014/main" id="{9B02FF05-650D-418B-8416-6F97A2FC582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6362" b="24235"/>
            <a:stretch/>
          </p:blipFill>
          <p:spPr bwMode="auto">
            <a:xfrm>
              <a:off x="9261419" y="5886152"/>
              <a:ext cx="1023688" cy="252865"/>
            </a:xfrm>
            <a:prstGeom prst="rect">
              <a:avLst/>
            </a:prstGeom>
            <a:noFill/>
            <a:extLst>
              <a:ext uri="{909E8E84-426E-40DD-AFC4-6F175D3DCCD1}">
                <a14:hiddenFill xmlns:a14="http://schemas.microsoft.com/office/drawing/2010/main">
                  <a:solidFill>
                    <a:srgbClr val="FFFFFF"/>
                  </a:solidFill>
                </a14:hiddenFill>
              </a:ext>
            </a:extLst>
          </p:spPr>
        </p:pic>
        <p:pic>
          <p:nvPicPr>
            <p:cNvPr id="74" name="Graphic 73" descr="Users with solid fill">
              <a:extLst>
                <a:ext uri="{FF2B5EF4-FFF2-40B4-BE49-F238E27FC236}">
                  <a16:creationId xmlns:a16="http://schemas.microsoft.com/office/drawing/2014/main" id="{0B622A51-4186-4248-9999-9355AE1E49E9}"/>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395086" y="1433084"/>
              <a:ext cx="914400" cy="914400"/>
            </a:xfrm>
            <a:prstGeom prst="rect">
              <a:avLst/>
            </a:prstGeom>
          </p:spPr>
        </p:pic>
      </p:grpSp>
      <p:sp>
        <p:nvSpPr>
          <p:cNvPr id="5" name="TextBox 4">
            <a:extLst>
              <a:ext uri="{FF2B5EF4-FFF2-40B4-BE49-F238E27FC236}">
                <a16:creationId xmlns:a16="http://schemas.microsoft.com/office/drawing/2014/main" id="{C417A1CB-563B-A926-630C-4D51FB4B78BE}"/>
              </a:ext>
            </a:extLst>
          </p:cNvPr>
          <p:cNvSpPr txBox="1"/>
          <p:nvPr/>
        </p:nvSpPr>
        <p:spPr>
          <a:xfrm>
            <a:off x="10889471" y="5301735"/>
            <a:ext cx="1184827" cy="24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a:ln>
                  <a:noFill/>
                </a:ln>
                <a:solidFill>
                  <a:srgbClr val="000000"/>
                </a:solidFill>
                <a:effectLst/>
                <a:uLnTx/>
                <a:uFillTx/>
                <a:latin typeface="Johnson Text"/>
                <a:ea typeface="+mn-ea"/>
                <a:cs typeface="+mn-cs"/>
              </a:rPr>
              <a:t>iAWARE</a:t>
            </a:r>
          </a:p>
        </p:txBody>
      </p:sp>
      <p:pic>
        <p:nvPicPr>
          <p:cNvPr id="7" name="Graphic 6" descr="Database with solid fill">
            <a:extLst>
              <a:ext uri="{FF2B5EF4-FFF2-40B4-BE49-F238E27FC236}">
                <a16:creationId xmlns:a16="http://schemas.microsoft.com/office/drawing/2014/main" id="{C26D705B-35AD-4FBB-A48F-B9DDBCEC2F9B}"/>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11099791" y="4978530"/>
            <a:ext cx="319401" cy="319401"/>
          </a:xfrm>
          <a:prstGeom prst="rect">
            <a:avLst/>
          </a:prstGeom>
        </p:spPr>
      </p:pic>
      <p:pic>
        <p:nvPicPr>
          <p:cNvPr id="9" name="Picture 2" descr="About PLACES | PLACES: Local Data for Better Health | CDC">
            <a:extLst>
              <a:ext uri="{FF2B5EF4-FFF2-40B4-BE49-F238E27FC236}">
                <a16:creationId xmlns:a16="http://schemas.microsoft.com/office/drawing/2014/main" id="{209A801A-165F-5AA7-9A69-33042F5A019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80998" y="5773081"/>
            <a:ext cx="679504" cy="46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422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A9CE3-5B73-5F64-74C5-F179103E7B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366F60D-B014-1DBD-FCBA-B7C099058748}"/>
              </a:ext>
            </a:extLst>
          </p:cNvPr>
          <p:cNvPicPr>
            <a:picLocks noChangeAspect="1"/>
          </p:cNvPicPr>
          <p:nvPr/>
        </p:nvPicPr>
        <p:blipFill>
          <a:blip r:embed="rId3"/>
          <a:stretch>
            <a:fillRect/>
          </a:stretch>
        </p:blipFill>
        <p:spPr>
          <a:xfrm>
            <a:off x="3423944" y="0"/>
            <a:ext cx="5344111" cy="6858000"/>
          </a:xfrm>
          <a:prstGeom prst="rect">
            <a:avLst/>
          </a:prstGeom>
        </p:spPr>
      </p:pic>
    </p:spTree>
    <p:extLst>
      <p:ext uri="{BB962C8B-B14F-4D97-AF65-F5344CB8AC3E}">
        <p14:creationId xmlns:p14="http://schemas.microsoft.com/office/powerpoint/2010/main" val="209242282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D3DFD-9BB2-03C0-C3CD-6F21520DF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14F14-6B81-2EF2-13D7-87041AF144CF}"/>
              </a:ext>
            </a:extLst>
          </p:cNvPr>
          <p:cNvSpPr>
            <a:spLocks noGrp="1"/>
          </p:cNvSpPr>
          <p:nvPr>
            <p:ph type="title"/>
          </p:nvPr>
        </p:nvSpPr>
        <p:spPr>
          <a:xfrm>
            <a:off x="288305" y="262268"/>
            <a:ext cx="6713538" cy="468590"/>
          </a:xfrm>
        </p:spPr>
        <p:txBody>
          <a:bodyPr vert="horz" wrap="square" lIns="0" tIns="0" rIns="0" bIns="0" rtlCol="0" anchor="t">
            <a:normAutofit/>
          </a:bodyPr>
          <a:lstStyle/>
          <a:p>
            <a:r>
              <a:rPr lang="en-US" sz="3200"/>
              <a:t>SLRT Country-Site Distribution</a:t>
            </a:r>
          </a:p>
        </p:txBody>
      </p:sp>
      <p:sp>
        <p:nvSpPr>
          <p:cNvPr id="14" name="TextBox 13">
            <a:extLst>
              <a:ext uri="{FF2B5EF4-FFF2-40B4-BE49-F238E27FC236}">
                <a16:creationId xmlns:a16="http://schemas.microsoft.com/office/drawing/2014/main" id="{3B972031-9AC5-6B45-4656-3CCBF2C7007A}"/>
              </a:ext>
            </a:extLst>
          </p:cNvPr>
          <p:cNvSpPr txBox="1"/>
          <p:nvPr/>
        </p:nvSpPr>
        <p:spPr>
          <a:xfrm>
            <a:off x="289385" y="926984"/>
            <a:ext cx="5188180" cy="5343641"/>
          </a:xfrm>
          <a:prstGeom prst="rect">
            <a:avLst/>
          </a:prstGeom>
        </p:spPr>
        <p:txBody>
          <a:bodyPr vert="horz" lIns="0" tIns="0" rIns="0" bIns="0" rtlCol="0">
            <a:normAutofit fontScale="92500" lnSpcReduction="20000"/>
          </a:bodyPr>
          <a:lstStyle/>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Johnson Text"/>
                <a:ea typeface="+mn-ea"/>
                <a:cs typeface="+mn-cs"/>
              </a:rPr>
              <a:t>Sites required* in SLRT has been pre-determined to allow start of site list review (*number sites to be approached in the site outreach)</a:t>
            </a: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Johnson Text"/>
                <a:ea typeface="+mn-ea"/>
                <a:cs typeface="+mn-cs"/>
              </a:rPr>
              <a:t>In some countries the SLRT has far more sites than are needed, since these are </a:t>
            </a:r>
            <a:r>
              <a:rPr kumimoji="0" lang="en-US" sz="1600" b="1" i="0" u="none" strike="noStrike" kern="1200" cap="none" spc="0" normalizeH="0" baseline="0" noProof="0">
                <a:ln>
                  <a:noFill/>
                </a:ln>
                <a:solidFill>
                  <a:srgbClr val="000000"/>
                </a:solidFill>
                <a:effectLst/>
                <a:uLnTx/>
                <a:uFillTx/>
                <a:latin typeface="Johnson Text"/>
                <a:ea typeface="+mn-ea"/>
                <a:cs typeface="+mn-cs"/>
              </a:rPr>
              <a:t>all</a:t>
            </a:r>
            <a:r>
              <a:rPr kumimoji="0" lang="en-US" sz="1600" b="0" i="0" u="none" strike="noStrike" kern="1200" cap="none" spc="0" normalizeH="0" baseline="0" noProof="0">
                <a:ln>
                  <a:noFill/>
                </a:ln>
                <a:solidFill>
                  <a:srgbClr val="000000"/>
                </a:solidFill>
                <a:effectLst/>
                <a:uLnTx/>
                <a:uFillTx/>
                <a:latin typeface="Johnson Text"/>
                <a:ea typeface="+mn-ea"/>
                <a:cs typeface="+mn-cs"/>
              </a:rPr>
              <a:t> the sites associated with the benchmark studies (including multiple PIs when a site has more than one associated).</a:t>
            </a: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Johnson Text"/>
                <a:ea typeface="+mn-ea"/>
                <a:cs typeface="+mn-cs"/>
              </a:rPr>
              <a:t>We also have all available countries (not all countries are to proceed with feasibility assessment)</a:t>
            </a: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Johnson Text"/>
                <a:ea typeface="+mn-ea"/>
                <a:cs typeface="+mn-cs"/>
              </a:rPr>
              <a:t>Local country expert knowledge is essential for reviewing the most appropriate sites for feasibility assessment.</a:t>
            </a: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Johnson Text"/>
                <a:ea typeface="+mn-ea"/>
                <a:cs typeface="+mn-cs"/>
              </a:rPr>
              <a:t>The list of available sites can be filtered in multiple ways:</a:t>
            </a:r>
          </a:p>
          <a:p>
            <a:pPr marL="742959" marR="0" lvl="1" indent="-285753" algn="l" defTabSz="914400" rtl="0" eaLnBrk="1" fontAlgn="auto" latinLnBrk="0" hangingPunct="1">
              <a:lnSpc>
                <a:spcPct val="110000"/>
              </a:lnSpc>
              <a:spcBef>
                <a:spcPts val="601"/>
              </a:spcBef>
              <a:spcAft>
                <a:spcPts val="601"/>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Johnson Text"/>
                <a:ea typeface="+mn-ea"/>
                <a:cs typeface="+mn-cs"/>
              </a:rPr>
              <a:t>Tiering (based on historical performance) </a:t>
            </a:r>
          </a:p>
          <a:p>
            <a:pPr marL="742959" marR="0" lvl="1" indent="-285753" algn="l" defTabSz="914400" rtl="0" eaLnBrk="1" fontAlgn="auto" latinLnBrk="0" hangingPunct="1">
              <a:lnSpc>
                <a:spcPct val="110000"/>
              </a:lnSpc>
              <a:spcBef>
                <a:spcPts val="601"/>
              </a:spcBef>
              <a:spcAft>
                <a:spcPts val="601"/>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highlight>
                  <a:srgbClr val="FFFF00"/>
                </a:highlight>
                <a:uLnTx/>
                <a:uFillTx/>
                <a:latin typeface="Johnson Text"/>
                <a:ea typeface="+mn-ea"/>
                <a:cs typeface="+mn-cs"/>
              </a:rPr>
              <a:t>Iconic UC sites</a:t>
            </a:r>
          </a:p>
          <a:p>
            <a:pPr marL="742959" marR="0" lvl="1" indent="-285753" algn="l" defTabSz="914400" rtl="0" eaLnBrk="1" fontAlgn="auto" latinLnBrk="0" hangingPunct="1">
              <a:lnSpc>
                <a:spcPct val="110000"/>
              </a:lnSpc>
              <a:spcBef>
                <a:spcPts val="601"/>
              </a:spcBef>
              <a:spcAft>
                <a:spcPts val="601"/>
              </a:spcAft>
              <a:buClrTx/>
              <a:buSzTx/>
              <a:buFont typeface="Arial" panose="020B0604020202020204" pitchFamily="34" charset="0"/>
              <a:buChar char="•"/>
              <a:tabLst/>
              <a:defRPr/>
            </a:pPr>
            <a:r>
              <a:rPr lang="en-US" sz="1600">
                <a:solidFill>
                  <a:srgbClr val="000000"/>
                </a:solidFill>
                <a:highlight>
                  <a:srgbClr val="FFFF00"/>
                </a:highlight>
                <a:latin typeface="Johnson Text"/>
              </a:rPr>
              <a:t>Steering Committee Members</a:t>
            </a:r>
            <a:endParaRPr kumimoji="0" lang="en-US" sz="1600" b="0" i="0" u="none" strike="noStrike" kern="1200" cap="none" spc="0" normalizeH="0" baseline="0" noProof="0">
              <a:ln>
                <a:noFill/>
              </a:ln>
              <a:solidFill>
                <a:srgbClr val="000000"/>
              </a:solidFill>
              <a:effectLst/>
              <a:highlight>
                <a:srgbClr val="FFFF00"/>
              </a:highligh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p:txBody>
      </p:sp>
      <p:sp>
        <p:nvSpPr>
          <p:cNvPr id="6" name="Slide Number Placeholder 5">
            <a:extLst>
              <a:ext uri="{FF2B5EF4-FFF2-40B4-BE49-F238E27FC236}">
                <a16:creationId xmlns:a16="http://schemas.microsoft.com/office/drawing/2014/main" id="{580F4EEF-C7A3-40D3-4CC1-56473EF2BB49}"/>
              </a:ext>
            </a:extLst>
          </p:cNvPr>
          <p:cNvSpPr>
            <a:spLocks noGrp="1"/>
          </p:cNvSpPr>
          <p:nvPr>
            <p:ph type="sldNum" sz="quarter" idx="12"/>
          </p:nvPr>
        </p:nvSpPr>
        <p:spPr>
          <a:xfrm>
            <a:off x="11064876" y="6415712"/>
            <a:ext cx="837740" cy="153463"/>
          </a:xfrm>
        </p:spPr>
        <p:txBody>
          <a:bodyPr vert="horz" lIns="0" tIns="0" rIns="0" bIns="0" rtlCol="0" anchor="ctr">
            <a:normAutofit/>
          </a:bodyPr>
          <a:lstStyle/>
          <a:p>
            <a:pPr marL="0" marR="0" lvl="0" indent="0" algn="r" defTabSz="914400"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1"/>
                </a:spcBef>
                <a:spcAft>
                  <a:spcPts val="601"/>
                </a:spcAft>
                <a:buClrTx/>
                <a:buSzTx/>
                <a:buFontTx/>
                <a:buNone/>
                <a:tabLst/>
                <a:defRPr/>
              </a:pPr>
              <a:t>38</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16" name="TextBox 15">
            <a:extLst>
              <a:ext uri="{FF2B5EF4-FFF2-40B4-BE49-F238E27FC236}">
                <a16:creationId xmlns:a16="http://schemas.microsoft.com/office/drawing/2014/main" id="{EFBC8A89-F9B1-2AE5-01D9-5398CC5DF5C5}"/>
              </a:ext>
            </a:extLst>
          </p:cNvPr>
          <p:cNvSpPr txBox="1"/>
          <p:nvPr/>
        </p:nvSpPr>
        <p:spPr>
          <a:xfrm>
            <a:off x="2378634" y="6417317"/>
            <a:ext cx="9011844" cy="381964"/>
          </a:xfrm>
          <a:prstGeom prst="rect">
            <a:avLst/>
          </a:prstGeom>
          <a:noFill/>
        </p:spPr>
        <p:txBody>
          <a:bodyPr wrap="square">
            <a:spAutoFit/>
          </a:bodyPr>
          <a:lstStyle/>
          <a:p>
            <a:pPr marL="1828800" marR="0" lvl="4" indent="0" algn="l" defTabSz="914400" rtl="0" eaLnBrk="1" fontAlgn="auto" latinLnBrk="0" hangingPunct="1">
              <a:lnSpc>
                <a:spcPct val="110000"/>
              </a:lnSpc>
              <a:spcBef>
                <a:spcPts val="601"/>
              </a:spcBef>
              <a:spcAft>
                <a:spcPts val="601"/>
              </a:spcAft>
              <a:buClrTx/>
              <a:buSzTx/>
              <a:buFontTx/>
              <a:buNone/>
              <a:tabLst/>
              <a:defRPr/>
            </a:pPr>
            <a:r>
              <a:rPr kumimoji="0" lang="en-US" sz="1801" b="1" i="0" u="none" strike="noStrike" kern="1200" cap="none" spc="0" normalizeH="0" baseline="0" noProof="0">
                <a:ln>
                  <a:noFill/>
                </a:ln>
                <a:solidFill>
                  <a:srgbClr val="000000"/>
                </a:solidFill>
                <a:effectLst/>
                <a:uLnTx/>
                <a:uFillTx/>
                <a:latin typeface="Johnson Text"/>
                <a:ea typeface="+mn-ea"/>
                <a:cs typeface="+mn-cs"/>
              </a:rPr>
              <a:t>Additional sites can be added manually in SLRT (and SDT)</a:t>
            </a:r>
          </a:p>
        </p:txBody>
      </p:sp>
      <p:graphicFrame>
        <p:nvGraphicFramePr>
          <p:cNvPr id="4" name="Table 3">
            <a:extLst>
              <a:ext uri="{FF2B5EF4-FFF2-40B4-BE49-F238E27FC236}">
                <a16:creationId xmlns:a16="http://schemas.microsoft.com/office/drawing/2014/main" id="{7FEF0B99-05E1-6C5D-8143-FC24B3C33E28}"/>
              </a:ext>
            </a:extLst>
          </p:cNvPr>
          <p:cNvGraphicFramePr>
            <a:graphicFrameLocks noGrp="1"/>
          </p:cNvGraphicFramePr>
          <p:nvPr>
            <p:extLst>
              <p:ext uri="{D42A27DB-BD31-4B8C-83A1-F6EECF244321}">
                <p14:modId xmlns:p14="http://schemas.microsoft.com/office/powerpoint/2010/main" val="1720958989"/>
              </p:ext>
            </p:extLst>
          </p:nvPr>
        </p:nvGraphicFramePr>
        <p:xfrm>
          <a:off x="6820452" y="1930400"/>
          <a:ext cx="3700613" cy="4476304"/>
        </p:xfrm>
        <a:graphic>
          <a:graphicData uri="http://schemas.openxmlformats.org/drawingml/2006/table">
            <a:tbl>
              <a:tblPr firstRow="1" lastRow="1" lastCol="1" bandRow="1">
                <a:tableStyleId>{5C22544A-7EE6-4342-B048-85BDC9FD1C3A}</a:tableStyleId>
              </a:tblPr>
              <a:tblGrid>
                <a:gridCol w="716667">
                  <a:extLst>
                    <a:ext uri="{9D8B030D-6E8A-4147-A177-3AD203B41FA5}">
                      <a16:colId xmlns:a16="http://schemas.microsoft.com/office/drawing/2014/main" val="976011699"/>
                    </a:ext>
                  </a:extLst>
                </a:gridCol>
                <a:gridCol w="796427">
                  <a:extLst>
                    <a:ext uri="{9D8B030D-6E8A-4147-A177-3AD203B41FA5}">
                      <a16:colId xmlns:a16="http://schemas.microsoft.com/office/drawing/2014/main" val="10845142"/>
                    </a:ext>
                  </a:extLst>
                </a:gridCol>
                <a:gridCol w="735569">
                  <a:extLst>
                    <a:ext uri="{9D8B030D-6E8A-4147-A177-3AD203B41FA5}">
                      <a16:colId xmlns:a16="http://schemas.microsoft.com/office/drawing/2014/main" val="828712766"/>
                    </a:ext>
                  </a:extLst>
                </a:gridCol>
                <a:gridCol w="601248">
                  <a:extLst>
                    <a:ext uri="{9D8B030D-6E8A-4147-A177-3AD203B41FA5}">
                      <a16:colId xmlns:a16="http://schemas.microsoft.com/office/drawing/2014/main" val="2624630160"/>
                    </a:ext>
                  </a:extLst>
                </a:gridCol>
                <a:gridCol w="850702">
                  <a:extLst>
                    <a:ext uri="{9D8B030D-6E8A-4147-A177-3AD203B41FA5}">
                      <a16:colId xmlns:a16="http://schemas.microsoft.com/office/drawing/2014/main" val="1813360366"/>
                    </a:ext>
                  </a:extLst>
                </a:gridCol>
              </a:tblGrid>
              <a:tr h="214960">
                <a:tc>
                  <a:txBody>
                    <a:bodyPr/>
                    <a:lstStyle/>
                    <a:p>
                      <a:pPr algn="l" fontAlgn="b">
                        <a:buNone/>
                      </a:pPr>
                      <a:r>
                        <a:rPr lang="en-US" sz="750" u="none" strike="noStrike">
                          <a:effectLst/>
                        </a:rPr>
                        <a:t>Country</a:t>
                      </a:r>
                      <a:endParaRPr lang="en-US" sz="750" b="1"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GCO estimated Max # Sites</a:t>
                      </a:r>
                      <a:endParaRPr lang="en-US" sz="750" b="1"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Count Unique Sites in SLTR</a:t>
                      </a:r>
                      <a:endParaRPr lang="en-US" sz="750" b="1"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Count Sites in SLRT</a:t>
                      </a:r>
                      <a:endParaRPr lang="en-US" sz="750" b="1"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#Sites Required in SLRT</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513503801"/>
                  </a:ext>
                </a:extLst>
              </a:tr>
              <a:tr h="109040">
                <a:tc>
                  <a:txBody>
                    <a:bodyPr/>
                    <a:lstStyle/>
                    <a:p>
                      <a:pPr algn="l" fontAlgn="b">
                        <a:buNone/>
                      </a:pPr>
                      <a:r>
                        <a:rPr lang="en-US" sz="750" u="none" strike="noStrike">
                          <a:effectLst/>
                        </a:rPr>
                        <a:t>Argentina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947679050"/>
                  </a:ext>
                </a:extLst>
              </a:tr>
              <a:tr h="109040">
                <a:tc>
                  <a:txBody>
                    <a:bodyPr/>
                    <a:lstStyle/>
                    <a:p>
                      <a:pPr algn="l" fontAlgn="b">
                        <a:buNone/>
                      </a:pPr>
                      <a:r>
                        <a:rPr lang="en-US" sz="750" u="none" strike="noStrike">
                          <a:effectLst/>
                        </a:rPr>
                        <a:t>Australia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24</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889450945"/>
                  </a:ext>
                </a:extLst>
              </a:tr>
              <a:tr h="0">
                <a:tc>
                  <a:txBody>
                    <a:bodyPr/>
                    <a:lstStyle/>
                    <a:p>
                      <a:pPr algn="l" fontAlgn="b">
                        <a:buNone/>
                      </a:pPr>
                      <a:r>
                        <a:rPr lang="en-US" sz="750" u="none" strike="noStrike">
                          <a:effectLst/>
                        </a:rPr>
                        <a:t>Brazil</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21</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80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97</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63</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425769194"/>
                  </a:ext>
                </a:extLst>
              </a:tr>
              <a:tr h="109040">
                <a:tc>
                  <a:txBody>
                    <a:bodyPr/>
                    <a:lstStyle/>
                    <a:p>
                      <a:pPr algn="l" fontAlgn="b">
                        <a:buNone/>
                      </a:pPr>
                      <a:r>
                        <a:rPr lang="en-US" sz="750" u="none" strike="noStrike">
                          <a:effectLst/>
                        </a:rPr>
                        <a:t>Bulgaria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174057007"/>
                  </a:ext>
                </a:extLst>
              </a:tr>
              <a:tr h="109040">
                <a:tc>
                  <a:txBody>
                    <a:bodyPr/>
                    <a:lstStyle/>
                    <a:p>
                      <a:pPr algn="l" fontAlgn="b">
                        <a:buNone/>
                      </a:pPr>
                      <a:r>
                        <a:rPr lang="en-US" sz="750" u="none" strike="noStrike">
                          <a:effectLst/>
                        </a:rPr>
                        <a:t>Canada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647012359"/>
                  </a:ext>
                </a:extLst>
              </a:tr>
              <a:tr h="109040">
                <a:tc>
                  <a:txBody>
                    <a:bodyPr/>
                    <a:lstStyle/>
                    <a:p>
                      <a:pPr algn="l" fontAlgn="b">
                        <a:buNone/>
                      </a:pPr>
                      <a:r>
                        <a:rPr lang="en-US" sz="750" u="none" strike="noStrike">
                          <a:effectLst/>
                        </a:rPr>
                        <a:t>China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21</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63</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63</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417115020"/>
                  </a:ext>
                </a:extLst>
              </a:tr>
              <a:tr h="109040">
                <a:tc>
                  <a:txBody>
                    <a:bodyPr/>
                    <a:lstStyle/>
                    <a:p>
                      <a:pPr algn="l" fontAlgn="b">
                        <a:buNone/>
                      </a:pPr>
                      <a:r>
                        <a:rPr lang="en-US" sz="750" u="none" strike="noStrike">
                          <a:effectLst/>
                        </a:rPr>
                        <a:t>Croatia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12</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3771178989"/>
                  </a:ext>
                </a:extLst>
              </a:tr>
              <a:tr h="0">
                <a:tc>
                  <a:txBody>
                    <a:bodyPr/>
                    <a:lstStyle/>
                    <a:p>
                      <a:pPr algn="l" fontAlgn="b">
                        <a:buNone/>
                      </a:pPr>
                      <a:r>
                        <a:rPr lang="en-US" sz="750" u="none" strike="noStrike">
                          <a:effectLst/>
                        </a:rPr>
                        <a:t>Czech Republic</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37</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106332256"/>
                  </a:ext>
                </a:extLst>
              </a:tr>
              <a:tr h="109040">
                <a:tc>
                  <a:txBody>
                    <a:bodyPr/>
                    <a:lstStyle/>
                    <a:p>
                      <a:pPr algn="l" fontAlgn="b">
                        <a:buNone/>
                      </a:pPr>
                      <a:r>
                        <a:rPr lang="en-US" sz="750" u="none" strike="noStrike">
                          <a:effectLst/>
                        </a:rPr>
                        <a:t>Estonia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12</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527030599"/>
                  </a:ext>
                </a:extLst>
              </a:tr>
              <a:tr h="109040">
                <a:tc>
                  <a:txBody>
                    <a:bodyPr/>
                    <a:lstStyle/>
                    <a:p>
                      <a:pPr algn="l" fontAlgn="b">
                        <a:buNone/>
                      </a:pPr>
                      <a:r>
                        <a:rPr lang="en-US" sz="750" u="none" strike="noStrike">
                          <a:effectLst/>
                        </a:rPr>
                        <a:t>France</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41</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36</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973803478"/>
                  </a:ext>
                </a:extLst>
              </a:tr>
              <a:tr h="109040">
                <a:tc>
                  <a:txBody>
                    <a:bodyPr/>
                    <a:lstStyle/>
                    <a:p>
                      <a:pPr algn="l" fontAlgn="b">
                        <a:buNone/>
                      </a:pPr>
                      <a:r>
                        <a:rPr lang="en-US" sz="750" u="none" strike="noStrike">
                          <a:effectLst/>
                        </a:rPr>
                        <a:t>Germany</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14</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46</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71</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42</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4248154411"/>
                  </a:ext>
                </a:extLst>
              </a:tr>
              <a:tr h="109040">
                <a:tc>
                  <a:txBody>
                    <a:bodyPr/>
                    <a:lstStyle/>
                    <a:p>
                      <a:pPr algn="l" fontAlgn="b">
                        <a:buNone/>
                      </a:pPr>
                      <a:r>
                        <a:rPr lang="en-US" sz="750" u="none" strike="noStrike">
                          <a:effectLst/>
                        </a:rPr>
                        <a:t>Hungary</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37</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61</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36</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424693371"/>
                  </a:ext>
                </a:extLst>
              </a:tr>
              <a:tr h="109040">
                <a:tc>
                  <a:txBody>
                    <a:bodyPr/>
                    <a:lstStyle/>
                    <a:p>
                      <a:pPr algn="l" fontAlgn="b">
                        <a:buNone/>
                      </a:pPr>
                      <a:r>
                        <a:rPr lang="en-US" sz="750" u="none" strike="noStrike">
                          <a:effectLst/>
                        </a:rPr>
                        <a:t>India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36</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265099001"/>
                  </a:ext>
                </a:extLst>
              </a:tr>
              <a:tr h="109040">
                <a:tc>
                  <a:txBody>
                    <a:bodyPr/>
                    <a:lstStyle/>
                    <a:p>
                      <a:pPr algn="l" fontAlgn="b">
                        <a:buNone/>
                      </a:pPr>
                      <a:r>
                        <a:rPr lang="en-US" sz="750" u="none" strike="noStrike">
                          <a:effectLst/>
                        </a:rPr>
                        <a:t>Israel</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5147494"/>
                  </a:ext>
                </a:extLst>
              </a:tr>
              <a:tr h="109040">
                <a:tc>
                  <a:txBody>
                    <a:bodyPr/>
                    <a:lstStyle/>
                    <a:p>
                      <a:pPr algn="l" fontAlgn="b">
                        <a:buNone/>
                      </a:pPr>
                      <a:r>
                        <a:rPr lang="en-US" sz="750" u="none" strike="noStrike">
                          <a:effectLst/>
                        </a:rPr>
                        <a:t>Japan</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63</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361754301"/>
                  </a:ext>
                </a:extLst>
              </a:tr>
              <a:tr h="109040">
                <a:tc>
                  <a:txBody>
                    <a:bodyPr/>
                    <a:lstStyle/>
                    <a:p>
                      <a:pPr algn="l" fontAlgn="b">
                        <a:buNone/>
                      </a:pPr>
                      <a:r>
                        <a:rPr lang="en-US" sz="750" u="none" strike="noStrike">
                          <a:effectLst/>
                        </a:rPr>
                        <a:t>Latvia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15</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34645584"/>
                  </a:ext>
                </a:extLst>
              </a:tr>
              <a:tr h="109040">
                <a:tc>
                  <a:txBody>
                    <a:bodyPr/>
                    <a:lstStyle/>
                    <a:p>
                      <a:pPr algn="l" fontAlgn="b">
                        <a:buNone/>
                      </a:pPr>
                      <a:r>
                        <a:rPr lang="en-US" sz="750" u="none" strike="noStrike">
                          <a:effectLst/>
                        </a:rPr>
                        <a:t>Lithuania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7</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15</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430311585"/>
                  </a:ext>
                </a:extLst>
              </a:tr>
              <a:tr h="109040">
                <a:tc>
                  <a:txBody>
                    <a:bodyPr/>
                    <a:lstStyle/>
                    <a:p>
                      <a:pPr algn="l" fontAlgn="b">
                        <a:buNone/>
                      </a:pPr>
                      <a:r>
                        <a:rPr lang="en-US" sz="750" u="none" strike="noStrike">
                          <a:effectLst/>
                        </a:rPr>
                        <a:t>Malaysia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19</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24</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18</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411039463"/>
                  </a:ext>
                </a:extLst>
              </a:tr>
              <a:tr h="109040">
                <a:tc>
                  <a:txBody>
                    <a:bodyPr/>
                    <a:lstStyle/>
                    <a:p>
                      <a:pPr algn="l" fontAlgn="b">
                        <a:buNone/>
                      </a:pPr>
                      <a:r>
                        <a:rPr lang="en-US" sz="750" u="none" strike="noStrike">
                          <a:effectLst/>
                        </a:rPr>
                        <a:t>Mexico</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14</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43</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42</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644247460"/>
                  </a:ext>
                </a:extLst>
              </a:tr>
              <a:tr h="109040">
                <a:tc>
                  <a:txBody>
                    <a:bodyPr/>
                    <a:lstStyle/>
                    <a:p>
                      <a:pPr algn="l" fontAlgn="b">
                        <a:buNone/>
                      </a:pPr>
                      <a:r>
                        <a:rPr lang="en-US" sz="750" u="none" strike="noStrike">
                          <a:effectLst/>
                        </a:rPr>
                        <a:t>New Zealand</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15</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504339793"/>
                  </a:ext>
                </a:extLst>
              </a:tr>
              <a:tr h="109040">
                <a:tc>
                  <a:txBody>
                    <a:bodyPr/>
                    <a:lstStyle/>
                    <a:p>
                      <a:pPr algn="l" fontAlgn="b">
                        <a:buNone/>
                      </a:pPr>
                      <a:r>
                        <a:rPr lang="en-US" sz="750" u="none" strike="noStrike">
                          <a:effectLst/>
                        </a:rPr>
                        <a:t>Peru</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7</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7</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7</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21</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483714115"/>
                  </a:ext>
                </a:extLst>
              </a:tr>
              <a:tr h="109040">
                <a:tc>
                  <a:txBody>
                    <a:bodyPr/>
                    <a:lstStyle/>
                    <a:p>
                      <a:pPr algn="l" fontAlgn="b">
                        <a:buNone/>
                      </a:pPr>
                      <a:r>
                        <a:rPr lang="en-US" sz="750" u="none" strike="noStrike">
                          <a:effectLst/>
                        </a:rPr>
                        <a:t>Philippines</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18</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814688834"/>
                  </a:ext>
                </a:extLst>
              </a:tr>
              <a:tr h="109040">
                <a:tc>
                  <a:txBody>
                    <a:bodyPr/>
                    <a:lstStyle/>
                    <a:p>
                      <a:pPr algn="l" fontAlgn="b">
                        <a:buNone/>
                      </a:pPr>
                      <a:r>
                        <a:rPr lang="en-US" sz="750" u="none" strike="noStrike">
                          <a:effectLst/>
                        </a:rPr>
                        <a:t>Poland</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118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835873154"/>
                  </a:ext>
                </a:extLst>
              </a:tr>
              <a:tr h="109040">
                <a:tc>
                  <a:txBody>
                    <a:bodyPr/>
                    <a:lstStyle/>
                    <a:p>
                      <a:pPr algn="l" fontAlgn="b">
                        <a:buNone/>
                      </a:pPr>
                      <a:r>
                        <a:rPr lang="en-US" sz="750" u="none" strike="noStrike">
                          <a:effectLst/>
                        </a:rPr>
                        <a:t>Romania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617178153"/>
                  </a:ext>
                </a:extLst>
              </a:tr>
              <a:tr h="109040">
                <a:tc>
                  <a:txBody>
                    <a:bodyPr/>
                    <a:lstStyle/>
                    <a:p>
                      <a:pPr algn="l" fontAlgn="b">
                        <a:buNone/>
                      </a:pPr>
                      <a:r>
                        <a:rPr lang="en-US" sz="750" u="none" strike="noStrike">
                          <a:effectLst/>
                        </a:rPr>
                        <a:t>Saudi Arabia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18</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3503308366"/>
                  </a:ext>
                </a:extLst>
              </a:tr>
              <a:tr h="109040">
                <a:tc>
                  <a:txBody>
                    <a:bodyPr/>
                    <a:lstStyle/>
                    <a:p>
                      <a:pPr algn="l" fontAlgn="b">
                        <a:buNone/>
                      </a:pPr>
                      <a:r>
                        <a:rPr lang="en-US" sz="750" u="none" strike="noStrike">
                          <a:effectLst/>
                        </a:rPr>
                        <a:t>Serbia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7</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16</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21</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356411575"/>
                  </a:ext>
                </a:extLst>
              </a:tr>
              <a:tr h="109040">
                <a:tc>
                  <a:txBody>
                    <a:bodyPr/>
                    <a:lstStyle/>
                    <a:p>
                      <a:pPr algn="l" fontAlgn="b">
                        <a:buNone/>
                      </a:pPr>
                      <a:r>
                        <a:rPr lang="en-US" sz="750" u="none" strike="noStrike">
                          <a:effectLst/>
                        </a:rPr>
                        <a:t>Singapore</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433879499"/>
                  </a:ext>
                </a:extLst>
              </a:tr>
              <a:tr h="109040">
                <a:tc>
                  <a:txBody>
                    <a:bodyPr/>
                    <a:lstStyle/>
                    <a:p>
                      <a:pPr algn="l" fontAlgn="b">
                        <a:buNone/>
                      </a:pPr>
                      <a:r>
                        <a:rPr lang="en-US" sz="750" u="none" strike="noStrike">
                          <a:effectLst/>
                        </a:rPr>
                        <a:t>Slovakia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27</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3316393580"/>
                  </a:ext>
                </a:extLst>
              </a:tr>
              <a:tr h="109040">
                <a:tc>
                  <a:txBody>
                    <a:bodyPr/>
                    <a:lstStyle/>
                    <a:p>
                      <a:pPr algn="l" fontAlgn="b">
                        <a:buNone/>
                      </a:pPr>
                      <a:r>
                        <a:rPr lang="en-US" sz="750" u="none" strike="noStrike">
                          <a:effectLst/>
                        </a:rPr>
                        <a:t>Slovenia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490250624"/>
                  </a:ext>
                </a:extLst>
              </a:tr>
              <a:tr h="109040">
                <a:tc>
                  <a:txBody>
                    <a:bodyPr/>
                    <a:lstStyle/>
                    <a:p>
                      <a:pPr algn="l" fontAlgn="b">
                        <a:buNone/>
                      </a:pPr>
                      <a:r>
                        <a:rPr lang="en-US" sz="750" u="none" strike="noStrike">
                          <a:effectLst/>
                        </a:rPr>
                        <a:t>South Africa</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31</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24</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862518676"/>
                  </a:ext>
                </a:extLst>
              </a:tr>
              <a:tr h="109040">
                <a:tc>
                  <a:txBody>
                    <a:bodyPr/>
                    <a:lstStyle/>
                    <a:p>
                      <a:pPr algn="l" fontAlgn="b">
                        <a:buNone/>
                      </a:pPr>
                      <a:r>
                        <a:rPr lang="en-US" sz="750" u="none" strike="noStrike">
                          <a:effectLst/>
                        </a:rPr>
                        <a:t>Switzerland</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24</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038309483"/>
                  </a:ext>
                </a:extLst>
              </a:tr>
              <a:tr h="109040">
                <a:tc>
                  <a:txBody>
                    <a:bodyPr/>
                    <a:lstStyle/>
                    <a:p>
                      <a:pPr algn="l" fontAlgn="b">
                        <a:buNone/>
                      </a:pPr>
                      <a:r>
                        <a:rPr lang="en-US" sz="750" u="none" strike="noStrike">
                          <a:effectLst/>
                        </a:rPr>
                        <a:t>Taiwan</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5</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16</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15</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050670667"/>
                  </a:ext>
                </a:extLst>
              </a:tr>
              <a:tr h="109040">
                <a:tc>
                  <a:txBody>
                    <a:bodyPr/>
                    <a:lstStyle/>
                    <a:p>
                      <a:pPr algn="l" fontAlgn="b">
                        <a:buNone/>
                      </a:pPr>
                      <a:r>
                        <a:rPr lang="en-US" sz="750" u="none" strike="noStrike">
                          <a:effectLst/>
                        </a:rPr>
                        <a:t>Thailand</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8</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3543692998"/>
                  </a:ext>
                </a:extLst>
              </a:tr>
              <a:tr h="109040">
                <a:tc>
                  <a:txBody>
                    <a:bodyPr/>
                    <a:lstStyle/>
                    <a:p>
                      <a:pPr algn="l" fontAlgn="b">
                        <a:buNone/>
                      </a:pPr>
                      <a:r>
                        <a:rPr lang="en-US" sz="750" u="none" strike="noStrike">
                          <a:effectLst/>
                        </a:rPr>
                        <a:t>Turkey</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9</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29</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41</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27</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353090558"/>
                  </a:ext>
                </a:extLst>
              </a:tr>
              <a:tr h="45200">
                <a:tc>
                  <a:txBody>
                    <a:bodyPr/>
                    <a:lstStyle/>
                    <a:p>
                      <a:pPr algn="l" fontAlgn="b">
                        <a:buNone/>
                      </a:pPr>
                      <a:r>
                        <a:rPr lang="en-US" sz="750" u="none" strike="noStrike">
                          <a:effectLst/>
                        </a:rPr>
                        <a:t>United States</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64</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192</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300</a:t>
                      </a:r>
                      <a:endParaRPr lang="en-US" sz="750" b="0"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192</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2092413443"/>
                  </a:ext>
                </a:extLst>
              </a:tr>
              <a:tr h="109040">
                <a:tc>
                  <a:txBody>
                    <a:bodyPr/>
                    <a:lstStyle/>
                    <a:p>
                      <a:pPr algn="l" fontAlgn="b">
                        <a:buNone/>
                      </a:pPr>
                      <a:r>
                        <a:rPr lang="en-US" sz="750" u="none" strike="noStrike">
                          <a:effectLst/>
                        </a:rPr>
                        <a:t>Total</a:t>
                      </a:r>
                      <a:endParaRPr lang="en-US" sz="750" b="1"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388</a:t>
                      </a:r>
                      <a:endParaRPr lang="en-US" sz="750" b="1"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1104</a:t>
                      </a:r>
                      <a:endParaRPr lang="en-US" sz="750" b="1"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1512</a:t>
                      </a:r>
                      <a:endParaRPr lang="en-US" sz="750" b="1" i="0" u="none" strike="noStrike">
                        <a:solidFill>
                          <a:srgbClr val="000000"/>
                        </a:solidFill>
                        <a:effectLst/>
                        <a:latin typeface="Aptos Narrow" panose="020B0004020202020204" pitchFamily="34" charset="0"/>
                      </a:endParaRPr>
                    </a:p>
                  </a:txBody>
                  <a:tcPr marL="3592" marR="3592" marT="3592" marB="0" anchor="b"/>
                </a:tc>
                <a:tc>
                  <a:txBody>
                    <a:bodyPr/>
                    <a:lstStyle/>
                    <a:p>
                      <a:pPr algn="ctr" fontAlgn="b">
                        <a:buNone/>
                      </a:pPr>
                      <a:r>
                        <a:rPr lang="en-US" sz="750" u="none" strike="noStrike">
                          <a:effectLst/>
                        </a:rPr>
                        <a:t>1164</a:t>
                      </a:r>
                      <a:endParaRPr lang="en-US" sz="750" b="1" i="0" u="none" strike="noStrike">
                        <a:solidFill>
                          <a:srgbClr val="00B050"/>
                        </a:solidFill>
                        <a:effectLst/>
                        <a:latin typeface="Aptos Narrow" panose="020B0004020202020204" pitchFamily="34" charset="0"/>
                      </a:endParaRPr>
                    </a:p>
                  </a:txBody>
                  <a:tcPr marL="3592" marR="3592" marT="3592" marB="0" anchor="b"/>
                </a:tc>
                <a:extLst>
                  <a:ext uri="{0D108BD9-81ED-4DB2-BD59-A6C34878D82A}">
                    <a16:rowId xmlns:a16="http://schemas.microsoft.com/office/drawing/2014/main" val="1241218142"/>
                  </a:ext>
                </a:extLst>
              </a:tr>
            </a:tbl>
          </a:graphicData>
        </a:graphic>
      </p:graphicFrame>
      <p:sp>
        <p:nvSpPr>
          <p:cNvPr id="9" name="Callout: Line 8">
            <a:extLst>
              <a:ext uri="{FF2B5EF4-FFF2-40B4-BE49-F238E27FC236}">
                <a16:creationId xmlns:a16="http://schemas.microsoft.com/office/drawing/2014/main" id="{247917EC-C865-165B-4700-5990AE55E533}"/>
              </a:ext>
            </a:extLst>
          </p:cNvPr>
          <p:cNvSpPr/>
          <p:nvPr/>
        </p:nvSpPr>
        <p:spPr>
          <a:xfrm>
            <a:off x="10691535" y="2117710"/>
            <a:ext cx="1397886" cy="284732"/>
          </a:xfrm>
          <a:prstGeom prst="borderCallout1">
            <a:avLst>
              <a:gd name="adj1" fmla="val 18750"/>
              <a:gd name="adj2" fmla="val -8333"/>
              <a:gd name="adj3" fmla="val -31271"/>
              <a:gd name="adj4" fmla="val -2008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a:latin typeface="+mn-lt"/>
              </a:rPr>
              <a:t>Subject to change per GCO feedback</a:t>
            </a:r>
          </a:p>
        </p:txBody>
      </p:sp>
      <p:pic>
        <p:nvPicPr>
          <p:cNvPr id="3" name="Picture 2" descr="A screenshot of a review tool  AI-generated content may be incorrect.">
            <a:extLst>
              <a:ext uri="{FF2B5EF4-FFF2-40B4-BE49-F238E27FC236}">
                <a16:creationId xmlns:a16="http://schemas.microsoft.com/office/drawing/2014/main" id="{3AC64BEC-4D8F-CBAE-638D-6FF7B615152C}"/>
              </a:ext>
            </a:extLst>
          </p:cNvPr>
          <p:cNvPicPr>
            <a:picLocks noChangeAspect="1"/>
          </p:cNvPicPr>
          <p:nvPr/>
        </p:nvPicPr>
        <p:blipFill>
          <a:blip r:embed="rId3"/>
          <a:stretch>
            <a:fillRect/>
          </a:stretch>
        </p:blipFill>
        <p:spPr>
          <a:xfrm>
            <a:off x="6565187" y="149362"/>
            <a:ext cx="4776699" cy="1781038"/>
          </a:xfrm>
          <a:prstGeom prst="rect">
            <a:avLst/>
          </a:prstGeom>
        </p:spPr>
      </p:pic>
    </p:spTree>
    <p:extLst>
      <p:ext uri="{BB962C8B-B14F-4D97-AF65-F5344CB8AC3E}">
        <p14:creationId xmlns:p14="http://schemas.microsoft.com/office/powerpoint/2010/main" val="3628187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F07770-133C-2853-E19A-584DA275F9DA}"/>
              </a:ext>
            </a:extLst>
          </p:cNvPr>
          <p:cNvPicPr>
            <a:picLocks noChangeAspect="1"/>
          </p:cNvPicPr>
          <p:nvPr/>
        </p:nvPicPr>
        <p:blipFill>
          <a:blip r:embed="rId2"/>
          <a:stretch>
            <a:fillRect/>
          </a:stretch>
        </p:blipFill>
        <p:spPr>
          <a:xfrm>
            <a:off x="7589116" y="676563"/>
            <a:ext cx="2335394" cy="2044336"/>
          </a:xfrm>
          <a:prstGeom prst="rect">
            <a:avLst/>
          </a:prstGeom>
        </p:spPr>
      </p:pic>
      <p:sp>
        <p:nvSpPr>
          <p:cNvPr id="2" name="Title 1">
            <a:extLst>
              <a:ext uri="{FF2B5EF4-FFF2-40B4-BE49-F238E27FC236}">
                <a16:creationId xmlns:a16="http://schemas.microsoft.com/office/drawing/2014/main" id="{4D01CD52-7462-2430-9D2E-92D3B1AAD74F}"/>
              </a:ext>
            </a:extLst>
          </p:cNvPr>
          <p:cNvSpPr>
            <a:spLocks noGrp="1"/>
          </p:cNvSpPr>
          <p:nvPr>
            <p:ph type="title"/>
          </p:nvPr>
        </p:nvSpPr>
        <p:spPr>
          <a:xfrm>
            <a:off x="288303" y="262267"/>
            <a:ext cx="6713538" cy="468590"/>
          </a:xfrm>
        </p:spPr>
        <p:txBody>
          <a:bodyPr vert="horz" wrap="square" lIns="0" tIns="0" rIns="0" bIns="0" rtlCol="0" anchor="t">
            <a:normAutofit/>
          </a:bodyPr>
          <a:lstStyle/>
          <a:p>
            <a:r>
              <a:rPr lang="en-US" sz="3200"/>
              <a:t>SLRT Country-Site Distribution</a:t>
            </a:r>
          </a:p>
        </p:txBody>
      </p:sp>
      <p:sp>
        <p:nvSpPr>
          <p:cNvPr id="14" name="TextBox 13">
            <a:extLst>
              <a:ext uri="{FF2B5EF4-FFF2-40B4-BE49-F238E27FC236}">
                <a16:creationId xmlns:a16="http://schemas.microsoft.com/office/drawing/2014/main" id="{BF4F603E-498A-C24A-976C-5D6B8A33939F}"/>
              </a:ext>
            </a:extLst>
          </p:cNvPr>
          <p:cNvSpPr txBox="1"/>
          <p:nvPr/>
        </p:nvSpPr>
        <p:spPr>
          <a:xfrm>
            <a:off x="289384" y="926983"/>
            <a:ext cx="7048228" cy="5343641"/>
          </a:xfrm>
          <a:prstGeom prst="rect">
            <a:avLst/>
          </a:prstGeom>
        </p:spPr>
        <p:txBody>
          <a:bodyPr vert="horz" lIns="0" tIns="0" rIns="0" bIns="0" rtlCol="0" anchor="t">
            <a:normAutofit/>
          </a:bodyPr>
          <a:lstStyle/>
          <a:p>
            <a:pPr marL="285753" marR="0" lvl="0" indent="-285753" algn="l" defTabSz="914400" rtl="0" eaLnBrk="1" fontAlgn="auto" latinLnBrk="0" hangingPunct="1">
              <a:lnSpc>
                <a:spcPct val="110000"/>
              </a:lnSpc>
              <a:spcBef>
                <a:spcPts val="601"/>
              </a:spcBef>
              <a:spcAft>
                <a:spcPts val="601"/>
              </a:spcAft>
              <a:buClrTx/>
              <a:buSzTx/>
              <a:buFont typeface="Wingdings" panose="020B0604020202020204" pitchFamily="34" charset="0"/>
              <a:buChar char="q"/>
              <a:tabLst/>
              <a:defRPr/>
            </a:pPr>
            <a:r>
              <a:rPr kumimoji="0" lang="en-US" sz="2000" b="0" i="0" u="none" strike="noStrike" kern="1200" cap="none" spc="0" normalizeH="0" baseline="0" noProof="0">
                <a:ln>
                  <a:noFill/>
                </a:ln>
                <a:solidFill>
                  <a:srgbClr val="000000"/>
                </a:solidFill>
                <a:effectLst/>
                <a:uLnTx/>
                <a:uFillTx/>
                <a:latin typeface="Johnson Text"/>
                <a:ea typeface="+mn-ea"/>
                <a:cs typeface="+mn-cs"/>
              </a:rPr>
              <a:t>If SLRT access is required, please complete and fill in your details in the </a:t>
            </a:r>
            <a:r>
              <a:rPr kumimoji="0" lang="en-US" sz="2000" b="1" i="0" u="sng" strike="noStrike" kern="1200" cap="none" spc="0" normalizeH="0" baseline="0" noProof="0">
                <a:ln>
                  <a:noFill/>
                </a:ln>
                <a:solidFill>
                  <a:srgbClr val="000000"/>
                </a:solidFill>
                <a:effectLst/>
                <a:uLnTx/>
                <a:uFillTx/>
                <a:latin typeface="Johnson Text"/>
                <a:ea typeface="+mn-ea"/>
                <a:cs typeface="+mn-cs"/>
              </a:rPr>
              <a:t>​​</a:t>
            </a:r>
          </a:p>
          <a:p>
            <a:pPr marL="285753" marR="0" lvl="0" indent="-285753" algn="l" defTabSz="914400" rtl="0" eaLnBrk="1" fontAlgn="auto" latinLnBrk="0" hangingPunct="1">
              <a:lnSpc>
                <a:spcPct val="110000"/>
              </a:lnSpc>
              <a:spcBef>
                <a:spcPts val="601"/>
              </a:spcBef>
              <a:spcAft>
                <a:spcPts val="601"/>
              </a:spcAft>
              <a:buClrTx/>
              <a:buSzTx/>
              <a:buFont typeface="Wingdings" panose="020B0604020202020204" pitchFamily="34" charset="0"/>
              <a:buChar char="q"/>
              <a:tabLst/>
              <a:defRPr/>
            </a:pP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a:p>
            <a:pPr marL="285753" marR="0" lvl="0" indent="-285753" algn="l" defTabSz="914400" rtl="0" eaLnBrk="1" fontAlgn="auto" latinLnBrk="0" hangingPunct="1">
              <a:lnSpc>
                <a:spcPct val="110000"/>
              </a:lnSpc>
              <a:spcBef>
                <a:spcPts val="601"/>
              </a:spcBef>
              <a:spcAft>
                <a:spcPts val="601"/>
              </a:spcAft>
              <a:buClrTx/>
              <a:buSzTx/>
              <a:buFont typeface="Wingdings" panose="020B0604020202020204" pitchFamily="34" charset="0"/>
              <a:buChar char="q"/>
              <a:tabLst/>
              <a:defRPr/>
            </a:pPr>
            <a:r>
              <a:rPr kumimoji="0" lang="en-US" sz="2000" b="0" i="0" u="none" strike="noStrike" kern="1200" cap="none" spc="0" normalizeH="0" baseline="0" noProof="0">
                <a:ln>
                  <a:noFill/>
                </a:ln>
                <a:solidFill>
                  <a:srgbClr val="000000"/>
                </a:solidFill>
                <a:effectLst/>
                <a:uLnTx/>
                <a:uFillTx/>
                <a:latin typeface="Johnson Text"/>
                <a:ea typeface="+mn-ea"/>
                <a:cs typeface="+mn-cs"/>
              </a:rPr>
              <a:t>Sites required* in SLRT has been pre-determined to allow start of site list review (*number sites to be approached in the site outreach)</a:t>
            </a:r>
          </a:p>
          <a:p>
            <a:pPr marL="285753" marR="0" lvl="0" indent="-285753" algn="l" defTabSz="914400" rtl="0" eaLnBrk="1" fontAlgn="auto" latinLnBrk="0" hangingPunct="1">
              <a:lnSpc>
                <a:spcPct val="110000"/>
              </a:lnSpc>
              <a:spcBef>
                <a:spcPts val="601"/>
              </a:spcBef>
              <a:spcAft>
                <a:spcPts val="601"/>
              </a:spcAft>
              <a:buClrTx/>
              <a:buSzTx/>
              <a:buFont typeface="Wingdings" panose="020B0604020202020204" pitchFamily="34" charset="0"/>
              <a:buChar char="q"/>
              <a:tabLst/>
              <a:defRPr/>
            </a:pPr>
            <a:r>
              <a:rPr kumimoji="0" lang="en-US" sz="2000" b="0" i="0" u="none" strike="noStrike" kern="1200" cap="none" spc="0" normalizeH="0" baseline="0" noProof="0">
                <a:ln>
                  <a:noFill/>
                </a:ln>
                <a:solidFill>
                  <a:srgbClr val="000000"/>
                </a:solidFill>
                <a:effectLst/>
                <a:uLnTx/>
                <a:uFillTx/>
                <a:latin typeface="Johnson Text"/>
                <a:ea typeface="+mn-ea"/>
                <a:cs typeface="+mn-cs"/>
              </a:rPr>
              <a:t>Depending on local team decision, #sites required in SLRT could be modify</a:t>
            </a:r>
          </a:p>
          <a:p>
            <a:pPr marR="0" lvl="0" algn="l" defTabSz="914400" rtl="0" eaLnBrk="1" fontAlgn="auto" latinLnBrk="0" hangingPunct="1">
              <a:lnSpc>
                <a:spcPct val="110000"/>
              </a:lnSpc>
              <a:spcBef>
                <a:spcPts val="601"/>
              </a:spcBef>
              <a:spcAft>
                <a:spcPts val="601"/>
              </a:spcAft>
              <a:buClrTx/>
              <a:buSzTx/>
              <a:tabLst/>
              <a:defRPr/>
            </a:pPr>
            <a:r>
              <a:rPr kumimoji="0" lang="en-US" sz="2000" b="0" i="0" u="none" strike="noStrike" kern="1200" cap="none" spc="0" normalizeH="0" baseline="0" noProof="0">
                <a:ln>
                  <a:noFill/>
                </a:ln>
                <a:solidFill>
                  <a:srgbClr val="000000"/>
                </a:solidFill>
                <a:effectLst/>
                <a:uLnTx/>
                <a:uFillTx/>
                <a:latin typeface="Johnson Text"/>
                <a:ea typeface="+mn-ea"/>
                <a:cs typeface="+mn-cs"/>
              </a:rPr>
              <a:t>	- Send request to </a:t>
            </a:r>
            <a:r>
              <a:rPr kumimoji="0" lang="en-US" sz="2000" b="0" i="0" u="none" strike="noStrike" kern="1200" cap="none" spc="0" normalizeH="0" baseline="0" noProof="0">
                <a:ln>
                  <a:noFill/>
                </a:ln>
                <a:solidFill>
                  <a:srgbClr val="000000"/>
                </a:solidFill>
                <a:effectLst/>
                <a:highlight>
                  <a:srgbClr val="FFFF00"/>
                </a:highlight>
                <a:uLnTx/>
                <a:uFillTx/>
                <a:latin typeface="Johnson Text"/>
                <a:ea typeface="+mn-ea"/>
                <a:cs typeface="+mn-cs"/>
              </a:rPr>
              <a:t>Feasibility Manager Jenifer Eche</a:t>
            </a:r>
          </a:p>
          <a:p>
            <a:pPr marR="0" lvl="0" algn="l" defTabSz="914400" rtl="0" eaLnBrk="1" fontAlgn="auto" latinLnBrk="0" hangingPunct="1">
              <a:lnSpc>
                <a:spcPct val="110000"/>
              </a:lnSpc>
              <a:spcBef>
                <a:spcPts val="601"/>
              </a:spcBef>
              <a:spcAft>
                <a:spcPts val="601"/>
              </a:spcAft>
              <a:buClrTx/>
              <a:buSzTx/>
              <a:tabLst/>
              <a:defRPr/>
            </a:pPr>
            <a:endParaRPr kumimoji="0" lang="en-US" sz="2000" b="0" i="0" u="none" strike="noStrike" kern="1200" cap="none" spc="0" normalizeH="0" baseline="0" noProof="0">
              <a:ln>
                <a:noFill/>
              </a:ln>
              <a:solidFill>
                <a:srgbClr val="000000"/>
              </a:solidFill>
              <a:effectLst/>
              <a:highlight>
                <a:srgbClr val="FFFF00"/>
              </a:highlight>
              <a:uLnTx/>
              <a:uFillTx/>
              <a:latin typeface="Johnson Text"/>
              <a:ea typeface="+mn-ea"/>
              <a:cs typeface="+mn-cs"/>
            </a:endParaRPr>
          </a:p>
          <a:p>
            <a:pPr marL="285753" marR="0" lvl="0" indent="-285753" algn="l" defTabSz="914400" rtl="0" eaLnBrk="1" fontAlgn="auto" latinLnBrk="0" hangingPunct="1">
              <a:lnSpc>
                <a:spcPct val="100000"/>
              </a:lnSpc>
              <a:spcBef>
                <a:spcPts val="0"/>
              </a:spcBef>
              <a:spcAft>
                <a:spcPts val="0"/>
              </a:spcAft>
              <a:buClrTx/>
              <a:buSzTx/>
              <a:buFont typeface="Wingdings"/>
              <a:buChar char="q"/>
              <a:tabLst/>
              <a:defRPr/>
            </a:pPr>
            <a:r>
              <a:rPr kumimoji="0" lang="en-US" sz="2000" b="0" i="0" u="none" strike="noStrike" kern="1200" cap="none" spc="0" normalizeH="0" baseline="0" noProof="0">
                <a:ln>
                  <a:noFill/>
                </a:ln>
                <a:solidFill>
                  <a:srgbClr val="000000"/>
                </a:solidFill>
                <a:effectLst/>
                <a:uLnTx/>
                <a:uFillTx/>
                <a:latin typeface="Johnson Text"/>
                <a:ea typeface="+mn-ea"/>
                <a:cs typeface="+mn-cs"/>
              </a:rPr>
              <a:t>To confirm that your review has been completed, country status should change to “</a:t>
            </a:r>
            <a:r>
              <a:rPr kumimoji="0" lang="en-US" sz="2000" b="1" i="0" u="none" strike="noStrike" kern="1200" cap="none" spc="0" normalizeH="0" baseline="0" noProof="0">
                <a:ln>
                  <a:noFill/>
                </a:ln>
                <a:solidFill>
                  <a:srgbClr val="000000"/>
                </a:solidFill>
                <a:effectLst/>
                <a:uLnTx/>
                <a:uFillTx/>
                <a:latin typeface="Johnson Text"/>
                <a:ea typeface="+mn-ea"/>
                <a:cs typeface="+mn-cs"/>
              </a:rPr>
              <a:t>Ready for Feasibility</a:t>
            </a:r>
            <a:r>
              <a:rPr kumimoji="0" lang="en-US" sz="2000" b="0" i="0" u="none" strike="noStrike" kern="1200" cap="none" spc="0" normalizeH="0" baseline="0" noProof="0">
                <a:ln>
                  <a:noFill/>
                </a:ln>
                <a:solidFill>
                  <a:srgbClr val="000000"/>
                </a:solidFill>
                <a:effectLst/>
                <a:uLnTx/>
                <a:uFillTx/>
                <a:latin typeface="Johnson Text"/>
                <a:ea typeface="+mn-ea"/>
                <a:cs typeface="+mn-cs"/>
              </a:rPr>
              <a:t>” from “Pending”</a:t>
            </a: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a:p>
            <a:pPr marL="0" marR="0" lvl="0" indent="0" algn="l" defTabSz="914400" rtl="0" eaLnBrk="1" fontAlgn="auto" latinLnBrk="0" hangingPunct="1">
              <a:lnSpc>
                <a:spcPct val="110000"/>
              </a:lnSpc>
              <a:spcBef>
                <a:spcPts val="601"/>
              </a:spcBef>
              <a:spcAft>
                <a:spcPts val="601"/>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Johnson Text"/>
              <a:ea typeface="+mn-ea"/>
              <a:cs typeface="+mn-cs"/>
            </a:endParaRPr>
          </a:p>
        </p:txBody>
      </p:sp>
      <p:sp>
        <p:nvSpPr>
          <p:cNvPr id="6" name="Slide Number Placeholder 5">
            <a:extLst>
              <a:ext uri="{FF2B5EF4-FFF2-40B4-BE49-F238E27FC236}">
                <a16:creationId xmlns:a16="http://schemas.microsoft.com/office/drawing/2014/main" id="{97616C11-9CAC-E1DA-A977-64DFE58F7D59}"/>
              </a:ext>
            </a:extLst>
          </p:cNvPr>
          <p:cNvSpPr>
            <a:spLocks noGrp="1"/>
          </p:cNvSpPr>
          <p:nvPr>
            <p:ph type="sldNum" sz="quarter" idx="12"/>
          </p:nvPr>
        </p:nvSpPr>
        <p:spPr>
          <a:xfrm>
            <a:off x="11064874" y="6415710"/>
            <a:ext cx="837741" cy="153463"/>
          </a:xfrm>
        </p:spPr>
        <p:txBody>
          <a:bodyPr vert="horz" lIns="0" tIns="0" rIns="0" bIns="0" rtlCol="0" anchor="ctr">
            <a:normAutofit/>
          </a:bodyPr>
          <a:lstStyle/>
          <a:p>
            <a:pPr marL="0" marR="0" lvl="0" indent="0" algn="r" defTabSz="914400"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1"/>
                </a:spcBef>
                <a:spcAft>
                  <a:spcPts val="601"/>
                </a:spcAft>
                <a:buClrTx/>
                <a:buSzTx/>
                <a:buFontTx/>
                <a:buNone/>
                <a:tabLst/>
                <a:defRPr/>
              </a:pPr>
              <a:t>39</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3" name="Callout: Line 2">
            <a:extLst>
              <a:ext uri="{FF2B5EF4-FFF2-40B4-BE49-F238E27FC236}">
                <a16:creationId xmlns:a16="http://schemas.microsoft.com/office/drawing/2014/main" id="{DF7ED2A1-A21D-B9EB-BB7F-D969905FCDFD}"/>
              </a:ext>
            </a:extLst>
          </p:cNvPr>
          <p:cNvSpPr/>
          <p:nvPr/>
        </p:nvSpPr>
        <p:spPr>
          <a:xfrm>
            <a:off x="10389013" y="566985"/>
            <a:ext cx="1351722" cy="327744"/>
          </a:xfrm>
          <a:prstGeom prst="borderCallout1">
            <a:avLst>
              <a:gd name="adj1" fmla="val 18750"/>
              <a:gd name="adj2" fmla="val -8333"/>
              <a:gd name="adj3" fmla="val 237123"/>
              <a:gd name="adj4" fmla="val -123701"/>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a:latin typeface="+mn-lt"/>
              </a:rPr>
              <a:t>Subject to change per GCO feedback</a:t>
            </a:r>
          </a:p>
        </p:txBody>
      </p:sp>
      <p:sp>
        <p:nvSpPr>
          <p:cNvPr id="7" name="Rectangle 2">
            <a:extLst>
              <a:ext uri="{FF2B5EF4-FFF2-40B4-BE49-F238E27FC236}">
                <a16:creationId xmlns:a16="http://schemas.microsoft.com/office/drawing/2014/main" id="{23A24E5D-9CC5-D1A6-AFD1-407043383070}"/>
              </a:ext>
            </a:extLst>
          </p:cNvPr>
          <p:cNvSpPr>
            <a:spLocks noChangeArrowheads="1"/>
          </p:cNvSpPr>
          <p:nvPr/>
        </p:nvSpPr>
        <p:spPr bwMode="auto">
          <a:xfrm>
            <a:off x="473057" y="1705978"/>
            <a:ext cx="66746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3"/>
              </a:rPr>
              <a:t>77242113UCO3002_SLRT_SDT Access Request Form.xlsx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FC8CB493-E123-996B-4C51-A2ADF5557201}"/>
              </a:ext>
            </a:extLst>
          </p:cNvPr>
          <p:cNvPicPr>
            <a:picLocks noChangeAspect="1"/>
          </p:cNvPicPr>
          <p:nvPr/>
        </p:nvPicPr>
        <p:blipFill>
          <a:blip r:embed="rId4"/>
          <a:stretch>
            <a:fillRect/>
          </a:stretch>
        </p:blipFill>
        <p:spPr>
          <a:xfrm>
            <a:off x="7589116" y="2720899"/>
            <a:ext cx="2296440" cy="4041455"/>
          </a:xfrm>
          <a:prstGeom prst="rect">
            <a:avLst/>
          </a:prstGeom>
        </p:spPr>
      </p:pic>
    </p:spTree>
    <p:extLst>
      <p:ext uri="{BB962C8B-B14F-4D97-AF65-F5344CB8AC3E}">
        <p14:creationId xmlns:p14="http://schemas.microsoft.com/office/powerpoint/2010/main" val="1049624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24A4-D712-F5D2-7983-2EC78940A22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55875C-244D-F2FE-B97C-88CD0FF1D476}"/>
              </a:ext>
            </a:extLst>
          </p:cNvPr>
          <p:cNvSpPr>
            <a:spLocks noGrp="1"/>
          </p:cNvSpPr>
          <p:nvPr>
            <p:ph type="sldNum" sz="quarter" idx="12"/>
          </p:nvPr>
        </p:nvSpPr>
        <p:spPr/>
        <p:txBody>
          <a:bodyPr/>
          <a:lstStyle/>
          <a:p>
            <a:pPr marL="0" marR="0" lvl="0" indent="0" algn="r" defTabSz="914400"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1"/>
                </a:spcBef>
                <a:spcAft>
                  <a:spcPts val="601"/>
                </a:spcAft>
                <a:buClrTx/>
                <a:buSzTx/>
                <a:buFontTx/>
                <a:buNone/>
                <a:tabLst/>
                <a:defRPr/>
              </a:pPr>
              <a:t>4</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2" name="Title 1">
            <a:extLst>
              <a:ext uri="{FF2B5EF4-FFF2-40B4-BE49-F238E27FC236}">
                <a16:creationId xmlns:a16="http://schemas.microsoft.com/office/drawing/2014/main" id="{7E4C09B0-956C-ED61-FA67-B73551D9337E}"/>
              </a:ext>
            </a:extLst>
          </p:cNvPr>
          <p:cNvSpPr>
            <a:spLocks noGrp="1"/>
          </p:cNvSpPr>
          <p:nvPr>
            <p:ph type="title"/>
          </p:nvPr>
        </p:nvSpPr>
        <p:spPr>
          <a:xfrm>
            <a:off x="288303" y="355191"/>
            <a:ext cx="9649446" cy="481991"/>
          </a:xfrm>
        </p:spPr>
        <p:txBody>
          <a:bodyPr/>
          <a:lstStyle/>
          <a:p>
            <a:r>
              <a:rPr lang="en-US"/>
              <a:t>ICONIC UC H2H Central Team</a:t>
            </a:r>
          </a:p>
        </p:txBody>
      </p:sp>
      <p:sp>
        <p:nvSpPr>
          <p:cNvPr id="21" name="Text Placeholder 20">
            <a:extLst>
              <a:ext uri="{FF2B5EF4-FFF2-40B4-BE49-F238E27FC236}">
                <a16:creationId xmlns:a16="http://schemas.microsoft.com/office/drawing/2014/main" id="{7574C667-BFEB-8389-D7EF-E922B5B00359}"/>
              </a:ext>
            </a:extLst>
          </p:cNvPr>
          <p:cNvSpPr>
            <a:spLocks noGrp="1"/>
          </p:cNvSpPr>
          <p:nvPr>
            <p:ph type="body" sz="quarter" idx="15"/>
          </p:nvPr>
        </p:nvSpPr>
        <p:spPr>
          <a:xfrm>
            <a:off x="304887" y="1102250"/>
            <a:ext cx="4355163" cy="4864236"/>
          </a:xfrm>
        </p:spPr>
        <p:txBody>
          <a:bodyPr vert="horz" lIns="91440" tIns="91440" rIns="91440" bIns="91440" rtlCol="0" anchor="t">
            <a:noAutofit/>
          </a:bodyPr>
          <a:lstStyle/>
          <a:p>
            <a:r>
              <a:rPr lang="en-US" sz="2000" i="1" u="sng"/>
              <a:t>Clinical Team</a:t>
            </a:r>
          </a:p>
        </p:txBody>
      </p:sp>
      <p:sp>
        <p:nvSpPr>
          <p:cNvPr id="22" name="Text Placeholder 21">
            <a:extLst>
              <a:ext uri="{FF2B5EF4-FFF2-40B4-BE49-F238E27FC236}">
                <a16:creationId xmlns:a16="http://schemas.microsoft.com/office/drawing/2014/main" id="{B51FDCB0-1221-0519-CF93-0BEBD4AE53D7}"/>
              </a:ext>
            </a:extLst>
          </p:cNvPr>
          <p:cNvSpPr>
            <a:spLocks noGrp="1"/>
          </p:cNvSpPr>
          <p:nvPr>
            <p:ph type="body" sz="quarter" idx="16"/>
          </p:nvPr>
        </p:nvSpPr>
        <p:spPr>
          <a:xfrm>
            <a:off x="4923255" y="1102250"/>
            <a:ext cx="6845625" cy="4902959"/>
          </a:xfrm>
        </p:spPr>
        <p:txBody>
          <a:bodyPr/>
          <a:lstStyle/>
          <a:p>
            <a:r>
              <a:rPr lang="en-US" sz="2000" i="1" u="sng"/>
              <a:t>Delivery Unit</a:t>
            </a:r>
          </a:p>
        </p:txBody>
      </p:sp>
      <p:sp>
        <p:nvSpPr>
          <p:cNvPr id="3" name="TextBox 2">
            <a:extLst>
              <a:ext uri="{FF2B5EF4-FFF2-40B4-BE49-F238E27FC236}">
                <a16:creationId xmlns:a16="http://schemas.microsoft.com/office/drawing/2014/main" id="{5CB0A0AD-EED2-AA76-5547-2ED79E2FC259}"/>
              </a:ext>
            </a:extLst>
          </p:cNvPr>
          <p:cNvSpPr txBox="1"/>
          <p:nvPr/>
        </p:nvSpPr>
        <p:spPr>
          <a:xfrm>
            <a:off x="2737791" y="3180777"/>
            <a:ext cx="1495529" cy="492443"/>
          </a:xfrm>
          <a:prstGeom prst="rect">
            <a:avLst/>
          </a:prstGeom>
          <a:noFill/>
        </p:spPr>
        <p:txBody>
          <a:bodyPr wrap="square" lIns="0" tIns="0" rIns="0" bIns="0" rtlCol="0" anchor="t">
            <a:spAutoFit/>
          </a:bodyPr>
          <a:lstStyle/>
          <a:p>
            <a:pPr algn="ctr">
              <a:defRPr/>
            </a:pPr>
            <a:r>
              <a:rPr lang="en-US" sz="1600" b="1">
                <a:solidFill>
                  <a:srgbClr val="000000"/>
                </a:solidFill>
                <a:latin typeface="Johnson Text"/>
              </a:rPr>
              <a:t>Yelina Alvarez</a:t>
            </a:r>
            <a:endParaRPr lang="en-US"/>
          </a:p>
          <a:p>
            <a:pPr algn="ctr">
              <a:defRPr/>
            </a:pPr>
            <a:r>
              <a:rPr lang="en-US" sz="1600" b="1">
                <a:solidFill>
                  <a:srgbClr val="000000"/>
                </a:solidFill>
                <a:latin typeface="Johnson Text"/>
              </a:rPr>
              <a:t>SRP</a:t>
            </a:r>
            <a:endParaRPr lang="en-US">
              <a:ea typeface="+mn-ea"/>
              <a:cs typeface="+mn-cs"/>
            </a:endParaRPr>
          </a:p>
        </p:txBody>
      </p:sp>
      <p:sp>
        <p:nvSpPr>
          <p:cNvPr id="5" name="TextBox 4">
            <a:extLst>
              <a:ext uri="{FF2B5EF4-FFF2-40B4-BE49-F238E27FC236}">
                <a16:creationId xmlns:a16="http://schemas.microsoft.com/office/drawing/2014/main" id="{D723C348-6355-FF8E-D4CF-A56B8882B3A9}"/>
              </a:ext>
            </a:extLst>
          </p:cNvPr>
          <p:cNvSpPr txBox="1"/>
          <p:nvPr/>
        </p:nvSpPr>
        <p:spPr>
          <a:xfrm>
            <a:off x="1619454" y="5394192"/>
            <a:ext cx="1381125" cy="492443"/>
          </a:xfrm>
          <a:prstGeom prst="rect">
            <a:avLst/>
          </a:prstGeom>
          <a:noFill/>
        </p:spPr>
        <p:txBody>
          <a:bodyPr wrap="square" lIns="0" tIns="0" rIns="0" bIns="0" rtlCol="0" anchor="t">
            <a:spAutoFit/>
          </a:bodyPr>
          <a:lstStyle/>
          <a:p>
            <a:pPr algn="ctr">
              <a:defRPr/>
            </a:pPr>
            <a:r>
              <a:rPr lang="en-US" sz="1600" b="1">
                <a:solidFill>
                  <a:srgbClr val="000000"/>
                </a:solidFill>
                <a:latin typeface="Johnson Text"/>
              </a:rPr>
              <a:t>Nicole Houck</a:t>
            </a:r>
            <a:endParaRPr lang="en-US"/>
          </a:p>
          <a:p>
            <a:pPr algn="ctr">
              <a:defRPr/>
            </a:pPr>
            <a:r>
              <a:rPr lang="en-US" sz="1600" b="1">
                <a:solidFill>
                  <a:srgbClr val="000000"/>
                </a:solidFill>
                <a:latin typeface="Johnson Text"/>
              </a:rPr>
              <a:t>SRS</a:t>
            </a:r>
            <a:endParaRPr lang="en-US" sz="1600" b="1" i="0" u="none" strike="noStrike" kern="1200" cap="none" spc="0" normalizeH="0" baseline="0" noProof="0">
              <a:ln>
                <a:noFill/>
              </a:ln>
              <a:solidFill>
                <a:srgbClr val="000000"/>
              </a:solidFill>
              <a:effectLst/>
              <a:uLnTx/>
              <a:uFillTx/>
              <a:latin typeface="Johnson Text"/>
            </a:endParaRPr>
          </a:p>
        </p:txBody>
      </p:sp>
      <p:sp>
        <p:nvSpPr>
          <p:cNvPr id="6" name="TextBox 5">
            <a:extLst>
              <a:ext uri="{FF2B5EF4-FFF2-40B4-BE49-F238E27FC236}">
                <a16:creationId xmlns:a16="http://schemas.microsoft.com/office/drawing/2014/main" id="{A3F81E2D-D7C8-BAA7-7558-8E722D1E1EF2}"/>
              </a:ext>
            </a:extLst>
          </p:cNvPr>
          <p:cNvSpPr txBox="1"/>
          <p:nvPr/>
        </p:nvSpPr>
        <p:spPr>
          <a:xfrm>
            <a:off x="5216240" y="5444504"/>
            <a:ext cx="1864316" cy="492443"/>
          </a:xfrm>
          <a:prstGeom prst="rect">
            <a:avLst/>
          </a:prstGeom>
          <a:noFill/>
        </p:spPr>
        <p:txBody>
          <a:bodyPr wrap="square" lIns="0" tIns="0" rIns="0" bIns="0" rtlCol="0" anchor="t">
            <a:spAutoFit/>
          </a:bodyPr>
          <a:lstStyle/>
          <a:p>
            <a:pPr algn="ctr">
              <a:defRPr/>
            </a:pPr>
            <a:r>
              <a:rPr lang="en-US" sz="1600" b="1">
                <a:solidFill>
                  <a:srgbClr val="000000"/>
                </a:solidFill>
                <a:latin typeface="Johnson Text"/>
              </a:rPr>
              <a:t>Jeanine Ranaudo</a:t>
            </a:r>
            <a:endParaRPr lang="en-US"/>
          </a:p>
          <a:p>
            <a:pPr algn="ctr">
              <a:defRPr/>
            </a:pPr>
            <a:r>
              <a:rPr lang="en-US" sz="1600" b="1">
                <a:solidFill>
                  <a:srgbClr val="000000"/>
                </a:solidFill>
                <a:latin typeface="Johnson Text"/>
              </a:rPr>
              <a:t>PDL</a:t>
            </a:r>
            <a:endParaRPr lang="en-US" sz="1600" b="1" i="0" u="none" strike="noStrike" kern="1200" cap="none" spc="0" normalizeH="0" baseline="0" noProof="0">
              <a:ln>
                <a:noFill/>
              </a:ln>
              <a:solidFill>
                <a:srgbClr val="000000"/>
              </a:solidFill>
              <a:effectLst/>
              <a:uLnTx/>
              <a:uFillTx/>
              <a:latin typeface="Johnson Text"/>
            </a:endParaRPr>
          </a:p>
        </p:txBody>
      </p:sp>
      <p:sp>
        <p:nvSpPr>
          <p:cNvPr id="7" name="TextBox 6">
            <a:extLst>
              <a:ext uri="{FF2B5EF4-FFF2-40B4-BE49-F238E27FC236}">
                <a16:creationId xmlns:a16="http://schemas.microsoft.com/office/drawing/2014/main" id="{F5F1881B-A84A-2CA2-64F9-F3A50D8C987D}"/>
              </a:ext>
            </a:extLst>
          </p:cNvPr>
          <p:cNvSpPr txBox="1"/>
          <p:nvPr/>
        </p:nvSpPr>
        <p:spPr>
          <a:xfrm>
            <a:off x="7647024" y="5463959"/>
            <a:ext cx="1764303" cy="492443"/>
          </a:xfrm>
          <a:prstGeom prst="rect">
            <a:avLst/>
          </a:prstGeom>
          <a:noFill/>
        </p:spPr>
        <p:txBody>
          <a:bodyPr wrap="square" lIns="0" tIns="0" rIns="0" bIns="0" rtlCol="0" anchor="t">
            <a:spAutoFit/>
          </a:bodyPr>
          <a:lstStyle/>
          <a:p>
            <a:pPr algn="ctr">
              <a:defRPr/>
            </a:pPr>
            <a:r>
              <a:rPr lang="en-US" sz="1600" b="1">
                <a:solidFill>
                  <a:srgbClr val="000000"/>
                </a:solidFill>
                <a:latin typeface="Johnson Text"/>
              </a:rPr>
              <a:t>Li Jen Heng</a:t>
            </a:r>
            <a:endParaRPr lang="en-US"/>
          </a:p>
          <a:p>
            <a:pPr algn="ctr">
              <a:defRPr/>
            </a:pPr>
            <a:r>
              <a:rPr lang="en-US" sz="1600" b="1">
                <a:solidFill>
                  <a:srgbClr val="000000"/>
                </a:solidFill>
                <a:latin typeface="Johnson Text"/>
              </a:rPr>
              <a:t>TDL</a:t>
            </a:r>
            <a:endParaRPr lang="en-US">
              <a:ea typeface="+mn-ea"/>
              <a:cs typeface="+mn-cs"/>
            </a:endParaRPr>
          </a:p>
        </p:txBody>
      </p:sp>
      <p:sp>
        <p:nvSpPr>
          <p:cNvPr id="8" name="TextBox 7">
            <a:extLst>
              <a:ext uri="{FF2B5EF4-FFF2-40B4-BE49-F238E27FC236}">
                <a16:creationId xmlns:a16="http://schemas.microsoft.com/office/drawing/2014/main" id="{25893490-04E0-DB81-475B-25E3275962B3}"/>
              </a:ext>
            </a:extLst>
          </p:cNvPr>
          <p:cNvSpPr txBox="1"/>
          <p:nvPr/>
        </p:nvSpPr>
        <p:spPr>
          <a:xfrm>
            <a:off x="6407983" y="3154163"/>
            <a:ext cx="1764303"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Johnson Text"/>
                <a:ea typeface="+mn-ea"/>
                <a:cs typeface="+mn-cs"/>
              </a:rPr>
              <a:t>Liz Sullivan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Johnson Text"/>
                <a:ea typeface="+mn-ea"/>
                <a:cs typeface="+mn-cs"/>
              </a:rPr>
              <a:t>Feasibility Lead</a:t>
            </a:r>
          </a:p>
        </p:txBody>
      </p:sp>
      <p:sp>
        <p:nvSpPr>
          <p:cNvPr id="10" name="TextBox 9">
            <a:extLst>
              <a:ext uri="{FF2B5EF4-FFF2-40B4-BE49-F238E27FC236}">
                <a16:creationId xmlns:a16="http://schemas.microsoft.com/office/drawing/2014/main" id="{F08CB5DD-5450-7172-7236-0B99A0FCB2AE}"/>
              </a:ext>
            </a:extLst>
          </p:cNvPr>
          <p:cNvSpPr txBox="1"/>
          <p:nvPr/>
        </p:nvSpPr>
        <p:spPr>
          <a:xfrm>
            <a:off x="9818649" y="5440776"/>
            <a:ext cx="1673226" cy="738664"/>
          </a:xfrm>
          <a:prstGeom prst="rect">
            <a:avLst/>
          </a:prstGeom>
          <a:noFill/>
        </p:spPr>
        <p:txBody>
          <a:bodyPr wrap="square" lIns="0" tIns="0" rIns="0" bIns="0" rtlCol="0" anchor="t">
            <a:spAutoFit/>
          </a:bodyPr>
          <a:lstStyle/>
          <a:p>
            <a:pPr algn="ctr">
              <a:defRPr/>
            </a:pPr>
            <a:r>
              <a:rPr lang="en-US" sz="1600" b="1">
                <a:solidFill>
                  <a:srgbClr val="000000"/>
                </a:solidFill>
                <a:latin typeface="Johnson Text"/>
              </a:rPr>
              <a:t>Ann Campbell</a:t>
            </a:r>
            <a:endParaRPr lang="en-US"/>
          </a:p>
          <a:p>
            <a:pPr algn="ctr">
              <a:defRPr/>
            </a:pPr>
            <a:r>
              <a:rPr lang="en-US" sz="1600" b="1" i="0" u="none" strike="noStrike" kern="1200" cap="none" spc="0" normalizeH="0" baseline="0" noProof="0">
                <a:ln>
                  <a:noFill/>
                </a:ln>
                <a:solidFill>
                  <a:srgbClr val="000000"/>
                </a:solidFill>
                <a:effectLst/>
                <a:uLnTx/>
                <a:uFillTx/>
                <a:latin typeface="Johnson Text"/>
              </a:rPr>
              <a:t>TDM-coordinating</a:t>
            </a:r>
          </a:p>
        </p:txBody>
      </p:sp>
      <p:pic>
        <p:nvPicPr>
          <p:cNvPr id="11" name="Picture 10" descr="A person smiling at the camera  AI-generated content may be incorrect.">
            <a:extLst>
              <a:ext uri="{FF2B5EF4-FFF2-40B4-BE49-F238E27FC236}">
                <a16:creationId xmlns:a16="http://schemas.microsoft.com/office/drawing/2014/main" id="{4011CA15-87F5-D628-FE51-D4CED3D48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838" y="1627332"/>
            <a:ext cx="1664291" cy="1465744"/>
          </a:xfrm>
          <a:prstGeom prst="rect">
            <a:avLst/>
          </a:prstGeom>
        </p:spPr>
      </p:pic>
      <p:sp>
        <p:nvSpPr>
          <p:cNvPr id="12" name="TextBox 11">
            <a:extLst>
              <a:ext uri="{FF2B5EF4-FFF2-40B4-BE49-F238E27FC236}">
                <a16:creationId xmlns:a16="http://schemas.microsoft.com/office/drawing/2014/main" id="{07BC4430-E2C2-256D-EC82-170DC0ECFDD6}"/>
              </a:ext>
            </a:extLst>
          </p:cNvPr>
          <p:cNvSpPr txBox="1"/>
          <p:nvPr/>
        </p:nvSpPr>
        <p:spPr>
          <a:xfrm>
            <a:off x="8529175" y="3192367"/>
            <a:ext cx="176430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Johnson Text"/>
                <a:ea typeface="+mn-ea"/>
                <a:cs typeface="+mn-cs"/>
              </a:rPr>
              <a:t>Jenifer Eche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Johnson Text"/>
                <a:ea typeface="+mn-ea"/>
                <a:cs typeface="+mn-cs"/>
              </a:rPr>
              <a:t>Feasibility</a:t>
            </a:r>
          </a:p>
        </p:txBody>
      </p:sp>
      <p:sp>
        <p:nvSpPr>
          <p:cNvPr id="13" name="TextBox 12">
            <a:extLst>
              <a:ext uri="{FF2B5EF4-FFF2-40B4-BE49-F238E27FC236}">
                <a16:creationId xmlns:a16="http://schemas.microsoft.com/office/drawing/2014/main" id="{71C75E5B-1910-B8E9-31DB-9F8B3FFEBC38}"/>
              </a:ext>
            </a:extLst>
          </p:cNvPr>
          <p:cNvSpPr txBox="1"/>
          <p:nvPr/>
        </p:nvSpPr>
        <p:spPr>
          <a:xfrm>
            <a:off x="573895" y="3179666"/>
            <a:ext cx="1673226" cy="492443"/>
          </a:xfrm>
          <a:prstGeom prst="rect">
            <a:avLst/>
          </a:prstGeom>
          <a:noFill/>
        </p:spPr>
        <p:txBody>
          <a:bodyPr wrap="square" lIns="0" tIns="0" rIns="0" bIns="0" rtlCol="0" anchor="t">
            <a:spAutoFit/>
          </a:bodyPr>
          <a:lstStyle/>
          <a:p>
            <a:pPr algn="ctr">
              <a:defRPr/>
            </a:pPr>
            <a:r>
              <a:rPr lang="en-US" sz="1600" b="1">
                <a:solidFill>
                  <a:srgbClr val="000000"/>
                </a:solidFill>
                <a:latin typeface="Johnson Text"/>
              </a:rPr>
              <a:t>Lindsey Surace</a:t>
            </a:r>
            <a:endParaRPr lang="en-US"/>
          </a:p>
          <a:p>
            <a:pPr algn="ctr">
              <a:defRPr/>
            </a:pPr>
            <a:r>
              <a:rPr lang="en-US" sz="1600" b="1">
                <a:solidFill>
                  <a:srgbClr val="000000"/>
                </a:solidFill>
                <a:latin typeface="Johnson Text"/>
              </a:rPr>
              <a:t>Clinical</a:t>
            </a:r>
            <a:r>
              <a:rPr kumimoji="0" lang="en-US" sz="1600" b="1" i="0" u="none" strike="noStrike" kern="1200" cap="none" spc="0" normalizeH="0" baseline="0" noProof="0">
                <a:ln>
                  <a:noFill/>
                </a:ln>
                <a:solidFill>
                  <a:srgbClr val="000000"/>
                </a:solidFill>
                <a:effectLst/>
                <a:uLnTx/>
                <a:uFillTx/>
                <a:latin typeface="Johnson Text"/>
                <a:ea typeface="+mn-ea"/>
                <a:cs typeface="+mn-cs"/>
              </a:rPr>
              <a:t> Lead</a:t>
            </a:r>
            <a:endParaRPr lang="en-US">
              <a:ea typeface="+mn-ea"/>
              <a:cs typeface="+mn-cs"/>
            </a:endParaRPr>
          </a:p>
        </p:txBody>
      </p:sp>
      <p:pic>
        <p:nvPicPr>
          <p:cNvPr id="17" name="Picture 16" descr="A person smiling for a picture  AI-generated content may be incorrect.">
            <a:extLst>
              <a:ext uri="{FF2B5EF4-FFF2-40B4-BE49-F238E27FC236}">
                <a16:creationId xmlns:a16="http://schemas.microsoft.com/office/drawing/2014/main" id="{6788393C-624E-3827-EA0C-4B28D78C1780}"/>
              </a:ext>
            </a:extLst>
          </p:cNvPr>
          <p:cNvPicPr>
            <a:picLocks noChangeAspect="1"/>
          </p:cNvPicPr>
          <p:nvPr/>
        </p:nvPicPr>
        <p:blipFill>
          <a:blip r:embed="rId3"/>
          <a:stretch>
            <a:fillRect/>
          </a:stretch>
        </p:blipFill>
        <p:spPr>
          <a:xfrm>
            <a:off x="8665463" y="1594049"/>
            <a:ext cx="1491727" cy="1504440"/>
          </a:xfrm>
          <a:prstGeom prst="rect">
            <a:avLst/>
          </a:prstGeom>
        </p:spPr>
      </p:pic>
      <p:pic>
        <p:nvPicPr>
          <p:cNvPr id="19" name="Picture 18">
            <a:extLst>
              <a:ext uri="{FF2B5EF4-FFF2-40B4-BE49-F238E27FC236}">
                <a16:creationId xmlns:a16="http://schemas.microsoft.com/office/drawing/2014/main" id="{76CE8C05-6F18-7690-C7E0-A8D11B4C1226}"/>
              </a:ext>
            </a:extLst>
          </p:cNvPr>
          <p:cNvPicPr>
            <a:picLocks noChangeAspect="1"/>
          </p:cNvPicPr>
          <p:nvPr/>
        </p:nvPicPr>
        <p:blipFill>
          <a:blip r:embed="rId4"/>
          <a:stretch>
            <a:fillRect/>
          </a:stretch>
        </p:blipFill>
        <p:spPr>
          <a:xfrm>
            <a:off x="8084723" y="3734445"/>
            <a:ext cx="995482" cy="1655373"/>
          </a:xfrm>
          <a:prstGeom prst="rect">
            <a:avLst/>
          </a:prstGeom>
        </p:spPr>
      </p:pic>
      <p:pic>
        <p:nvPicPr>
          <p:cNvPr id="14" name="Picture 13">
            <a:extLst>
              <a:ext uri="{FF2B5EF4-FFF2-40B4-BE49-F238E27FC236}">
                <a16:creationId xmlns:a16="http://schemas.microsoft.com/office/drawing/2014/main" id="{C9B0CB39-AFE7-7D20-CE5F-31E31C942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0382" y="3808486"/>
            <a:ext cx="1141248" cy="1478144"/>
          </a:xfrm>
          <a:prstGeom prst="rect">
            <a:avLst/>
          </a:prstGeom>
        </p:spPr>
      </p:pic>
      <p:pic>
        <p:nvPicPr>
          <p:cNvPr id="16" name="Picture 15">
            <a:extLst>
              <a:ext uri="{FF2B5EF4-FFF2-40B4-BE49-F238E27FC236}">
                <a16:creationId xmlns:a16="http://schemas.microsoft.com/office/drawing/2014/main" id="{8C30ACA0-C437-ABD0-6B55-A95EB1006AFC}"/>
              </a:ext>
            </a:extLst>
          </p:cNvPr>
          <p:cNvPicPr>
            <a:picLocks noChangeAspect="1"/>
          </p:cNvPicPr>
          <p:nvPr/>
        </p:nvPicPr>
        <p:blipFill>
          <a:blip r:embed="rId6"/>
          <a:stretch>
            <a:fillRect/>
          </a:stretch>
        </p:blipFill>
        <p:spPr>
          <a:xfrm>
            <a:off x="730713" y="1658921"/>
            <a:ext cx="1304097" cy="1405918"/>
          </a:xfrm>
          <a:prstGeom prst="rect">
            <a:avLst/>
          </a:prstGeom>
        </p:spPr>
      </p:pic>
      <p:pic>
        <p:nvPicPr>
          <p:cNvPr id="20" name="Picture 19">
            <a:extLst>
              <a:ext uri="{FF2B5EF4-FFF2-40B4-BE49-F238E27FC236}">
                <a16:creationId xmlns:a16="http://schemas.microsoft.com/office/drawing/2014/main" id="{16444CB6-D4FA-ACE9-8A42-8C346C66F934}"/>
              </a:ext>
            </a:extLst>
          </p:cNvPr>
          <p:cNvPicPr>
            <a:picLocks noChangeAspect="1"/>
          </p:cNvPicPr>
          <p:nvPr/>
        </p:nvPicPr>
        <p:blipFill>
          <a:blip r:embed="rId7"/>
          <a:stretch>
            <a:fillRect/>
          </a:stretch>
        </p:blipFill>
        <p:spPr>
          <a:xfrm>
            <a:off x="1782643" y="3981114"/>
            <a:ext cx="1217936" cy="1333227"/>
          </a:xfrm>
          <a:prstGeom prst="rect">
            <a:avLst/>
          </a:prstGeom>
        </p:spPr>
      </p:pic>
      <p:pic>
        <p:nvPicPr>
          <p:cNvPr id="9" name="Picture 8" descr="A close-up of a person smiling  AI-generated content may be incorrect.">
            <a:extLst>
              <a:ext uri="{FF2B5EF4-FFF2-40B4-BE49-F238E27FC236}">
                <a16:creationId xmlns:a16="http://schemas.microsoft.com/office/drawing/2014/main" id="{B1CC1266-CD64-166C-5FFC-A75A3FBD72E6}"/>
              </a:ext>
            </a:extLst>
          </p:cNvPr>
          <p:cNvPicPr>
            <a:picLocks noChangeAspect="1"/>
          </p:cNvPicPr>
          <p:nvPr/>
        </p:nvPicPr>
        <p:blipFill>
          <a:blip r:embed="rId8"/>
          <a:stretch>
            <a:fillRect/>
          </a:stretch>
        </p:blipFill>
        <p:spPr>
          <a:xfrm>
            <a:off x="2732722" y="1687830"/>
            <a:ext cx="1219835" cy="1358900"/>
          </a:xfrm>
          <a:prstGeom prst="rect">
            <a:avLst/>
          </a:prstGeom>
        </p:spPr>
      </p:pic>
      <p:pic>
        <p:nvPicPr>
          <p:cNvPr id="15" name="Picture 14" descr="A close-up of a person smiling  AI-generated content may be incorrect.">
            <a:extLst>
              <a:ext uri="{FF2B5EF4-FFF2-40B4-BE49-F238E27FC236}">
                <a16:creationId xmlns:a16="http://schemas.microsoft.com/office/drawing/2014/main" id="{7451618C-CA0E-BBAD-85B5-7C36FB1D6FB4}"/>
              </a:ext>
            </a:extLst>
          </p:cNvPr>
          <p:cNvPicPr>
            <a:picLocks noChangeAspect="1"/>
          </p:cNvPicPr>
          <p:nvPr/>
        </p:nvPicPr>
        <p:blipFill>
          <a:blip r:embed="rId9"/>
          <a:stretch>
            <a:fillRect/>
          </a:stretch>
        </p:blipFill>
        <p:spPr>
          <a:xfrm>
            <a:off x="5286539" y="3731501"/>
            <a:ext cx="1724025" cy="1733550"/>
          </a:xfrm>
          <a:prstGeom prst="rect">
            <a:avLst/>
          </a:prstGeom>
        </p:spPr>
      </p:pic>
    </p:spTree>
    <p:extLst>
      <p:ext uri="{BB962C8B-B14F-4D97-AF65-F5344CB8AC3E}">
        <p14:creationId xmlns:p14="http://schemas.microsoft.com/office/powerpoint/2010/main" val="3827520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3BA65-9684-483F-FD09-91745D3B24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DAA3CC-B9AF-EA90-B2FA-D4E0E34A1BCF}"/>
              </a:ext>
            </a:extLst>
          </p:cNvPr>
          <p:cNvSpPr>
            <a:spLocks noGrp="1"/>
          </p:cNvSpPr>
          <p:nvPr>
            <p:ph type="title"/>
          </p:nvPr>
        </p:nvSpPr>
        <p:spPr>
          <a:xfrm>
            <a:off x="289383" y="587375"/>
            <a:ext cx="11300362" cy="457818"/>
          </a:xfrm>
        </p:spPr>
        <p:txBody>
          <a:bodyPr wrap="square" anchor="t">
            <a:noAutofit/>
          </a:bodyPr>
          <a:lstStyle/>
          <a:p>
            <a:r>
              <a:rPr lang="en-US" sz="3600"/>
              <a:t>SLRT Specific Flags</a:t>
            </a:r>
          </a:p>
        </p:txBody>
      </p:sp>
      <p:sp>
        <p:nvSpPr>
          <p:cNvPr id="6" name="Content Placeholder 5">
            <a:extLst>
              <a:ext uri="{FF2B5EF4-FFF2-40B4-BE49-F238E27FC236}">
                <a16:creationId xmlns:a16="http://schemas.microsoft.com/office/drawing/2014/main" id="{60F4455B-EF2E-76A7-AB2F-0E6339741028}"/>
              </a:ext>
            </a:extLst>
          </p:cNvPr>
          <p:cNvSpPr>
            <a:spLocks noGrp="1"/>
          </p:cNvSpPr>
          <p:nvPr>
            <p:ph idx="1"/>
          </p:nvPr>
        </p:nvSpPr>
        <p:spPr>
          <a:xfrm>
            <a:off x="103402" y="1170728"/>
            <a:ext cx="7958782" cy="2937446"/>
          </a:xfrm>
        </p:spPr>
        <p:txBody>
          <a:bodyPr vert="horz" lIns="0" tIns="0" rIns="0" bIns="0" rtlCol="0" anchor="t">
            <a:noAutofit/>
          </a:bodyPr>
          <a:lstStyle/>
          <a:p>
            <a:r>
              <a:rPr lang="en-US" sz="1600" b="1">
                <a:solidFill>
                  <a:srgbClr val="C00000"/>
                </a:solidFill>
              </a:rPr>
              <a:t>Sites/Investigators from ICONIC UC (77242113UCO3001)</a:t>
            </a:r>
            <a:endParaRPr lang="en-US" sz="1600" b="1">
              <a:solidFill>
                <a:srgbClr val="000000"/>
              </a:solidFill>
            </a:endParaRPr>
          </a:p>
          <a:p>
            <a:pPr marL="285753" indent="-285753">
              <a:buFont typeface="Arial" panose="020B0604020202020204" pitchFamily="34" charset="0"/>
              <a:buChar char="•"/>
            </a:pPr>
            <a:r>
              <a:rPr lang="en-US" sz="1600"/>
              <a:t>Sites participating in ICONIC UC have been:</a:t>
            </a:r>
          </a:p>
          <a:p>
            <a:pPr marL="571508" lvl="1"/>
            <a:r>
              <a:rPr lang="en-US" sz="1600"/>
              <a:t>Added to SLRT</a:t>
            </a:r>
          </a:p>
          <a:p>
            <a:pPr marL="571508" lvl="1"/>
            <a:r>
              <a:rPr lang="en-US" sz="1600"/>
              <a:t>Flagged as “Selected for ICONIC UC” in SLRT </a:t>
            </a:r>
          </a:p>
          <a:p>
            <a:r>
              <a:rPr lang="en-US" sz="1600" b="1">
                <a:solidFill>
                  <a:srgbClr val="C00000"/>
                </a:solidFill>
              </a:rPr>
              <a:t>Steering Committee Members</a:t>
            </a:r>
          </a:p>
          <a:p>
            <a:pPr marL="285753" indent="-285753">
              <a:buFont typeface="Arial" panose="020B0604020202020204" pitchFamily="34" charset="0"/>
              <a:buChar char="•"/>
            </a:pPr>
            <a:r>
              <a:rPr lang="en-US" sz="1600"/>
              <a:t>Six Investigators participating in Steering Committee have been:</a:t>
            </a:r>
          </a:p>
          <a:p>
            <a:pPr marL="571508" lvl="1"/>
            <a:r>
              <a:rPr lang="en-US" sz="1600"/>
              <a:t>Added to SLRT</a:t>
            </a:r>
          </a:p>
          <a:p>
            <a:pPr marL="571508" lvl="1"/>
            <a:r>
              <a:rPr lang="en-US" sz="1600"/>
              <a:t>Flagged as “Steering Committee Member” in SLRT </a:t>
            </a:r>
          </a:p>
        </p:txBody>
      </p:sp>
      <p:sp>
        <p:nvSpPr>
          <p:cNvPr id="4" name="Slide Number Placeholder 3">
            <a:extLst>
              <a:ext uri="{FF2B5EF4-FFF2-40B4-BE49-F238E27FC236}">
                <a16:creationId xmlns:a16="http://schemas.microsoft.com/office/drawing/2014/main" id="{8924953F-7089-3D5A-A1FF-053728256B80}"/>
              </a:ext>
            </a:extLst>
          </p:cNvPr>
          <p:cNvSpPr>
            <a:spLocks noGrp="1"/>
          </p:cNvSpPr>
          <p:nvPr>
            <p:ph type="sldNum" sz="quarter" idx="12"/>
          </p:nvPr>
        </p:nvSpPr>
        <p:spPr>
          <a:xfrm>
            <a:off x="11064874" y="6415710"/>
            <a:ext cx="837741" cy="153463"/>
          </a:xfrm>
        </p:spPr>
        <p:txBody>
          <a:bodyPr anchor="ctr">
            <a:normAutofit/>
          </a:bodyPr>
          <a:lstStyle/>
          <a:p>
            <a:pPr marL="0" marR="0" lvl="0" indent="0" algn="r" defTabSz="914400"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1"/>
                </a:spcBef>
                <a:spcAft>
                  <a:spcPts val="601"/>
                </a:spcAft>
                <a:buClrTx/>
                <a:buSzTx/>
                <a:buFontTx/>
                <a:buNone/>
                <a:tabLst/>
                <a:defRPr/>
              </a:pPr>
              <a:t>40</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11" name="TextBox 10">
            <a:extLst>
              <a:ext uri="{FF2B5EF4-FFF2-40B4-BE49-F238E27FC236}">
                <a16:creationId xmlns:a16="http://schemas.microsoft.com/office/drawing/2014/main" id="{BADA6B22-7A75-205A-F78B-C410663F492B}"/>
              </a:ext>
            </a:extLst>
          </p:cNvPr>
          <p:cNvSpPr txBox="1"/>
          <p:nvPr/>
        </p:nvSpPr>
        <p:spPr>
          <a:xfrm>
            <a:off x="2162762" y="5808779"/>
            <a:ext cx="3840062" cy="554383"/>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1" b="1" i="0" u="none" strike="noStrike" kern="1200" cap="none" spc="0" normalizeH="0" baseline="0" noProof="0">
                <a:ln>
                  <a:noFill/>
                </a:ln>
                <a:solidFill>
                  <a:srgbClr val="FF0000"/>
                </a:solidFill>
                <a:effectLst/>
                <a:uLnTx/>
                <a:uFillTx/>
                <a:latin typeface="Johnson Text"/>
                <a:ea typeface="+mn-ea"/>
                <a:cs typeface="+mn-cs"/>
              </a:rPr>
              <a:t>SLRT Flagging Reminder:</a:t>
            </a:r>
          </a:p>
          <a:p>
            <a:pPr marL="285753" marR="0" lvl="0" indent="-28575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1" b="0" i="0" u="none" strike="noStrike" kern="1200" cap="none" spc="0" normalizeH="0" baseline="0" noProof="0">
                <a:ln>
                  <a:noFill/>
                </a:ln>
                <a:solidFill>
                  <a:srgbClr val="FF0000"/>
                </a:solidFill>
                <a:effectLst/>
                <a:uLnTx/>
                <a:uFillTx/>
                <a:latin typeface="Johnson Text"/>
                <a:ea typeface="+mn-ea"/>
                <a:cs typeface="+mn-cs"/>
              </a:rPr>
              <a:t>In case new records are created, please ensure all applicable sites and investigators are</a:t>
            </a:r>
            <a:r>
              <a:rPr lang="en-US" sz="1001">
                <a:solidFill>
                  <a:srgbClr val="FF0000"/>
                </a:solidFill>
                <a:latin typeface="Johnson Text"/>
              </a:rPr>
              <a:t> c</a:t>
            </a:r>
            <a:r>
              <a:rPr kumimoji="0" lang="en-US" sz="1001" b="0" i="0" u="none" strike="noStrike" kern="1200" cap="none" spc="0" normalizeH="0" baseline="0" noProof="0" err="1">
                <a:ln>
                  <a:noFill/>
                </a:ln>
                <a:solidFill>
                  <a:srgbClr val="FF0000"/>
                </a:solidFill>
                <a:effectLst/>
                <a:uLnTx/>
                <a:uFillTx/>
                <a:latin typeface="Johnson Text"/>
                <a:ea typeface="+mn-ea"/>
                <a:cs typeface="+mn-cs"/>
              </a:rPr>
              <a:t>orrectly</a:t>
            </a:r>
            <a:r>
              <a:rPr kumimoji="0" lang="en-US" sz="1001" b="0" i="0" u="none" strike="noStrike" kern="1200" cap="none" spc="0" normalizeH="0" baseline="0" noProof="0">
                <a:ln>
                  <a:noFill/>
                </a:ln>
                <a:solidFill>
                  <a:srgbClr val="FF0000"/>
                </a:solidFill>
                <a:effectLst/>
                <a:uLnTx/>
                <a:uFillTx/>
                <a:latin typeface="Johnson Text"/>
                <a:ea typeface="+mn-ea"/>
                <a:cs typeface="+mn-cs"/>
              </a:rPr>
              <a:t> flagged</a:t>
            </a:r>
          </a:p>
        </p:txBody>
      </p:sp>
      <p:pic>
        <p:nvPicPr>
          <p:cNvPr id="3074" name="Picture 2">
            <a:extLst>
              <a:ext uri="{FF2B5EF4-FFF2-40B4-BE49-F238E27FC236}">
                <a16:creationId xmlns:a16="http://schemas.microsoft.com/office/drawing/2014/main" id="{17C86210-2474-A9F8-781F-72228083A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83" y="4192104"/>
            <a:ext cx="5757929" cy="14312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D6E7CE2-CB91-CE12-927F-01F8ED345466}"/>
              </a:ext>
            </a:extLst>
          </p:cNvPr>
          <p:cNvPicPr>
            <a:picLocks noChangeAspect="1"/>
          </p:cNvPicPr>
          <p:nvPr/>
        </p:nvPicPr>
        <p:blipFill>
          <a:blip r:embed="rId3"/>
          <a:stretch>
            <a:fillRect/>
          </a:stretch>
        </p:blipFill>
        <p:spPr>
          <a:xfrm>
            <a:off x="6198393" y="2465375"/>
            <a:ext cx="5890205" cy="3514497"/>
          </a:xfrm>
          <a:prstGeom prst="rect">
            <a:avLst/>
          </a:prstGeom>
        </p:spPr>
      </p:pic>
      <p:sp>
        <p:nvSpPr>
          <p:cNvPr id="20" name="Rectangle 19">
            <a:extLst>
              <a:ext uri="{FF2B5EF4-FFF2-40B4-BE49-F238E27FC236}">
                <a16:creationId xmlns:a16="http://schemas.microsoft.com/office/drawing/2014/main" id="{5EA77A62-1462-D56A-0255-F9C9C471D928}"/>
              </a:ext>
            </a:extLst>
          </p:cNvPr>
          <p:cNvSpPr/>
          <p:nvPr/>
        </p:nvSpPr>
        <p:spPr>
          <a:xfrm>
            <a:off x="9154265" y="2475987"/>
            <a:ext cx="645954" cy="1939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Johnson Text"/>
              <a:ea typeface="+mn-ea"/>
              <a:cs typeface="+mn-cs"/>
            </a:endParaRPr>
          </a:p>
        </p:txBody>
      </p:sp>
      <p:sp>
        <p:nvSpPr>
          <p:cNvPr id="24" name="Rectangle 23">
            <a:extLst>
              <a:ext uri="{FF2B5EF4-FFF2-40B4-BE49-F238E27FC236}">
                <a16:creationId xmlns:a16="http://schemas.microsoft.com/office/drawing/2014/main" id="{D6A93414-8975-EA63-950A-CC18720C7ACD}"/>
              </a:ext>
            </a:extLst>
          </p:cNvPr>
          <p:cNvSpPr/>
          <p:nvPr/>
        </p:nvSpPr>
        <p:spPr>
          <a:xfrm>
            <a:off x="10418920" y="2475987"/>
            <a:ext cx="645954" cy="1881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Johnson Text"/>
              <a:ea typeface="+mn-ea"/>
              <a:cs typeface="+mn-cs"/>
            </a:endParaRPr>
          </a:p>
        </p:txBody>
      </p:sp>
      <p:sp>
        <p:nvSpPr>
          <p:cNvPr id="9" name="Callout: Line 8">
            <a:extLst>
              <a:ext uri="{FF2B5EF4-FFF2-40B4-BE49-F238E27FC236}">
                <a16:creationId xmlns:a16="http://schemas.microsoft.com/office/drawing/2014/main" id="{E616AAA4-D13A-9A9D-D741-CA0D21578B83}"/>
              </a:ext>
            </a:extLst>
          </p:cNvPr>
          <p:cNvSpPr/>
          <p:nvPr/>
        </p:nvSpPr>
        <p:spPr>
          <a:xfrm>
            <a:off x="10813473" y="2079898"/>
            <a:ext cx="1285895" cy="241571"/>
          </a:xfrm>
          <a:prstGeom prst="borderCallout1">
            <a:avLst>
              <a:gd name="adj1" fmla="val 18750"/>
              <a:gd name="adj2" fmla="val -8333"/>
              <a:gd name="adj3" fmla="val 163989"/>
              <a:gd name="adj4" fmla="val -8074"/>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a:t>Site Level  Flag</a:t>
            </a:r>
            <a:endParaRPr lang="en-US" sz="1100">
              <a:latin typeface="+mn-lt"/>
            </a:endParaRPr>
          </a:p>
        </p:txBody>
      </p:sp>
      <p:sp>
        <p:nvSpPr>
          <p:cNvPr id="12" name="Callout: Line 11">
            <a:extLst>
              <a:ext uri="{FF2B5EF4-FFF2-40B4-BE49-F238E27FC236}">
                <a16:creationId xmlns:a16="http://schemas.microsoft.com/office/drawing/2014/main" id="{717AB311-3AED-DAFA-72D2-0D6D97B1A68E}"/>
              </a:ext>
            </a:extLst>
          </p:cNvPr>
          <p:cNvSpPr/>
          <p:nvPr/>
        </p:nvSpPr>
        <p:spPr>
          <a:xfrm>
            <a:off x="9417546" y="1750936"/>
            <a:ext cx="1687714" cy="241571"/>
          </a:xfrm>
          <a:prstGeom prst="borderCallout1">
            <a:avLst>
              <a:gd name="adj1" fmla="val 18750"/>
              <a:gd name="adj2" fmla="val -8333"/>
              <a:gd name="adj3" fmla="val 296648"/>
              <a:gd name="adj4" fmla="val -8659"/>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a:t>Investigator Level  Flag</a:t>
            </a:r>
            <a:endParaRPr lang="en-US" sz="1100">
              <a:latin typeface="+mn-lt"/>
            </a:endParaRPr>
          </a:p>
        </p:txBody>
      </p:sp>
      <p:pic>
        <p:nvPicPr>
          <p:cNvPr id="14" name="Picture 13">
            <a:extLst>
              <a:ext uri="{FF2B5EF4-FFF2-40B4-BE49-F238E27FC236}">
                <a16:creationId xmlns:a16="http://schemas.microsoft.com/office/drawing/2014/main" id="{B7EC157A-F505-05AE-90EA-FEB7DACF6665}"/>
              </a:ext>
            </a:extLst>
          </p:cNvPr>
          <p:cNvPicPr>
            <a:picLocks noChangeAspect="1"/>
          </p:cNvPicPr>
          <p:nvPr/>
        </p:nvPicPr>
        <p:blipFill>
          <a:blip r:embed="rId4"/>
          <a:stretch>
            <a:fillRect/>
          </a:stretch>
        </p:blipFill>
        <p:spPr>
          <a:xfrm>
            <a:off x="6096000" y="179375"/>
            <a:ext cx="999275" cy="2243271"/>
          </a:xfrm>
          <a:prstGeom prst="rect">
            <a:avLst/>
          </a:prstGeom>
        </p:spPr>
      </p:pic>
    </p:spTree>
    <p:extLst>
      <p:ext uri="{BB962C8B-B14F-4D97-AF65-F5344CB8AC3E}">
        <p14:creationId xmlns:p14="http://schemas.microsoft.com/office/powerpoint/2010/main" val="1326298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6678-A269-41A0-B17B-9336722047C4}"/>
              </a:ext>
            </a:extLst>
          </p:cNvPr>
          <p:cNvSpPr>
            <a:spLocks noGrp="1"/>
          </p:cNvSpPr>
          <p:nvPr>
            <p:ph type="ctrTitle"/>
          </p:nvPr>
        </p:nvSpPr>
        <p:spPr>
          <a:xfrm>
            <a:off x="616972" y="2951527"/>
            <a:ext cx="7955878" cy="2217350"/>
          </a:xfrm>
        </p:spPr>
        <p:txBody>
          <a:bodyPr anchor="b">
            <a:normAutofit fontScale="90000"/>
          </a:bodyPr>
          <a:lstStyle/>
          <a:p>
            <a:r>
              <a:rPr lang="en-US" err="1"/>
              <a:t>SipIQ</a:t>
            </a:r>
            <a:r>
              <a:rPr lang="en-US"/>
              <a:t> /SDT Process Overview and Next Steps</a:t>
            </a:r>
          </a:p>
        </p:txBody>
      </p:sp>
    </p:spTree>
    <p:extLst>
      <p:ext uri="{BB962C8B-B14F-4D97-AF65-F5344CB8AC3E}">
        <p14:creationId xmlns:p14="http://schemas.microsoft.com/office/powerpoint/2010/main" val="3199053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33AD9C5A-F623-0BFC-1508-4B233F555B9A}"/>
              </a:ext>
            </a:extLst>
          </p:cNvPr>
          <p:cNvSpPr>
            <a:spLocks noGrp="1"/>
          </p:cNvSpPr>
          <p:nvPr>
            <p:ph type="title"/>
          </p:nvPr>
        </p:nvSpPr>
        <p:spPr>
          <a:xfrm>
            <a:off x="288302" y="408731"/>
            <a:ext cx="11615395" cy="428451"/>
          </a:xfrm>
        </p:spPr>
        <p:txBody>
          <a:bodyPr/>
          <a:lstStyle/>
          <a:p>
            <a:r>
              <a:rPr lang="fr-FR" sz="3200"/>
              <a:t>Site Interest and Protocol Information Questionnaire (sipIQ)</a:t>
            </a:r>
            <a:endParaRPr lang="en-US" sz="3200"/>
          </a:p>
        </p:txBody>
      </p:sp>
      <p:sp>
        <p:nvSpPr>
          <p:cNvPr id="29" name="Subtitle 28">
            <a:extLst>
              <a:ext uri="{FF2B5EF4-FFF2-40B4-BE49-F238E27FC236}">
                <a16:creationId xmlns:a16="http://schemas.microsoft.com/office/drawing/2014/main" id="{3609F926-A8AC-31EF-C25E-ED802E62B451}"/>
              </a:ext>
            </a:extLst>
          </p:cNvPr>
          <p:cNvSpPr>
            <a:spLocks noGrp="1"/>
          </p:cNvSpPr>
          <p:nvPr>
            <p:ph type="subTitle" idx="14"/>
          </p:nvPr>
        </p:nvSpPr>
        <p:spPr/>
        <p:txBody>
          <a:bodyPr/>
          <a:lstStyle/>
          <a:p>
            <a:r>
              <a:rPr lang="en-US"/>
              <a:t>Strategy</a:t>
            </a:r>
          </a:p>
        </p:txBody>
      </p:sp>
      <p:sp>
        <p:nvSpPr>
          <p:cNvPr id="33" name="Text Placeholder 32">
            <a:extLst>
              <a:ext uri="{FF2B5EF4-FFF2-40B4-BE49-F238E27FC236}">
                <a16:creationId xmlns:a16="http://schemas.microsoft.com/office/drawing/2014/main" id="{FA05ACA3-8E8C-0FAC-E59B-9D92CFBB3D37}"/>
              </a:ext>
            </a:extLst>
          </p:cNvPr>
          <p:cNvSpPr>
            <a:spLocks noGrp="1"/>
          </p:cNvSpPr>
          <p:nvPr>
            <p:ph type="body" sz="quarter" idx="15"/>
          </p:nvPr>
        </p:nvSpPr>
        <p:spPr/>
        <p:txBody>
          <a:bodyPr/>
          <a:lstStyle/>
          <a:p>
            <a:pPr marL="285750" indent="-285750">
              <a:buFont typeface="Arial" panose="020B0604020202020204" pitchFamily="34" charset="0"/>
              <a:buChar char="•"/>
            </a:pPr>
            <a:r>
              <a:rPr lang="en-US" sz="1600"/>
              <a:t>Option to offer site to complete and Abbreviated or Full sipIQ ​</a:t>
            </a:r>
          </a:p>
          <a:p>
            <a:pPr marL="285750" indent="-285750">
              <a:buFont typeface="Arial" panose="020B0604020202020204" pitchFamily="34" charset="0"/>
              <a:buChar char="•"/>
            </a:pPr>
            <a:r>
              <a:rPr lang="en-US" sz="1600"/>
              <a:t>Local team will have the ability to assign an abbreviated sipIQ to Investigators involved in J&amp;J UC studies</a:t>
            </a:r>
          </a:p>
          <a:p>
            <a:pPr marL="285750" indent="-285750">
              <a:buFont typeface="Arial" panose="020B0604020202020204" pitchFamily="34" charset="0"/>
              <a:buChar char="•"/>
            </a:pPr>
            <a:r>
              <a:rPr lang="en-US" sz="1600"/>
              <a:t>Step 1: Access the generated sipIQ link. Confirm the survey type and follow instruction as seen below</a:t>
            </a:r>
            <a:endParaRPr lang="en-US"/>
          </a:p>
        </p:txBody>
      </p:sp>
      <p:sp>
        <p:nvSpPr>
          <p:cNvPr id="34" name="Text Placeholder 33">
            <a:extLst>
              <a:ext uri="{FF2B5EF4-FFF2-40B4-BE49-F238E27FC236}">
                <a16:creationId xmlns:a16="http://schemas.microsoft.com/office/drawing/2014/main" id="{292F846F-7714-F260-481F-26C14766B9F9}"/>
              </a:ext>
            </a:extLst>
          </p:cNvPr>
          <p:cNvSpPr>
            <a:spLocks noGrp="1"/>
          </p:cNvSpPr>
          <p:nvPr>
            <p:ph type="body" sz="quarter" idx="16"/>
          </p:nvPr>
        </p:nvSpPr>
        <p:spPr/>
        <p:txBody>
          <a:bodyPr/>
          <a:lstStyle/>
          <a:p>
            <a:pPr marL="285750" indent="-285750">
              <a:buFont typeface="Arial" panose="020B0604020202020204" pitchFamily="34" charset="0"/>
              <a:buChar char="•"/>
            </a:pPr>
            <a:r>
              <a:rPr lang="en-US"/>
              <a:t>sipIQ link to be generated via Site Decision Tool (SDT) in Illuminator</a:t>
            </a:r>
          </a:p>
        </p:txBody>
      </p:sp>
      <p:pic>
        <p:nvPicPr>
          <p:cNvPr id="2050" name="Picture 2" descr="A screenshot of a computer">
            <a:extLst>
              <a:ext uri="{FF2B5EF4-FFF2-40B4-BE49-F238E27FC236}">
                <a16:creationId xmlns:a16="http://schemas.microsoft.com/office/drawing/2014/main" id="{28C32BCA-66FD-08DE-376D-5E9EB564D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048" y="3061982"/>
            <a:ext cx="5325822" cy="15998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E6B8546-FE12-0D34-36D9-26EE57CD6D3D}"/>
              </a:ext>
            </a:extLst>
          </p:cNvPr>
          <p:cNvPicPr>
            <a:picLocks noChangeAspect="1"/>
          </p:cNvPicPr>
          <p:nvPr/>
        </p:nvPicPr>
        <p:blipFill>
          <a:blip r:embed="rId3"/>
          <a:stretch>
            <a:fillRect/>
          </a:stretch>
        </p:blipFill>
        <p:spPr>
          <a:xfrm>
            <a:off x="1121286" y="3858853"/>
            <a:ext cx="3654626" cy="2131605"/>
          </a:xfrm>
          <a:prstGeom prst="rect">
            <a:avLst/>
          </a:prstGeom>
        </p:spPr>
      </p:pic>
      <p:pic>
        <p:nvPicPr>
          <p:cNvPr id="4" name="Picture 3" descr="A screenshot of a computer error  AI-generated content may be incorrect.">
            <a:extLst>
              <a:ext uri="{FF2B5EF4-FFF2-40B4-BE49-F238E27FC236}">
                <a16:creationId xmlns:a16="http://schemas.microsoft.com/office/drawing/2014/main" id="{2ABFC561-0B10-C047-19B4-0671AFC66A5C}"/>
              </a:ext>
            </a:extLst>
          </p:cNvPr>
          <p:cNvPicPr>
            <a:picLocks noChangeAspect="1"/>
          </p:cNvPicPr>
          <p:nvPr/>
        </p:nvPicPr>
        <p:blipFill>
          <a:blip r:embed="rId4"/>
          <a:stretch>
            <a:fillRect/>
          </a:stretch>
        </p:blipFill>
        <p:spPr>
          <a:xfrm>
            <a:off x="1273186" y="5296106"/>
            <a:ext cx="3599182" cy="989364"/>
          </a:xfrm>
          <a:prstGeom prst="rect">
            <a:avLst/>
          </a:prstGeom>
        </p:spPr>
      </p:pic>
    </p:spTree>
    <p:extLst>
      <p:ext uri="{BB962C8B-B14F-4D97-AF65-F5344CB8AC3E}">
        <p14:creationId xmlns:p14="http://schemas.microsoft.com/office/powerpoint/2010/main" val="477572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44548D-C70C-AC5D-CC4F-F809A2E3EDF9}"/>
              </a:ext>
            </a:extLst>
          </p:cNvPr>
          <p:cNvSpPr>
            <a:spLocks noGrp="1"/>
          </p:cNvSpPr>
          <p:nvPr>
            <p:ph type="sldNum" sz="quarter" idx="12"/>
          </p:nvPr>
        </p:nvSpPr>
        <p:spPr/>
        <p:txBody>
          <a:bodyPr/>
          <a:lstStyle/>
          <a:p>
            <a:fld id="{AEC8D767-5246-2244-A4A3-B8AFB218393C}" type="slidenum">
              <a:rPr lang="en-GB" smtClean="0"/>
              <a:pPr/>
              <a:t>43</a:t>
            </a:fld>
            <a:endParaRPr lang="en-GB"/>
          </a:p>
        </p:txBody>
      </p:sp>
      <p:sp>
        <p:nvSpPr>
          <p:cNvPr id="7" name="Title 6">
            <a:extLst>
              <a:ext uri="{FF2B5EF4-FFF2-40B4-BE49-F238E27FC236}">
                <a16:creationId xmlns:a16="http://schemas.microsoft.com/office/drawing/2014/main" id="{D77E59AF-9E50-C9F7-7889-6DCEA7862368}"/>
              </a:ext>
            </a:extLst>
          </p:cNvPr>
          <p:cNvSpPr>
            <a:spLocks noGrp="1"/>
          </p:cNvSpPr>
          <p:nvPr>
            <p:ph type="title"/>
          </p:nvPr>
        </p:nvSpPr>
        <p:spPr>
          <a:xfrm>
            <a:off x="288302" y="413476"/>
            <a:ext cx="11833789" cy="423706"/>
          </a:xfrm>
        </p:spPr>
        <p:txBody>
          <a:bodyPr/>
          <a:lstStyle/>
          <a:p>
            <a:r>
              <a:rPr lang="fr-FR" sz="3200"/>
              <a:t>Site Interest and Protocol Information Questionnaire (sipIQ) ​</a:t>
            </a:r>
            <a:endParaRPr lang="en-US" sz="3200"/>
          </a:p>
        </p:txBody>
      </p:sp>
      <p:sp>
        <p:nvSpPr>
          <p:cNvPr id="8" name="Subtitle 7">
            <a:extLst>
              <a:ext uri="{FF2B5EF4-FFF2-40B4-BE49-F238E27FC236}">
                <a16:creationId xmlns:a16="http://schemas.microsoft.com/office/drawing/2014/main" id="{DEAE5960-F482-CC17-0BDF-32FE042974F8}"/>
              </a:ext>
            </a:extLst>
          </p:cNvPr>
          <p:cNvSpPr>
            <a:spLocks noGrp="1"/>
          </p:cNvSpPr>
          <p:nvPr>
            <p:ph type="subTitle" idx="14"/>
          </p:nvPr>
        </p:nvSpPr>
        <p:spPr/>
        <p:txBody>
          <a:bodyPr/>
          <a:lstStyle/>
          <a:p>
            <a:r>
              <a:rPr lang="en-US"/>
              <a:t>Abbreviated or Full sipIQ</a:t>
            </a:r>
          </a:p>
        </p:txBody>
      </p:sp>
      <p:sp>
        <p:nvSpPr>
          <p:cNvPr id="9" name="Text Placeholder 8">
            <a:extLst>
              <a:ext uri="{FF2B5EF4-FFF2-40B4-BE49-F238E27FC236}">
                <a16:creationId xmlns:a16="http://schemas.microsoft.com/office/drawing/2014/main" id="{43773BC1-26FC-E84E-75E8-822777672CF2}"/>
              </a:ext>
            </a:extLst>
          </p:cNvPr>
          <p:cNvSpPr>
            <a:spLocks noGrp="1"/>
          </p:cNvSpPr>
          <p:nvPr>
            <p:ph type="body" sz="quarter" idx="15"/>
          </p:nvPr>
        </p:nvSpPr>
        <p:spPr/>
        <p:txBody>
          <a:bodyPr/>
          <a:lstStyle/>
          <a:p>
            <a:r>
              <a:rPr lang="en-US"/>
              <a:t>Local Team to complete: </a:t>
            </a:r>
          </a:p>
        </p:txBody>
      </p:sp>
      <p:sp>
        <p:nvSpPr>
          <p:cNvPr id="10" name="Text Placeholder 9">
            <a:extLst>
              <a:ext uri="{FF2B5EF4-FFF2-40B4-BE49-F238E27FC236}">
                <a16:creationId xmlns:a16="http://schemas.microsoft.com/office/drawing/2014/main" id="{C58C3A5F-A087-980E-F395-4DCE7420CEBD}"/>
              </a:ext>
            </a:extLst>
          </p:cNvPr>
          <p:cNvSpPr>
            <a:spLocks noGrp="1"/>
          </p:cNvSpPr>
          <p:nvPr>
            <p:ph type="body" sz="quarter" idx="16"/>
          </p:nvPr>
        </p:nvSpPr>
        <p:spPr/>
        <p:txBody>
          <a:bodyPr/>
          <a:lstStyle/>
          <a:p>
            <a:r>
              <a:rPr lang="en-US"/>
              <a:t>Page that the Investigator will see accessing the link:</a:t>
            </a:r>
          </a:p>
        </p:txBody>
      </p:sp>
      <p:sp>
        <p:nvSpPr>
          <p:cNvPr id="11" name="TextBox 20">
            <a:extLst>
              <a:ext uri="{FF2B5EF4-FFF2-40B4-BE49-F238E27FC236}">
                <a16:creationId xmlns:a16="http://schemas.microsoft.com/office/drawing/2014/main" id="{DAAAD67B-8ECF-112B-5D8A-E80BA8DC6F02}"/>
              </a:ext>
            </a:extLst>
          </p:cNvPr>
          <p:cNvSpPr txBox="1"/>
          <p:nvPr/>
        </p:nvSpPr>
        <p:spPr>
          <a:xfrm>
            <a:off x="759205" y="5288415"/>
            <a:ext cx="4283918" cy="492443"/>
          </a:xfrm>
          <a:prstGeom prst="rect">
            <a:avLst/>
          </a:prstGeom>
          <a:noFill/>
          <a:ln w="19050">
            <a:solidFill>
              <a:srgbClr val="FF0000"/>
            </a:solidFill>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2"/>
                </a:solidFill>
                <a:latin typeface="Aptos" panose="020B0004020202020204" pitchFamily="34" charset="0"/>
                <a:ea typeface="Aptos" panose="020B0004020202020204" pitchFamily="34" charset="0"/>
                <a:cs typeface="Aptos" panose="020B0004020202020204" pitchFamily="34" charset="0"/>
              </a:rPr>
              <a:t>Choose the right answer. Once you proceed to the next page, you cannot go back.</a:t>
            </a:r>
            <a:endParaRPr lang="en-US" sz="1600">
              <a:solidFill>
                <a:schemeClr val="tx2"/>
              </a:solidFill>
              <a:effectLst/>
              <a:latin typeface="Aptos" panose="020B0004020202020204" pitchFamily="34" charset="0"/>
              <a:ea typeface="Aptos" panose="020B0004020202020204" pitchFamily="34" charset="0"/>
              <a:cs typeface="Aptos" panose="020B0004020202020204" pitchFamily="34" charset="0"/>
            </a:endParaRPr>
          </a:p>
        </p:txBody>
      </p:sp>
      <p:sp>
        <p:nvSpPr>
          <p:cNvPr id="12" name="TextBox 19">
            <a:extLst>
              <a:ext uri="{FF2B5EF4-FFF2-40B4-BE49-F238E27FC236}">
                <a16:creationId xmlns:a16="http://schemas.microsoft.com/office/drawing/2014/main" id="{E5778779-7725-2C13-D6A9-F75A7A69750F}"/>
              </a:ext>
            </a:extLst>
          </p:cNvPr>
          <p:cNvSpPr txBox="1"/>
          <p:nvPr/>
        </p:nvSpPr>
        <p:spPr>
          <a:xfrm>
            <a:off x="6903454" y="5295958"/>
            <a:ext cx="4295849" cy="738664"/>
          </a:xfrm>
          <a:prstGeom prst="rect">
            <a:avLst/>
          </a:prstGeom>
          <a:noFill/>
          <a:ln w="19050">
            <a:solidFill>
              <a:srgbClr val="FF0000"/>
            </a:solidFill>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u="sng">
                <a:solidFill>
                  <a:schemeClr val="tx2"/>
                </a:solidFill>
                <a:latin typeface="Aptos" panose="020B0004020202020204" pitchFamily="34" charset="0"/>
                <a:ea typeface="Aptos" panose="020B0004020202020204" pitchFamily="34" charset="0"/>
                <a:cs typeface="Aptos" panose="020B0004020202020204" pitchFamily="34" charset="0"/>
              </a:rPr>
              <a:t>B</a:t>
            </a:r>
            <a:r>
              <a:rPr lang="en-US" sz="1600" u="sng">
                <a:solidFill>
                  <a:schemeClr val="tx2"/>
                </a:solidFill>
                <a:effectLst/>
                <a:latin typeface="Aptos" panose="020B0004020202020204" pitchFamily="34" charset="0"/>
                <a:ea typeface="Aptos" panose="020B0004020202020204" pitchFamily="34" charset="0"/>
                <a:cs typeface="Aptos" panose="020B0004020202020204" pitchFamily="34" charset="0"/>
              </a:rPr>
              <a:t>ack button was disabled </a:t>
            </a:r>
            <a:r>
              <a:rPr lang="en-US" sz="1600">
                <a:solidFill>
                  <a:schemeClr val="tx2"/>
                </a:solidFill>
                <a:effectLst/>
                <a:latin typeface="Aptos" panose="020B0004020202020204" pitchFamily="34" charset="0"/>
                <a:ea typeface="Aptos" panose="020B0004020202020204" pitchFamily="34" charset="0"/>
                <a:cs typeface="Aptos" panose="020B0004020202020204" pitchFamily="34" charset="0"/>
              </a:rPr>
              <a:t>to prevent Investigator to inadvertently change the type of survey to be completed.</a:t>
            </a:r>
          </a:p>
        </p:txBody>
      </p:sp>
      <p:pic>
        <p:nvPicPr>
          <p:cNvPr id="17" name="Picture 16">
            <a:extLst>
              <a:ext uri="{FF2B5EF4-FFF2-40B4-BE49-F238E27FC236}">
                <a16:creationId xmlns:a16="http://schemas.microsoft.com/office/drawing/2014/main" id="{2728231D-AEA0-8C0C-1A5A-C227E8148668}"/>
              </a:ext>
            </a:extLst>
          </p:cNvPr>
          <p:cNvPicPr>
            <a:picLocks noChangeAspect="1"/>
          </p:cNvPicPr>
          <p:nvPr/>
        </p:nvPicPr>
        <p:blipFill>
          <a:blip r:embed="rId2"/>
          <a:stretch>
            <a:fillRect/>
          </a:stretch>
        </p:blipFill>
        <p:spPr>
          <a:xfrm>
            <a:off x="7055085" y="2159923"/>
            <a:ext cx="3747421" cy="2933046"/>
          </a:xfrm>
          <a:prstGeom prst="rect">
            <a:avLst/>
          </a:prstGeom>
        </p:spPr>
      </p:pic>
      <p:pic>
        <p:nvPicPr>
          <p:cNvPr id="4" name="Picture 3" descr="A screenshot of a test  AI-generated content may be incorrect.">
            <a:extLst>
              <a:ext uri="{FF2B5EF4-FFF2-40B4-BE49-F238E27FC236}">
                <a16:creationId xmlns:a16="http://schemas.microsoft.com/office/drawing/2014/main" id="{ECC4527A-6A1B-EBE5-EA01-304F360898D1}"/>
              </a:ext>
            </a:extLst>
          </p:cNvPr>
          <p:cNvPicPr>
            <a:picLocks noChangeAspect="1"/>
          </p:cNvPicPr>
          <p:nvPr/>
        </p:nvPicPr>
        <p:blipFill>
          <a:blip r:embed="rId3"/>
          <a:stretch>
            <a:fillRect/>
          </a:stretch>
        </p:blipFill>
        <p:spPr>
          <a:xfrm>
            <a:off x="1004008" y="2187532"/>
            <a:ext cx="3654626" cy="2131605"/>
          </a:xfrm>
          <a:prstGeom prst="rect">
            <a:avLst/>
          </a:prstGeom>
        </p:spPr>
      </p:pic>
      <p:sp>
        <p:nvSpPr>
          <p:cNvPr id="20" name="Rectangle 19">
            <a:extLst>
              <a:ext uri="{FF2B5EF4-FFF2-40B4-BE49-F238E27FC236}">
                <a16:creationId xmlns:a16="http://schemas.microsoft.com/office/drawing/2014/main" id="{C6962C0E-43EF-4F71-B973-C0D1B6F49222}"/>
              </a:ext>
            </a:extLst>
          </p:cNvPr>
          <p:cNvSpPr/>
          <p:nvPr/>
        </p:nvSpPr>
        <p:spPr>
          <a:xfrm>
            <a:off x="7139314" y="4693640"/>
            <a:ext cx="3560844" cy="427839"/>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5" name="Picture 4">
            <a:extLst>
              <a:ext uri="{FF2B5EF4-FFF2-40B4-BE49-F238E27FC236}">
                <a16:creationId xmlns:a16="http://schemas.microsoft.com/office/drawing/2014/main" id="{FEEBE726-DCB1-8F5B-0150-C8FE8F26A734}"/>
              </a:ext>
            </a:extLst>
          </p:cNvPr>
          <p:cNvPicPr>
            <a:picLocks noChangeAspect="1"/>
          </p:cNvPicPr>
          <p:nvPr/>
        </p:nvPicPr>
        <p:blipFill>
          <a:blip r:embed="rId4"/>
          <a:stretch>
            <a:fillRect/>
          </a:stretch>
        </p:blipFill>
        <p:spPr>
          <a:xfrm>
            <a:off x="1002385" y="3902657"/>
            <a:ext cx="3655708" cy="1004902"/>
          </a:xfrm>
          <a:prstGeom prst="rect">
            <a:avLst/>
          </a:prstGeom>
        </p:spPr>
      </p:pic>
    </p:spTree>
    <p:extLst>
      <p:ext uri="{BB962C8B-B14F-4D97-AF65-F5344CB8AC3E}">
        <p14:creationId xmlns:p14="http://schemas.microsoft.com/office/powerpoint/2010/main" val="367421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854BE4-E1CE-A7D7-08B6-2EDE15D5E63D}"/>
              </a:ext>
            </a:extLst>
          </p:cNvPr>
          <p:cNvSpPr>
            <a:spLocks noGrp="1"/>
          </p:cNvSpPr>
          <p:nvPr>
            <p:ph type="sldNum" sz="quarter" idx="12"/>
          </p:nvPr>
        </p:nvSpPr>
        <p:spPr/>
        <p:txBody>
          <a:bodyPr/>
          <a:lstStyle/>
          <a:p>
            <a:fld id="{AEC8D767-5246-2244-A4A3-B8AFB218393C}" type="slidenum">
              <a:rPr lang="en-GB" smtClean="0"/>
              <a:t>44</a:t>
            </a:fld>
            <a:endParaRPr lang="en-GB"/>
          </a:p>
        </p:txBody>
      </p:sp>
      <p:sp>
        <p:nvSpPr>
          <p:cNvPr id="3" name="Title 2">
            <a:extLst>
              <a:ext uri="{FF2B5EF4-FFF2-40B4-BE49-F238E27FC236}">
                <a16:creationId xmlns:a16="http://schemas.microsoft.com/office/drawing/2014/main" id="{0D9DBF50-FB08-7DA0-6A87-B1C1FB1A220F}"/>
              </a:ext>
            </a:extLst>
          </p:cNvPr>
          <p:cNvSpPr>
            <a:spLocks noGrp="1"/>
          </p:cNvSpPr>
          <p:nvPr>
            <p:ph type="title"/>
          </p:nvPr>
        </p:nvSpPr>
        <p:spPr>
          <a:xfrm>
            <a:off x="288302" y="413476"/>
            <a:ext cx="12030931" cy="423706"/>
          </a:xfrm>
        </p:spPr>
        <p:txBody>
          <a:bodyPr/>
          <a:lstStyle/>
          <a:p>
            <a:r>
              <a:rPr lang="fr-FR" sz="3200" b="1"/>
              <a:t>Site Interest and Protocol Information Questionnaire (sipIQ) </a:t>
            </a:r>
            <a:r>
              <a:rPr lang="fr-FR" sz="3200"/>
              <a:t>​</a:t>
            </a:r>
            <a:endParaRPr lang="en-US" sz="3200"/>
          </a:p>
        </p:txBody>
      </p:sp>
      <p:sp>
        <p:nvSpPr>
          <p:cNvPr id="4" name="Subtitle 3">
            <a:extLst>
              <a:ext uri="{FF2B5EF4-FFF2-40B4-BE49-F238E27FC236}">
                <a16:creationId xmlns:a16="http://schemas.microsoft.com/office/drawing/2014/main" id="{3C13F2A1-FB49-5EB9-BC00-0A68AE4B5B15}"/>
              </a:ext>
            </a:extLst>
          </p:cNvPr>
          <p:cNvSpPr>
            <a:spLocks noGrp="1"/>
          </p:cNvSpPr>
          <p:nvPr>
            <p:ph type="subTitle" idx="14"/>
          </p:nvPr>
        </p:nvSpPr>
        <p:spPr/>
        <p:txBody>
          <a:bodyPr/>
          <a:lstStyle/>
          <a:p>
            <a:r>
              <a:rPr lang="en-US"/>
              <a:t>Content</a:t>
            </a:r>
          </a:p>
        </p:txBody>
      </p:sp>
      <p:sp>
        <p:nvSpPr>
          <p:cNvPr id="5" name="Text Placeholder 4">
            <a:extLst>
              <a:ext uri="{FF2B5EF4-FFF2-40B4-BE49-F238E27FC236}">
                <a16:creationId xmlns:a16="http://schemas.microsoft.com/office/drawing/2014/main" id="{B7D43B00-9026-AE4D-FF0D-9600CFB83B82}"/>
              </a:ext>
            </a:extLst>
          </p:cNvPr>
          <p:cNvSpPr>
            <a:spLocks noGrp="1"/>
          </p:cNvSpPr>
          <p:nvPr>
            <p:ph type="body" sz="quarter" idx="15"/>
          </p:nvPr>
        </p:nvSpPr>
        <p:spPr/>
        <p:txBody>
          <a:bodyPr/>
          <a:lstStyle/>
          <a:p>
            <a:r>
              <a:rPr lang="en-US" b="0"/>
              <a:t>Abbreviated sipIQ</a:t>
            </a:r>
          </a:p>
          <a:p>
            <a:endParaRPr lang="en-US"/>
          </a:p>
        </p:txBody>
      </p:sp>
      <p:sp>
        <p:nvSpPr>
          <p:cNvPr id="6" name="Text Placeholder 5">
            <a:extLst>
              <a:ext uri="{FF2B5EF4-FFF2-40B4-BE49-F238E27FC236}">
                <a16:creationId xmlns:a16="http://schemas.microsoft.com/office/drawing/2014/main" id="{18504E5C-BD35-A7DA-3A3B-F61719BC503C}"/>
              </a:ext>
            </a:extLst>
          </p:cNvPr>
          <p:cNvSpPr>
            <a:spLocks noGrp="1"/>
          </p:cNvSpPr>
          <p:nvPr>
            <p:ph type="body" sz="quarter" idx="16"/>
          </p:nvPr>
        </p:nvSpPr>
        <p:spPr/>
        <p:txBody>
          <a:bodyPr/>
          <a:lstStyle/>
          <a:p>
            <a:r>
              <a:rPr lang="en-US" b="0"/>
              <a:t>Full sipIQ​</a:t>
            </a:r>
          </a:p>
          <a:p>
            <a:endParaRPr lang="en-US"/>
          </a:p>
        </p:txBody>
      </p:sp>
      <p:sp>
        <p:nvSpPr>
          <p:cNvPr id="7" name="TextBox 3">
            <a:extLst>
              <a:ext uri="{FF2B5EF4-FFF2-40B4-BE49-F238E27FC236}">
                <a16:creationId xmlns:a16="http://schemas.microsoft.com/office/drawing/2014/main" id="{E7C98335-D86C-E4CA-2CD0-69BEC4CFDE9B}"/>
              </a:ext>
            </a:extLst>
          </p:cNvPr>
          <p:cNvSpPr txBox="1"/>
          <p:nvPr/>
        </p:nvSpPr>
        <p:spPr>
          <a:xfrm>
            <a:off x="696954" y="2075639"/>
            <a:ext cx="3737114" cy="21698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sz="1500"/>
              <a:t>Introduction</a:t>
            </a:r>
          </a:p>
          <a:p>
            <a:pPr marL="285750" indent="-285750">
              <a:buFont typeface="Wingdings" panose="05000000000000000000" pitchFamily="2" charset="2"/>
              <a:buChar char="ü"/>
            </a:pPr>
            <a:r>
              <a:rPr lang="en-US" sz="1500"/>
              <a:t>Contact Information</a:t>
            </a:r>
          </a:p>
          <a:p>
            <a:pPr marL="285750" indent="-285750">
              <a:buFont typeface="Wingdings" panose="05000000000000000000" pitchFamily="2" charset="2"/>
              <a:buChar char="ü"/>
            </a:pPr>
            <a:r>
              <a:rPr lang="en-US" sz="1500"/>
              <a:t>Confidentiality Statement</a:t>
            </a:r>
          </a:p>
          <a:p>
            <a:pPr marL="285750" indent="-285750">
              <a:buFont typeface="Wingdings" panose="05000000000000000000" pitchFamily="2" charset="2"/>
              <a:buChar char="ü"/>
            </a:pPr>
            <a:r>
              <a:rPr lang="en-US" sz="1500"/>
              <a:t>Interest</a:t>
            </a:r>
          </a:p>
          <a:p>
            <a:pPr marL="285750" indent="-285750">
              <a:buFont typeface="Wingdings" panose="05000000000000000000" pitchFamily="2" charset="2"/>
              <a:buChar char="ü"/>
            </a:pPr>
            <a:r>
              <a:rPr lang="en-US" sz="1500"/>
              <a:t>Protocol Requirements</a:t>
            </a:r>
          </a:p>
          <a:p>
            <a:pPr marL="285750" indent="-285750">
              <a:buFont typeface="Wingdings" panose="05000000000000000000" pitchFamily="2" charset="2"/>
              <a:buChar char="ü"/>
            </a:pPr>
            <a:r>
              <a:rPr lang="en-US" sz="1500"/>
              <a:t>Enrollment</a:t>
            </a:r>
          </a:p>
          <a:p>
            <a:pPr marL="285750" indent="-285750">
              <a:buFont typeface="Wingdings" panose="05000000000000000000" pitchFamily="2" charset="2"/>
              <a:buChar char="ü"/>
            </a:pPr>
            <a:r>
              <a:rPr lang="en-US" sz="1500"/>
              <a:t>Patient Demographics Overview</a:t>
            </a:r>
          </a:p>
          <a:p>
            <a:pPr marL="285750" indent="-285750">
              <a:buFont typeface="Wingdings" panose="05000000000000000000" pitchFamily="2" charset="2"/>
              <a:buChar char="ü"/>
            </a:pPr>
            <a:r>
              <a:rPr lang="en-US" sz="1500"/>
              <a:t>Operational Considerations</a:t>
            </a:r>
          </a:p>
          <a:p>
            <a:pPr marL="285750" indent="-285750">
              <a:buFont typeface="Wingdings" panose="05000000000000000000" pitchFamily="2" charset="2"/>
              <a:buChar char="ü"/>
            </a:pPr>
            <a:r>
              <a:rPr lang="en-US" sz="1500"/>
              <a:t>Comments</a:t>
            </a:r>
          </a:p>
        </p:txBody>
      </p:sp>
      <p:sp>
        <p:nvSpPr>
          <p:cNvPr id="10" name="TextBox 4">
            <a:extLst>
              <a:ext uri="{FF2B5EF4-FFF2-40B4-BE49-F238E27FC236}">
                <a16:creationId xmlns:a16="http://schemas.microsoft.com/office/drawing/2014/main" id="{52F2A611-95AE-647C-C6DA-8BAC232C107D}"/>
              </a:ext>
            </a:extLst>
          </p:cNvPr>
          <p:cNvSpPr txBox="1"/>
          <p:nvPr/>
        </p:nvSpPr>
        <p:spPr>
          <a:xfrm>
            <a:off x="7432037" y="1826275"/>
            <a:ext cx="3737114"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a:t>Introduction</a:t>
            </a:r>
          </a:p>
          <a:p>
            <a:pPr marL="285750" indent="-285750">
              <a:buFont typeface="Wingdings" panose="05000000000000000000" pitchFamily="2" charset="2"/>
              <a:buChar char="ü"/>
            </a:pPr>
            <a:r>
              <a:rPr lang="en-US"/>
              <a:t>Contact Information</a:t>
            </a:r>
          </a:p>
          <a:p>
            <a:pPr marL="285750" indent="-285750">
              <a:buFont typeface="Wingdings" panose="05000000000000000000" pitchFamily="2" charset="2"/>
              <a:buChar char="ü"/>
            </a:pPr>
            <a:r>
              <a:rPr lang="en-US"/>
              <a:t>Confidentiality Statement</a:t>
            </a:r>
          </a:p>
          <a:p>
            <a:pPr marL="285750" indent="-285750">
              <a:buFont typeface="Wingdings" panose="05000000000000000000" pitchFamily="2" charset="2"/>
              <a:buChar char="ü"/>
            </a:pPr>
            <a:r>
              <a:rPr lang="en-US"/>
              <a:t>Interest</a:t>
            </a:r>
          </a:p>
          <a:p>
            <a:pPr marL="285750" indent="-285750">
              <a:buFont typeface="Wingdings" panose="05000000000000000000" pitchFamily="2" charset="2"/>
              <a:buChar char="ü"/>
            </a:pPr>
            <a:r>
              <a:rPr lang="en-US"/>
              <a:t>Protocol Requirements</a:t>
            </a:r>
          </a:p>
          <a:p>
            <a:pPr marL="285750" indent="-285750">
              <a:buFont typeface="Wingdings" panose="05000000000000000000" pitchFamily="2" charset="2"/>
              <a:buChar char="ü"/>
            </a:pPr>
            <a:r>
              <a:rPr lang="en-US"/>
              <a:t>Patient Population</a:t>
            </a:r>
          </a:p>
          <a:p>
            <a:pPr marL="285750" indent="-285750">
              <a:buFont typeface="Wingdings" panose="05000000000000000000" pitchFamily="2" charset="2"/>
              <a:buChar char="ü"/>
            </a:pPr>
            <a:r>
              <a:rPr lang="en-US"/>
              <a:t>Enrollment</a:t>
            </a:r>
          </a:p>
          <a:p>
            <a:pPr marL="285750" indent="-285750">
              <a:buFont typeface="Wingdings" panose="05000000000000000000" pitchFamily="2" charset="2"/>
              <a:buChar char="ü"/>
            </a:pPr>
            <a:r>
              <a:rPr lang="en-US"/>
              <a:t>Site Experience and Staffing</a:t>
            </a:r>
          </a:p>
          <a:p>
            <a:pPr marL="285750" indent="-285750">
              <a:buFont typeface="Wingdings" panose="05000000000000000000" pitchFamily="2" charset="2"/>
              <a:buChar char="ü"/>
            </a:pPr>
            <a:r>
              <a:rPr lang="en-US"/>
              <a:t>Equipment and Facility Requirements</a:t>
            </a:r>
          </a:p>
          <a:p>
            <a:pPr marL="285750" indent="-285750">
              <a:buFont typeface="Wingdings" panose="05000000000000000000" pitchFamily="2" charset="2"/>
              <a:buChar char="ü"/>
            </a:pPr>
            <a:r>
              <a:rPr lang="en-US"/>
              <a:t>Institutional Review Board, Ethics Committee, and Contracts</a:t>
            </a:r>
          </a:p>
          <a:p>
            <a:pPr marL="285750" indent="-285750">
              <a:buFont typeface="Wingdings" panose="05000000000000000000" pitchFamily="2" charset="2"/>
              <a:buChar char="ü"/>
            </a:pPr>
            <a:r>
              <a:rPr lang="en-US"/>
              <a:t>Patient Demographics Overview</a:t>
            </a:r>
          </a:p>
          <a:p>
            <a:pPr marL="285750" indent="-285750">
              <a:buFont typeface="Wingdings" panose="05000000000000000000" pitchFamily="2" charset="2"/>
              <a:buChar char="ü"/>
            </a:pPr>
            <a:r>
              <a:rPr lang="en-US"/>
              <a:t>Operational Considerations</a:t>
            </a:r>
          </a:p>
          <a:p>
            <a:pPr marL="285750" indent="-285750">
              <a:buFont typeface="Wingdings" panose="05000000000000000000" pitchFamily="2" charset="2"/>
              <a:buChar char="ü"/>
            </a:pPr>
            <a:r>
              <a:rPr lang="en-US"/>
              <a:t>Comments</a:t>
            </a:r>
          </a:p>
        </p:txBody>
      </p:sp>
      <p:sp>
        <p:nvSpPr>
          <p:cNvPr id="12" name="Text Placeholder 6">
            <a:extLst>
              <a:ext uri="{FF2B5EF4-FFF2-40B4-BE49-F238E27FC236}">
                <a16:creationId xmlns:a16="http://schemas.microsoft.com/office/drawing/2014/main" id="{2837D6AE-44D8-CFAB-F2FA-2E961F6D0291}"/>
              </a:ext>
            </a:extLst>
          </p:cNvPr>
          <p:cNvSpPr txBox="1">
            <a:spLocks/>
          </p:cNvSpPr>
          <p:nvPr/>
        </p:nvSpPr>
        <p:spPr>
          <a:xfrm>
            <a:off x="564544" y="4234764"/>
            <a:ext cx="4941830" cy="1964700"/>
          </a:xfrm>
          <a:prstGeom prst="rect">
            <a:avLst/>
          </a:prstGeom>
          <a:ln w="19050">
            <a:solidFill>
              <a:schemeClr val="tx1"/>
            </a:solidFill>
          </a:ln>
        </p:spPr>
        <p:txBody>
          <a:bodyPr/>
          <a:lstStyle>
            <a:defPPr>
              <a:defRPr lang="en-US"/>
            </a:defPPr>
            <a:lvl1pPr marL="0" indent="0" algn="l" defTabSz="914400" rtl="0" eaLnBrk="1" latinLnBrk="0" hangingPunct="1">
              <a:lnSpc>
                <a:spcPct val="100000"/>
              </a:lnSpc>
              <a:spcBef>
                <a:spcPts val="600"/>
              </a:spcBef>
              <a:spcAft>
                <a:spcPts val="600"/>
              </a:spcAft>
              <a:buClr>
                <a:schemeClr val="tx2"/>
              </a:buClr>
              <a:buFont typeface="Arial" panose="020B0604020202020204" pitchFamily="34" charset="0"/>
              <a:buNone/>
              <a:tabLst/>
              <a:defRPr sz="1800" b="1" i="0" kern="120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600" b="0" i="0" kern="1200">
                <a:solidFill>
                  <a:schemeClr val="tx1"/>
                </a:solidFill>
                <a:latin typeface="+mn-lt"/>
                <a:ea typeface="+mn-ea"/>
                <a:cs typeface="+mn-cs"/>
              </a:defRPr>
            </a:lvl3pPr>
            <a:lvl4pPr marL="86360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lang="en-US" sz="1600" b="0" i="0" kern="1200" dirty="0" smtClean="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r>
              <a:rPr lang="en-US" sz="1200"/>
              <a:t>Guidance to Local Team to determine if abbreviated sipIQ is applicable</a:t>
            </a:r>
          </a:p>
          <a:p>
            <a:r>
              <a:rPr lang="en-US" sz="1200" b="0"/>
              <a:t>If J&amp;J has worked with the Principal Investigator during the previous 12 months</a:t>
            </a:r>
          </a:p>
          <a:p>
            <a:r>
              <a:rPr lang="en-US" sz="1200" b="0"/>
              <a:t>- at the same location/address</a:t>
            </a:r>
          </a:p>
          <a:p>
            <a:r>
              <a:rPr lang="en-US" sz="1200" b="0"/>
              <a:t>- in the same indication (UC)</a:t>
            </a:r>
          </a:p>
          <a:p>
            <a:r>
              <a:rPr lang="en-US" sz="1200" b="0"/>
              <a:t>- and the site enrolled subjects</a:t>
            </a:r>
            <a:endParaRPr lang="en-US" sz="2000" b="0"/>
          </a:p>
        </p:txBody>
      </p:sp>
    </p:spTree>
    <p:extLst>
      <p:ext uri="{BB962C8B-B14F-4D97-AF65-F5344CB8AC3E}">
        <p14:creationId xmlns:p14="http://schemas.microsoft.com/office/powerpoint/2010/main" val="3122397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D575677F-2804-3BE0-EF0E-60472DF9ACFF}"/>
              </a:ext>
            </a:extLst>
          </p:cNvPr>
          <p:cNvSpPr>
            <a:spLocks noGrp="1"/>
          </p:cNvSpPr>
          <p:nvPr>
            <p:ph type="title"/>
          </p:nvPr>
        </p:nvSpPr>
        <p:spPr/>
        <p:txBody>
          <a:bodyPr>
            <a:noAutofit/>
          </a:bodyPr>
          <a:lstStyle/>
          <a:p>
            <a:r>
              <a:rPr lang="fr-FR" sz="2800"/>
              <a:t>Site Interest and Protocol Information Questionnaire (sipIQ) </a:t>
            </a:r>
            <a:endParaRPr lang="en-US" sz="2800"/>
          </a:p>
        </p:txBody>
      </p:sp>
      <p:sp>
        <p:nvSpPr>
          <p:cNvPr id="17" name="Subtitle 3">
            <a:extLst>
              <a:ext uri="{FF2B5EF4-FFF2-40B4-BE49-F238E27FC236}">
                <a16:creationId xmlns:a16="http://schemas.microsoft.com/office/drawing/2014/main" id="{DBFAD338-674A-539F-201B-3E4B31D55659}"/>
              </a:ext>
            </a:extLst>
          </p:cNvPr>
          <p:cNvSpPr>
            <a:spLocks noGrp="1"/>
          </p:cNvSpPr>
          <p:nvPr>
            <p:ph idx="1"/>
          </p:nvPr>
        </p:nvSpPr>
        <p:spPr>
          <a:xfrm>
            <a:off x="288303" y="661172"/>
            <a:ext cx="10990476" cy="390568"/>
          </a:xfrm>
        </p:spPr>
        <p:txBody>
          <a:bodyPr>
            <a:noAutofit/>
          </a:bodyPr>
          <a:lstStyle/>
          <a:p>
            <a:r>
              <a:rPr lang="en-US" sz="2500" b="1"/>
              <a:t>Confidentiality Process</a:t>
            </a:r>
          </a:p>
        </p:txBody>
      </p:sp>
      <p:sp>
        <p:nvSpPr>
          <p:cNvPr id="5" name="Text Placeholder 4">
            <a:extLst>
              <a:ext uri="{FF2B5EF4-FFF2-40B4-BE49-F238E27FC236}">
                <a16:creationId xmlns:a16="http://schemas.microsoft.com/office/drawing/2014/main" id="{301C2E41-8BF8-AECA-9203-7A6A442171D3}"/>
              </a:ext>
            </a:extLst>
          </p:cNvPr>
          <p:cNvSpPr>
            <a:spLocks noGrp="1"/>
          </p:cNvSpPr>
          <p:nvPr>
            <p:ph type="body" sz="quarter" idx="4294967295"/>
          </p:nvPr>
        </p:nvSpPr>
        <p:spPr>
          <a:xfrm>
            <a:off x="503564" y="1235583"/>
            <a:ext cx="6589327" cy="1521197"/>
          </a:xfrm>
        </p:spPr>
        <p:txBody>
          <a:bodyPr vert="horz" lIns="91440" tIns="91440" rIns="91440" bIns="91440" rtlCol="0" anchor="t">
            <a:noAutofit/>
          </a:bodyPr>
          <a:lstStyle/>
          <a:p>
            <a:r>
              <a:rPr lang="en-US" b="1"/>
              <a:t>Updated Confidentiality Process in sipIQ </a:t>
            </a:r>
          </a:p>
          <a:p>
            <a:r>
              <a:rPr lang="en-US" b="1"/>
              <a:t>Applicable for: United States, </a:t>
            </a:r>
            <a:r>
              <a:rPr lang="en-US" b="1" strike="sngStrike"/>
              <a:t>United Kingdom</a:t>
            </a:r>
            <a:r>
              <a:rPr lang="en-US" b="1"/>
              <a:t>, Canada, </a:t>
            </a:r>
            <a:r>
              <a:rPr lang="en-US" b="1" strike="sngStrike"/>
              <a:t>Belgium, Netherlands</a:t>
            </a:r>
            <a:r>
              <a:rPr lang="en-US" b="1"/>
              <a:t>, Germany, Brazil, France, Argentina, </a:t>
            </a:r>
            <a:r>
              <a:rPr lang="en-US" b="1" strike="sngStrike"/>
              <a:t>Italy</a:t>
            </a:r>
            <a:r>
              <a:rPr lang="en-US" b="1"/>
              <a:t> and Mexico</a:t>
            </a:r>
          </a:p>
          <a:p>
            <a:endParaRPr lang="en-US"/>
          </a:p>
          <a:p>
            <a:endParaRPr lang="en-US"/>
          </a:p>
          <a:p>
            <a:endParaRPr lang="en-US"/>
          </a:p>
        </p:txBody>
      </p:sp>
      <p:sp>
        <p:nvSpPr>
          <p:cNvPr id="6" name="Text Placeholder 5">
            <a:extLst>
              <a:ext uri="{FF2B5EF4-FFF2-40B4-BE49-F238E27FC236}">
                <a16:creationId xmlns:a16="http://schemas.microsoft.com/office/drawing/2014/main" id="{3755843C-396C-3FA3-F935-FDDDCA32B354}"/>
              </a:ext>
            </a:extLst>
          </p:cNvPr>
          <p:cNvSpPr>
            <a:spLocks noGrp="1"/>
          </p:cNvSpPr>
          <p:nvPr>
            <p:ph type="body" sz="quarter" idx="4294967295"/>
          </p:nvPr>
        </p:nvSpPr>
        <p:spPr>
          <a:xfrm>
            <a:off x="7223117" y="1171561"/>
            <a:ext cx="4622137" cy="4205782"/>
          </a:xfrm>
        </p:spPr>
        <p:txBody>
          <a:bodyPr/>
          <a:lstStyle/>
          <a:p>
            <a:pPr marL="285753" indent="-285753">
              <a:buFont typeface="Arial" panose="020B0604020202020204" pitchFamily="34" charset="0"/>
              <a:buChar char="•"/>
            </a:pPr>
            <a:r>
              <a:rPr lang="en-US" sz="1800"/>
              <a:t>The confidentiality statement within the sipIQ has been updated to allow teams to share confidential information at the time of sipIQ deployment.  </a:t>
            </a:r>
          </a:p>
          <a:p>
            <a:pPr marL="285753" indent="-285753">
              <a:buFont typeface="Arial" panose="020B0604020202020204" pitchFamily="34" charset="0"/>
              <a:buChar char="•"/>
            </a:pPr>
            <a:r>
              <a:rPr lang="en-US" sz="1800"/>
              <a:t>Sites accept our confidentiality statement in the sipIQ.  If the statement is accepted, a CDA with the site is not required.</a:t>
            </a:r>
          </a:p>
          <a:p>
            <a:pPr marL="285753" indent="-285753">
              <a:buFont typeface="Arial" panose="020B0604020202020204" pitchFamily="34" charset="0"/>
              <a:buChar char="•"/>
            </a:pPr>
            <a:r>
              <a:rPr lang="en-US" sz="1800"/>
              <a:t>This new process bypasses the need for a fully executed CDA to be collected for Feasibility through to CTA negotiations</a:t>
            </a:r>
          </a:p>
          <a:p>
            <a:pPr marL="285753" indent="-285753">
              <a:buFont typeface="Arial" panose="020B0604020202020204" pitchFamily="34" charset="0"/>
              <a:buChar char="•"/>
            </a:pPr>
            <a:r>
              <a:rPr lang="en-US" sz="1800"/>
              <a:t>This is not an electronic CDA.</a:t>
            </a:r>
          </a:p>
          <a:p>
            <a:pPr marL="285753" indent="-285753">
              <a:buFont typeface="Arial" panose="020B0604020202020204" pitchFamily="34" charset="0"/>
              <a:buChar char="•"/>
            </a:pPr>
            <a:r>
              <a:rPr lang="en-US" sz="1800"/>
              <a:t>The sipIQ response is then filed in place of a fully executed CDA for sites that accept.</a:t>
            </a:r>
          </a:p>
          <a:p>
            <a:endParaRPr lang="en-US" sz="1800"/>
          </a:p>
        </p:txBody>
      </p:sp>
      <p:pic>
        <p:nvPicPr>
          <p:cNvPr id="8" name="Picture 7">
            <a:extLst>
              <a:ext uri="{FF2B5EF4-FFF2-40B4-BE49-F238E27FC236}">
                <a16:creationId xmlns:a16="http://schemas.microsoft.com/office/drawing/2014/main" id="{4A1CB88A-F5F4-E668-DF42-8C940FE7D22D}"/>
              </a:ext>
            </a:extLst>
          </p:cNvPr>
          <p:cNvPicPr>
            <a:picLocks noChangeAspect="1"/>
          </p:cNvPicPr>
          <p:nvPr/>
        </p:nvPicPr>
        <p:blipFill>
          <a:blip r:embed="rId3"/>
          <a:stretch>
            <a:fillRect/>
          </a:stretch>
        </p:blipFill>
        <p:spPr>
          <a:xfrm>
            <a:off x="503564" y="2860971"/>
            <a:ext cx="5867190" cy="32619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4445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40A489-68E0-A122-A8BC-6A38467AC9D7}"/>
              </a:ext>
            </a:extLst>
          </p:cNvPr>
          <p:cNvSpPr>
            <a:spLocks noGrp="1"/>
          </p:cNvSpPr>
          <p:nvPr>
            <p:ph idx="1"/>
          </p:nvPr>
        </p:nvSpPr>
        <p:spPr>
          <a:xfrm>
            <a:off x="5470629" y="1248551"/>
            <a:ext cx="2942742" cy="308647"/>
          </a:xfrm>
        </p:spPr>
        <p:txBody>
          <a:bodyPr anchor="t">
            <a:normAutofit fontScale="85000" lnSpcReduction="20000"/>
          </a:bodyPr>
          <a:lstStyle/>
          <a:p>
            <a:r>
              <a:rPr lang="en-US" b="1">
                <a:solidFill>
                  <a:srgbClr val="FF0000"/>
                </a:solidFill>
              </a:rPr>
              <a:t>Example Offline CDA email alert </a:t>
            </a:r>
          </a:p>
        </p:txBody>
      </p:sp>
      <p:sp>
        <p:nvSpPr>
          <p:cNvPr id="14" name="Subtitle 3">
            <a:extLst>
              <a:ext uri="{FF2B5EF4-FFF2-40B4-BE49-F238E27FC236}">
                <a16:creationId xmlns:a16="http://schemas.microsoft.com/office/drawing/2014/main" id="{63CEA13A-30FD-6F9B-1758-C84AD0DF6DF8}"/>
              </a:ext>
            </a:extLst>
          </p:cNvPr>
          <p:cNvSpPr txBox="1">
            <a:spLocks/>
          </p:cNvSpPr>
          <p:nvPr/>
        </p:nvSpPr>
        <p:spPr>
          <a:xfrm>
            <a:off x="943822" y="649984"/>
            <a:ext cx="10831984" cy="390620"/>
          </a:xfrm>
          <a:prstGeom prst="rect">
            <a:avLst/>
          </a:prstGeom>
        </p:spPr>
        <p:txBody>
          <a:bodyPr lIns="91440" tIns="45721" rIns="91440" bIns="45721" anchor="t"/>
          <a:lstStyle>
            <a:lvl1pPr marL="0" indent="0" algn="l" defTabSz="914400" rtl="0" eaLnBrk="1" latinLnBrk="0" hangingPunct="1">
              <a:lnSpc>
                <a:spcPct val="100000"/>
              </a:lnSpc>
              <a:spcBef>
                <a:spcPts val="600"/>
              </a:spcBef>
              <a:spcAft>
                <a:spcPts val="600"/>
              </a:spcAft>
              <a:buClr>
                <a:schemeClr val="tx2"/>
              </a:buClr>
              <a:buFont typeface="Arial" panose="020B0604020202020204" pitchFamily="34" charset="0"/>
              <a:buNone/>
              <a:tabLst/>
              <a:defRPr sz="1800" b="1" i="0" kern="120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800" b="0" i="0" kern="1200">
                <a:solidFill>
                  <a:schemeClr val="tx1"/>
                </a:solidFill>
                <a:latin typeface="+mn-lt"/>
                <a:ea typeface="+mn-ea"/>
                <a:cs typeface="+mn-cs"/>
              </a:defRPr>
            </a:lvl2pPr>
            <a:lvl3pPr marL="57150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sz="1600" b="0" i="0" kern="1200">
                <a:solidFill>
                  <a:schemeClr val="tx1"/>
                </a:solidFill>
                <a:latin typeface="+mn-lt"/>
                <a:ea typeface="+mn-ea"/>
                <a:cs typeface="+mn-cs"/>
              </a:defRPr>
            </a:lvl3pPr>
            <a:lvl4pPr marL="863600" indent="-285750" algn="l" defTabSz="914400" rtl="0" eaLnBrk="1" latinLnBrk="0" hangingPunct="1">
              <a:lnSpc>
                <a:spcPct val="100000"/>
              </a:lnSpc>
              <a:spcBef>
                <a:spcPts val="0"/>
              </a:spcBef>
              <a:spcAft>
                <a:spcPts val="600"/>
              </a:spcAft>
              <a:buClr>
                <a:schemeClr val="tx2"/>
              </a:buClr>
              <a:buFont typeface="Arial" panose="020B0604020202020204" pitchFamily="34" charset="0"/>
              <a:buChar char="−"/>
              <a:tabLst/>
              <a:defRPr lang="en-US" sz="1600" b="0" i="0" kern="1200" dirty="0" smtClean="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F9F7F6"/>
              </a:buClr>
              <a:buSzTx/>
              <a:buFont typeface="Arial" panose="020B0604020202020204" pitchFamily="34" charset="0"/>
              <a:buNone/>
              <a:tabLst/>
              <a:defRPr/>
            </a:pPr>
            <a:r>
              <a:rPr kumimoji="0" lang="en-US" sz="2500" b="1" i="0" u="none" strike="noStrike" kern="1200" cap="none" spc="0" normalizeH="0" baseline="0" noProof="0">
                <a:ln>
                  <a:noFill/>
                </a:ln>
                <a:solidFill>
                  <a:srgbClr val="000000"/>
                </a:solidFill>
                <a:effectLst/>
                <a:uLnTx/>
                <a:uFillTx/>
                <a:latin typeface="Johnson Text"/>
                <a:ea typeface="+mn-ea"/>
                <a:cs typeface="+mn-cs"/>
              </a:rPr>
              <a:t>Offline CDA Email Alert and Distribution List</a:t>
            </a:r>
          </a:p>
        </p:txBody>
      </p:sp>
      <p:graphicFrame>
        <p:nvGraphicFramePr>
          <p:cNvPr id="15" name="Table 14">
            <a:extLst>
              <a:ext uri="{FF2B5EF4-FFF2-40B4-BE49-F238E27FC236}">
                <a16:creationId xmlns:a16="http://schemas.microsoft.com/office/drawing/2014/main" id="{CA7D9672-BCB8-E04A-345B-7DE8C539E3F5}"/>
              </a:ext>
            </a:extLst>
          </p:cNvPr>
          <p:cNvGraphicFramePr>
            <a:graphicFrameLocks noGrp="1"/>
          </p:cNvGraphicFramePr>
          <p:nvPr>
            <p:extLst>
              <p:ext uri="{D42A27DB-BD31-4B8C-83A1-F6EECF244321}">
                <p14:modId xmlns:p14="http://schemas.microsoft.com/office/powerpoint/2010/main" val="837353931"/>
              </p:ext>
            </p:extLst>
          </p:nvPr>
        </p:nvGraphicFramePr>
        <p:xfrm>
          <a:off x="466099" y="1575713"/>
          <a:ext cx="4766185" cy="2810424"/>
        </p:xfrm>
        <a:graphic>
          <a:graphicData uri="http://schemas.openxmlformats.org/drawingml/2006/table">
            <a:tbl>
              <a:tblPr firstRow="1" bandRow="1">
                <a:tableStyleId>{5C22544A-7EE6-4342-B048-85BDC9FD1C3A}</a:tableStyleId>
              </a:tblPr>
              <a:tblGrid>
                <a:gridCol w="1305221">
                  <a:extLst>
                    <a:ext uri="{9D8B030D-6E8A-4147-A177-3AD203B41FA5}">
                      <a16:colId xmlns:a16="http://schemas.microsoft.com/office/drawing/2014/main" val="3710857825"/>
                    </a:ext>
                  </a:extLst>
                </a:gridCol>
                <a:gridCol w="3460964">
                  <a:extLst>
                    <a:ext uri="{9D8B030D-6E8A-4147-A177-3AD203B41FA5}">
                      <a16:colId xmlns:a16="http://schemas.microsoft.com/office/drawing/2014/main" val="2344278771"/>
                    </a:ext>
                  </a:extLst>
                </a:gridCol>
              </a:tblGrid>
              <a:tr h="365037">
                <a:tc>
                  <a:txBody>
                    <a:bodyPr/>
                    <a:lstStyle/>
                    <a:p>
                      <a:r>
                        <a:rPr lang="en-US" sz="1600"/>
                        <a:t>Country</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Offline CDA Recipient(s)</a:t>
                      </a:r>
                    </a:p>
                  </a:txBody>
                  <a:tcPr marT="45721" marB="45721"/>
                </a:tc>
                <a:extLst>
                  <a:ext uri="{0D108BD9-81ED-4DB2-BD59-A6C34878D82A}">
                    <a16:rowId xmlns:a16="http://schemas.microsoft.com/office/drawing/2014/main" val="2387938563"/>
                  </a:ext>
                </a:extLst>
              </a:tr>
              <a:tr h="298667">
                <a:tc>
                  <a:txBody>
                    <a:bodyPr/>
                    <a:lstStyle/>
                    <a:p>
                      <a:r>
                        <a:rPr lang="en-US" sz="1200">
                          <a:solidFill>
                            <a:schemeClr val="tx1"/>
                          </a:solidFill>
                        </a:rPr>
                        <a:t>Argentina</a:t>
                      </a:r>
                    </a:p>
                  </a:txBody>
                  <a:tcPr marT="45721" marB="45721"/>
                </a:tc>
                <a:tc>
                  <a:txBody>
                    <a:bodyPr/>
                    <a:lstStyle/>
                    <a:p>
                      <a:r>
                        <a:rPr lang="en-US" sz="1200">
                          <a:solidFill>
                            <a:schemeClr val="tx1"/>
                          </a:solidFill>
                        </a:rPr>
                        <a:t>zpatrign@its.jnj.com</a:t>
                      </a:r>
                    </a:p>
                  </a:txBody>
                  <a:tcPr marT="45721" marB="45721"/>
                </a:tc>
                <a:extLst>
                  <a:ext uri="{0D108BD9-81ED-4DB2-BD59-A6C34878D82A}">
                    <a16:rowId xmlns:a16="http://schemas.microsoft.com/office/drawing/2014/main" val="3734729467"/>
                  </a:ext>
                </a:extLst>
              </a:tr>
              <a:tr h="298667">
                <a:tc>
                  <a:txBody>
                    <a:bodyPr/>
                    <a:lstStyle/>
                    <a:p>
                      <a:r>
                        <a:rPr lang="en-US" sz="1200"/>
                        <a:t>Brazil</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GCompian@ITS.JNJ.com</a:t>
                      </a:r>
                    </a:p>
                  </a:txBody>
                  <a:tcPr marT="45721" marB="45721"/>
                </a:tc>
                <a:extLst>
                  <a:ext uri="{0D108BD9-81ED-4DB2-BD59-A6C34878D82A}">
                    <a16:rowId xmlns:a16="http://schemas.microsoft.com/office/drawing/2014/main" val="475080264"/>
                  </a:ext>
                </a:extLst>
              </a:tr>
              <a:tr h="298667">
                <a:tc>
                  <a:txBody>
                    <a:bodyPr/>
                    <a:lstStyle/>
                    <a:p>
                      <a:r>
                        <a:rPr lang="en-US" sz="1200"/>
                        <a:t>Canada</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tresuell@its.jnj.com</a:t>
                      </a:r>
                    </a:p>
                  </a:txBody>
                  <a:tcPr marT="45721" marB="45721"/>
                </a:tc>
                <a:extLst>
                  <a:ext uri="{0D108BD9-81ED-4DB2-BD59-A6C34878D82A}">
                    <a16:rowId xmlns:a16="http://schemas.microsoft.com/office/drawing/2014/main" val="3269370335"/>
                  </a:ext>
                </a:extLst>
              </a:tr>
              <a:tr h="334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France</a:t>
                      </a:r>
                    </a:p>
                  </a:txBody>
                  <a:tcPr marT="45721" marB="45721"/>
                </a:tc>
                <a:tc>
                  <a:txBody>
                    <a:bodyPr/>
                    <a:lstStyle/>
                    <a:p>
                      <a:pPr marL="0" marR="0">
                        <a:buNone/>
                      </a:pPr>
                      <a:r>
                        <a:rPr lang="en-US" sz="1200" u="none">
                          <a:solidFill>
                            <a:srgbClr val="FF0000"/>
                          </a:solidFill>
                          <a:effectLst/>
                          <a:latin typeface="+mn-lt"/>
                        </a:rPr>
                        <a:t> </a:t>
                      </a:r>
                      <a:r>
                        <a:rPr lang="en-US" sz="1200" u="none">
                          <a:solidFill>
                            <a:srgbClr val="FF0000"/>
                          </a:solidFill>
                          <a:effectLst/>
                          <a:latin typeface="+mn-lt"/>
                          <a:hlinkClick r:id="rId2"/>
                        </a:rPr>
                        <a:t>FLeThoma@ITS.JNJ.com</a:t>
                      </a:r>
                      <a:endParaRPr lang="en-US" sz="1200" u="none">
                        <a:solidFill>
                          <a:srgbClr val="FF0000"/>
                        </a:solidFill>
                        <a:effectLst/>
                        <a:latin typeface="+mn-lt"/>
                      </a:endParaRPr>
                    </a:p>
                    <a:p>
                      <a:pPr marL="0" marR="0">
                        <a:buNone/>
                      </a:pPr>
                      <a:r>
                        <a:rPr lang="en-US" sz="1200" u="none">
                          <a:solidFill>
                            <a:schemeClr val="tx1"/>
                          </a:solidFill>
                          <a:effectLst/>
                          <a:latin typeface="+mn-lt"/>
                        </a:rPr>
                        <a:t> KBourlot@ITS.JNJ.com</a:t>
                      </a:r>
                    </a:p>
                  </a:txBody>
                  <a:tcPr marL="9525" marR="9525" marT="9525" marB="45721" anchor="ctr"/>
                </a:tc>
                <a:extLst>
                  <a:ext uri="{0D108BD9-81ED-4DB2-BD59-A6C34878D82A}">
                    <a16:rowId xmlns:a16="http://schemas.microsoft.com/office/drawing/2014/main" val="686241746"/>
                  </a:ext>
                </a:extLst>
              </a:tr>
              <a:tr h="334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rPr>
                        <a:t>Germany</a:t>
                      </a:r>
                    </a:p>
                  </a:txBody>
                  <a:tcPr marT="45721" marB="45721"/>
                </a:tc>
                <a:tc>
                  <a:txBody>
                    <a:bodyPr/>
                    <a:lstStyle/>
                    <a:p>
                      <a:pPr marL="0" marR="0">
                        <a:buNone/>
                      </a:pPr>
                      <a:r>
                        <a:rPr lang="en-US" sz="1200" u="none">
                          <a:solidFill>
                            <a:srgbClr val="FF0000"/>
                          </a:solidFill>
                          <a:effectLst/>
                          <a:latin typeface="+mn-lt"/>
                        </a:rPr>
                        <a:t>  GCO-DACH- CDAs@jnj.onmicrosoft.com</a:t>
                      </a:r>
                    </a:p>
                  </a:txBody>
                  <a:tcPr marL="9525" marR="9525" marT="9525" marB="45721" anchor="ctr"/>
                </a:tc>
                <a:extLst>
                  <a:ext uri="{0D108BD9-81ED-4DB2-BD59-A6C34878D82A}">
                    <a16:rowId xmlns:a16="http://schemas.microsoft.com/office/drawing/2014/main" val="3432526102"/>
                  </a:ext>
                </a:extLst>
              </a:tr>
              <a:tr h="228047">
                <a:tc>
                  <a:txBody>
                    <a:bodyPr/>
                    <a:lstStyle/>
                    <a:p>
                      <a:r>
                        <a:rPr lang="en-US" sz="1200"/>
                        <a:t>Mexico</a:t>
                      </a:r>
                    </a:p>
                  </a:txBody>
                  <a:tcPr marT="45721" marB="45721"/>
                </a:tc>
                <a:tc>
                  <a:txBody>
                    <a:bodyPr/>
                    <a:lstStyle/>
                    <a:p>
                      <a:r>
                        <a:rPr lang="en-US" sz="1200"/>
                        <a:t>vcastan4@its.jnj.com</a:t>
                      </a:r>
                    </a:p>
                  </a:txBody>
                  <a:tcPr marT="45721" marB="45721"/>
                </a:tc>
                <a:extLst>
                  <a:ext uri="{0D108BD9-81ED-4DB2-BD59-A6C34878D82A}">
                    <a16:rowId xmlns:a16="http://schemas.microsoft.com/office/drawing/2014/main" val="1542297331"/>
                  </a:ext>
                </a:extLst>
              </a:tr>
              <a:tr h="519201">
                <a:tc>
                  <a:txBody>
                    <a:bodyPr/>
                    <a:lstStyle/>
                    <a:p>
                      <a:r>
                        <a:rPr lang="en-US" sz="1200"/>
                        <a:t>United States</a:t>
                      </a:r>
                    </a:p>
                  </a:txBody>
                  <a:tcPr marT="45721" marB="45721"/>
                </a:tc>
                <a:tc>
                  <a:txBody>
                    <a:bodyPr/>
                    <a:lstStyle/>
                    <a:p>
                      <a:r>
                        <a:rPr lang="en-US" sz="1200">
                          <a:hlinkClick r:id="rId3"/>
                        </a:rPr>
                        <a:t>RNDUS-LD-Insourced_Studies-CDA@its.jnj.com</a:t>
                      </a:r>
                      <a:endParaRPr lang="en-US" sz="1200"/>
                    </a:p>
                    <a:p>
                      <a:r>
                        <a:rPr lang="en-US" sz="1200"/>
                        <a:t>JNowak2@ITS.JNJ.com</a:t>
                      </a:r>
                    </a:p>
                  </a:txBody>
                  <a:tcPr marT="45721" marB="45721"/>
                </a:tc>
                <a:extLst>
                  <a:ext uri="{0D108BD9-81ED-4DB2-BD59-A6C34878D82A}">
                    <a16:rowId xmlns:a16="http://schemas.microsoft.com/office/drawing/2014/main" val="4219674816"/>
                  </a:ext>
                </a:extLst>
              </a:tr>
            </a:tbl>
          </a:graphicData>
        </a:graphic>
      </p:graphicFrame>
      <p:sp>
        <p:nvSpPr>
          <p:cNvPr id="9" name="Title 2">
            <a:extLst>
              <a:ext uri="{FF2B5EF4-FFF2-40B4-BE49-F238E27FC236}">
                <a16:creationId xmlns:a16="http://schemas.microsoft.com/office/drawing/2014/main" id="{74AE58EE-5ADC-8A8F-21ED-EFC026689231}"/>
              </a:ext>
            </a:extLst>
          </p:cNvPr>
          <p:cNvSpPr>
            <a:spLocks noGrp="1"/>
          </p:cNvSpPr>
          <p:nvPr>
            <p:ph type="title"/>
          </p:nvPr>
        </p:nvSpPr>
        <p:spPr>
          <a:xfrm>
            <a:off x="1020649" y="347760"/>
            <a:ext cx="11903697" cy="548355"/>
          </a:xfrm>
        </p:spPr>
        <p:txBody>
          <a:bodyPr>
            <a:noAutofit/>
          </a:bodyPr>
          <a:lstStyle/>
          <a:p>
            <a:r>
              <a:rPr lang="fr-FR" sz="2800"/>
              <a:t>Site Interest and Protocol Information Questionnaire (sipIQ) </a:t>
            </a:r>
            <a:endParaRPr lang="en-US" sz="2800"/>
          </a:p>
        </p:txBody>
      </p:sp>
      <p:pic>
        <p:nvPicPr>
          <p:cNvPr id="3" name="Picture 2">
            <a:extLst>
              <a:ext uri="{FF2B5EF4-FFF2-40B4-BE49-F238E27FC236}">
                <a16:creationId xmlns:a16="http://schemas.microsoft.com/office/drawing/2014/main" id="{51868396-7A3C-158D-D32A-23278100C9C0}"/>
              </a:ext>
            </a:extLst>
          </p:cNvPr>
          <p:cNvPicPr>
            <a:picLocks noChangeAspect="1"/>
          </p:cNvPicPr>
          <p:nvPr/>
        </p:nvPicPr>
        <p:blipFill>
          <a:blip r:embed="rId4"/>
          <a:stretch>
            <a:fillRect/>
          </a:stretch>
        </p:blipFill>
        <p:spPr>
          <a:xfrm>
            <a:off x="5563642" y="1557198"/>
            <a:ext cx="5803232" cy="4495800"/>
          </a:xfrm>
          <a:prstGeom prst="rect">
            <a:avLst/>
          </a:prstGeom>
        </p:spPr>
      </p:pic>
      <p:sp>
        <p:nvSpPr>
          <p:cNvPr id="4" name="TextBox 3">
            <a:extLst>
              <a:ext uri="{FF2B5EF4-FFF2-40B4-BE49-F238E27FC236}">
                <a16:creationId xmlns:a16="http://schemas.microsoft.com/office/drawing/2014/main" id="{E2A384BF-A9C0-BDD9-1B25-93BA84DE5375}"/>
              </a:ext>
            </a:extLst>
          </p:cNvPr>
          <p:cNvSpPr txBox="1"/>
          <p:nvPr/>
        </p:nvSpPr>
        <p:spPr>
          <a:xfrm>
            <a:off x="5609782" y="2843592"/>
            <a:ext cx="5434282" cy="30777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effectLst/>
                <a:uLnTx/>
                <a:uFillTx/>
                <a:latin typeface="Johnson Text"/>
                <a:ea typeface="+mn-ea"/>
                <a:cs typeface="+mn-cs"/>
              </a:rPr>
              <a:t>A Phase 3b, Randomized, Open-label, Active-Controlled, Parallel-group, Multicenter Study to Evaluate the Efficacy and Safety of Icotrokinra Versus Vedolizumab in Participants with Moderately to Severely Active Ulcerative Colitis</a:t>
            </a:r>
          </a:p>
        </p:txBody>
      </p:sp>
      <p:sp>
        <p:nvSpPr>
          <p:cNvPr id="7" name="TextBox 1">
            <a:extLst>
              <a:ext uri="{FF2B5EF4-FFF2-40B4-BE49-F238E27FC236}">
                <a16:creationId xmlns:a16="http://schemas.microsoft.com/office/drawing/2014/main" id="{0E5593CB-FC50-B2D9-4562-0E696BA9A667}"/>
              </a:ext>
            </a:extLst>
          </p:cNvPr>
          <p:cNvSpPr txBox="1"/>
          <p:nvPr/>
        </p:nvSpPr>
        <p:spPr>
          <a:xfrm>
            <a:off x="373085" y="4682277"/>
            <a:ext cx="5097544" cy="55425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srgbClr val="FF0000"/>
                </a:solidFill>
                <a:effectLst/>
                <a:uLnTx/>
                <a:uFillTx/>
                <a:latin typeface="Johnson Text"/>
                <a:ea typeface="+mn-ea"/>
                <a:cs typeface="+mn-cs"/>
              </a:rPr>
              <a:t>Action</a:t>
            </a:r>
            <a:r>
              <a:rPr kumimoji="0" lang="en-US" sz="1801" b="0" i="0" u="none" strike="noStrike" kern="1200" cap="none" spc="0" normalizeH="0" baseline="0" noProof="0">
                <a:ln>
                  <a:noFill/>
                </a:ln>
                <a:solidFill>
                  <a:srgbClr val="000000"/>
                </a:solidFill>
                <a:effectLst/>
                <a:uLnTx/>
                <a:uFillTx/>
                <a:latin typeface="Johnson Text"/>
                <a:ea typeface="+mn-ea"/>
                <a:cs typeface="+mn-cs"/>
              </a:rPr>
              <a:t>: In case additional LTMs needed to be added, please notify Jenifer Eche</a:t>
            </a:r>
          </a:p>
        </p:txBody>
      </p:sp>
    </p:spTree>
    <p:extLst>
      <p:ext uri="{BB962C8B-B14F-4D97-AF65-F5344CB8AC3E}">
        <p14:creationId xmlns:p14="http://schemas.microsoft.com/office/powerpoint/2010/main" val="155334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B5D85-05FC-867B-0D79-EFF028B96A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A7F600-C30B-7EF6-EB3A-6A323A733BD7}"/>
              </a:ext>
            </a:extLst>
          </p:cNvPr>
          <p:cNvSpPr>
            <a:spLocks noGrp="1"/>
          </p:cNvSpPr>
          <p:nvPr>
            <p:ph type="title" idx="4294967295"/>
          </p:nvPr>
        </p:nvSpPr>
        <p:spPr>
          <a:xfrm>
            <a:off x="465589" y="376689"/>
            <a:ext cx="9648825" cy="468313"/>
          </a:xfrm>
        </p:spPr>
        <p:txBody>
          <a:bodyPr/>
          <a:lstStyle/>
          <a:p>
            <a:r>
              <a:rPr lang="en-US"/>
              <a:t>iLLUMINATOR</a:t>
            </a:r>
          </a:p>
        </p:txBody>
      </p:sp>
      <p:sp>
        <p:nvSpPr>
          <p:cNvPr id="7" name="Text Placeholder 6">
            <a:extLst>
              <a:ext uri="{FF2B5EF4-FFF2-40B4-BE49-F238E27FC236}">
                <a16:creationId xmlns:a16="http://schemas.microsoft.com/office/drawing/2014/main" id="{C507262A-4322-9BE2-CB71-884465948251}"/>
              </a:ext>
            </a:extLst>
          </p:cNvPr>
          <p:cNvSpPr>
            <a:spLocks noGrp="1"/>
          </p:cNvSpPr>
          <p:nvPr>
            <p:ph type="body" sz="quarter" idx="4294967295"/>
          </p:nvPr>
        </p:nvSpPr>
        <p:spPr>
          <a:xfrm>
            <a:off x="300831" y="1131888"/>
            <a:ext cx="11590337" cy="5153025"/>
          </a:xfrm>
        </p:spPr>
        <p:txBody>
          <a:bodyPr/>
          <a:lstStyle/>
          <a:p>
            <a:pPr marL="285753" indent="-285753">
              <a:buFontTx/>
              <a:buChar char="-"/>
            </a:pPr>
            <a:r>
              <a:rPr lang="en-US"/>
              <a:t>To help you get ready to use iLLUMINATOR- SLRT and SDT modules, please review the custom learning resources below to learn how to use iLLUMINATOR and to understand its benefits. </a:t>
            </a:r>
            <a:endParaRPr lang="en-US" u="sng"/>
          </a:p>
          <a:p>
            <a:pPr fontAlgn="base"/>
            <a:r>
              <a:rPr lang="en-US" b="1"/>
              <a:t>	</a:t>
            </a:r>
            <a:r>
              <a:rPr lang="en-US" u="sng">
                <a:hlinkClick r:id="rId2" tooltip="Original URL: https://jnj.sharepoint.com/teams/Illuminator/. Click or tap if you trust this link."/>
              </a:rPr>
              <a:t>iLLUMINATOR SharePoint Portal</a:t>
            </a:r>
            <a:endParaRPr lang="en-US"/>
          </a:p>
          <a:p>
            <a:pPr fontAlgn="base"/>
            <a:r>
              <a:rPr lang="en-US"/>
              <a:t>	</a:t>
            </a:r>
            <a:r>
              <a:rPr lang="en-US" u="sng">
                <a:hlinkClick r:id="rId3" tooltip="Original URL: https://jnj.sharepoint.com/teams/Illuminator/SitePages/FAQ.aspx. Click or tap if you trust this link."/>
              </a:rPr>
              <a:t>FAQs</a:t>
            </a:r>
            <a:endParaRPr lang="en-US" u="sng"/>
          </a:p>
          <a:p>
            <a:pPr fontAlgn="base"/>
            <a:endParaRPr lang="en-US"/>
          </a:p>
          <a:p>
            <a:pPr fontAlgn="base"/>
            <a:r>
              <a:rPr lang="en-US" b="1"/>
              <a:t>	Site List Review Tool (SLRT): </a:t>
            </a:r>
          </a:p>
          <a:p>
            <a:pPr fontAlgn="base"/>
            <a:r>
              <a:rPr lang="en-US" b="1"/>
              <a:t>	</a:t>
            </a:r>
            <a:r>
              <a:rPr lang="en-US" u="sng">
                <a:hlinkClick r:id="rId4" tooltip="Original URL: https://jnj.sharepoint.com/teams/Illuminator/SitePages/Site-List-Review.aspx. Click or tap if you trust this link."/>
              </a:rPr>
              <a:t>Site List Review Tool Learning Resources</a:t>
            </a:r>
            <a:endParaRPr lang="en-US"/>
          </a:p>
          <a:p>
            <a:pPr fontAlgn="base"/>
            <a:endParaRPr lang="en-US"/>
          </a:p>
          <a:p>
            <a:pPr fontAlgn="base"/>
            <a:r>
              <a:rPr lang="en-US" b="1"/>
              <a:t>	Site Decision Tool (SDT):</a:t>
            </a:r>
          </a:p>
          <a:p>
            <a:pPr fontAlgn="base"/>
            <a:r>
              <a:rPr lang="en-US" b="1"/>
              <a:t>	</a:t>
            </a:r>
            <a:r>
              <a:rPr lang="en-US" u="sng">
                <a:hlinkClick r:id="rId5" tooltip="Original URL: https://jnj.sharepoint.com/teams/Illuminator/SitePages/Demo-Videos.aspx#find-all-the-site-decision-tool-s-in-app-training-demo-videos-content-here!. Click or tap if you trust this link."/>
              </a:rPr>
              <a:t>Site Decision Tool's in-app training demo videos</a:t>
            </a:r>
            <a:r>
              <a:rPr lang="en-US"/>
              <a:t>	</a:t>
            </a:r>
          </a:p>
          <a:p>
            <a:pPr fontAlgn="base"/>
            <a:r>
              <a:rPr lang="en-US"/>
              <a:t>	</a:t>
            </a:r>
            <a:r>
              <a:rPr lang="en-US" u="sng"/>
              <a:t>​​​​​​</a:t>
            </a:r>
            <a:r>
              <a:rPr lang="en-US" u="sng">
                <a:hlinkClick r:id="rId6" tooltip="Original URL: https://jnj.sharepoint.com/:b:/r/teams/Illuminator/Site%20Decision%20Tool/iLLUMINATOR%20Site%20Decision%20Tool_User%20Journey.pdf?csf=1&amp;web=1&amp;e=GRTeAj. Click or tap if you trust this link."/>
              </a:rPr>
              <a:t>iLLUMINATOR Site Decision </a:t>
            </a:r>
            <a:r>
              <a:rPr lang="en-US" u="sng" err="1">
                <a:hlinkClick r:id="rId6" tooltip="Original URL: https://jnj.sharepoint.com/:b:/r/teams/Illuminator/Site%20Decision%20Tool/iLLUMINATOR%20Site%20Decision%20Tool_User%20Journey.pdf?csf=1&amp;web=1&amp;e=GRTeAj. Click or tap if you trust this link."/>
              </a:rPr>
              <a:t>Tool_User</a:t>
            </a:r>
            <a:r>
              <a:rPr lang="en-US" u="sng">
                <a:hlinkClick r:id="rId6" tooltip="Original URL: https://jnj.sharepoint.com/:b:/r/teams/Illuminator/Site%20Decision%20Tool/iLLUMINATOR%20Site%20Decision%20Tool_User%20Journey.pdf?csf=1&amp;web=1&amp;e=GRTeAj. Click or tap if you trust this link."/>
              </a:rPr>
              <a:t> Journey.pdf</a:t>
            </a:r>
            <a:endParaRPr lang="en-US" u="sng"/>
          </a:p>
          <a:p>
            <a:pPr fontAlgn="base"/>
            <a:r>
              <a:rPr lang="en-US"/>
              <a:t>	</a:t>
            </a:r>
            <a:r>
              <a:rPr lang="en-US" u="sng"/>
              <a:t>​​​​​​</a:t>
            </a:r>
            <a:r>
              <a:rPr lang="en-US" u="sng">
                <a:hlinkClick r:id="rId7" tooltip="Original URL: https://jnj.sharepoint.com/:b:/r/teams/Illuminator/Site%20Decision%20Tool/iLLUMINATOR%20SDT%20Workflow%20Legends.pdf?csf=1&amp;web=1&amp;e=lnnjyy. Click or tap if you trust this link."/>
              </a:rPr>
              <a:t>iLLUMINATOR SDT Workflow Legends.pdf</a:t>
            </a:r>
            <a:endParaRPr lang="en-US"/>
          </a:p>
          <a:p>
            <a:pPr fontAlgn="base"/>
            <a:endParaRPr lang="en-US"/>
          </a:p>
          <a:p>
            <a:pPr fontAlgn="base"/>
            <a:endParaRPr lang="en-US" b="1"/>
          </a:p>
          <a:p>
            <a:pPr fontAlgn="base"/>
            <a:endParaRPr lang="en-US"/>
          </a:p>
          <a:p>
            <a:pPr lvl="1" indent="0">
              <a:lnSpc>
                <a:spcPct val="105000"/>
              </a:lnSpc>
              <a:spcAft>
                <a:spcPts val="800"/>
              </a:spcAft>
              <a:buNone/>
            </a:pPr>
            <a:endParaRPr lang="en-US"/>
          </a:p>
          <a:p>
            <a:pPr marL="628659" lvl="1" indent="-342904">
              <a:lnSpc>
                <a:spcPct val="105000"/>
              </a:lnSpc>
              <a:spcAft>
                <a:spcPts val="800"/>
              </a:spcAft>
              <a:buFont typeface="Symbol" panose="05050102010706020507" pitchFamily="18" charset="2"/>
              <a:buChar char=""/>
            </a:pPr>
            <a:endParaRPr lang="en-US" u="sng">
              <a:solidFill>
                <a:srgbClr val="467886"/>
              </a:solidFill>
              <a:effectLst/>
              <a:latin typeface="Aptos" panose="020B0004020202020204" pitchFamily="34" charset="0"/>
              <a:ea typeface="Times New Roman" panose="02020603050405020304" pitchFamily="18" charset="0"/>
              <a:cs typeface="Aptos" panose="020B0004020202020204" pitchFamily="34" charset="0"/>
            </a:endParaRPr>
          </a:p>
          <a:p>
            <a:pPr marL="628659" lvl="1" indent="-342904">
              <a:lnSpc>
                <a:spcPct val="105000"/>
              </a:lnSpc>
              <a:spcAft>
                <a:spcPts val="800"/>
              </a:spcAft>
              <a:buFont typeface="Symbol" panose="05050102010706020507" pitchFamily="18" charset="2"/>
              <a:buChar char=""/>
            </a:pPr>
            <a:endParaRPr lang="en-US">
              <a:effectLst/>
              <a:latin typeface="Aptos" panose="020B0004020202020204" pitchFamily="34" charset="0"/>
              <a:ea typeface="Aptos" panose="020B0004020202020204" pitchFamily="34" charset="0"/>
              <a:cs typeface="Aptos" panose="020B0004020202020204" pitchFamily="34" charset="0"/>
            </a:endParaRPr>
          </a:p>
          <a:p>
            <a:endParaRPr lang="en-US"/>
          </a:p>
          <a:p>
            <a:pPr marL="285753" indent="-285753">
              <a:buFontTx/>
              <a:buChar char="-"/>
            </a:pPr>
            <a:endParaRPr lang="en-US"/>
          </a:p>
        </p:txBody>
      </p:sp>
      <p:pic>
        <p:nvPicPr>
          <p:cNvPr id="6" name="Picture 5">
            <a:extLst>
              <a:ext uri="{FF2B5EF4-FFF2-40B4-BE49-F238E27FC236}">
                <a16:creationId xmlns:a16="http://schemas.microsoft.com/office/drawing/2014/main" id="{E4263469-AB77-218F-10C6-2ED65E0C6294}"/>
              </a:ext>
            </a:extLst>
          </p:cNvPr>
          <p:cNvPicPr>
            <a:picLocks noChangeAspect="1"/>
          </p:cNvPicPr>
          <p:nvPr/>
        </p:nvPicPr>
        <p:blipFill>
          <a:blip r:embed="rId8"/>
          <a:stretch>
            <a:fillRect/>
          </a:stretch>
        </p:blipFill>
        <p:spPr>
          <a:xfrm>
            <a:off x="6661662" y="2088819"/>
            <a:ext cx="4310529" cy="3763774"/>
          </a:xfrm>
          <a:prstGeom prst="rect">
            <a:avLst/>
          </a:prstGeom>
        </p:spPr>
      </p:pic>
      <p:sp>
        <p:nvSpPr>
          <p:cNvPr id="8" name="Rectangle 7">
            <a:extLst>
              <a:ext uri="{FF2B5EF4-FFF2-40B4-BE49-F238E27FC236}">
                <a16:creationId xmlns:a16="http://schemas.microsoft.com/office/drawing/2014/main" id="{101AE9C2-D1DA-4569-52C9-3C9C7DDB4C04}"/>
              </a:ext>
            </a:extLst>
          </p:cNvPr>
          <p:cNvSpPr/>
          <p:nvPr/>
        </p:nvSpPr>
        <p:spPr>
          <a:xfrm>
            <a:off x="6661662" y="4164637"/>
            <a:ext cx="3370736" cy="606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Johnson Text"/>
              <a:ea typeface="+mn-ea"/>
              <a:cs typeface="+mn-cs"/>
            </a:endParaRPr>
          </a:p>
        </p:txBody>
      </p:sp>
    </p:spTree>
    <p:extLst>
      <p:ext uri="{BB962C8B-B14F-4D97-AF65-F5344CB8AC3E}">
        <p14:creationId xmlns:p14="http://schemas.microsoft.com/office/powerpoint/2010/main" val="1431855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B2E0-65B2-7D7E-B613-54A41DE6ED19}"/>
              </a:ext>
            </a:extLst>
          </p:cNvPr>
          <p:cNvSpPr>
            <a:spLocks noGrp="1"/>
          </p:cNvSpPr>
          <p:nvPr>
            <p:ph type="title"/>
          </p:nvPr>
        </p:nvSpPr>
        <p:spPr>
          <a:xfrm>
            <a:off x="1189055" y="262267"/>
            <a:ext cx="9649446" cy="468590"/>
          </a:xfrm>
        </p:spPr>
        <p:txBody>
          <a:bodyPr wrap="square" anchor="t">
            <a:normAutofit/>
          </a:bodyPr>
          <a:lstStyle/>
          <a:p>
            <a:r>
              <a:rPr lang="en-US"/>
              <a:t>Site Decision Tool (SDT)  - iLLUMINATOR</a:t>
            </a:r>
          </a:p>
        </p:txBody>
      </p:sp>
      <p:pic>
        <p:nvPicPr>
          <p:cNvPr id="8" name="Picture 7">
            <a:extLst>
              <a:ext uri="{FF2B5EF4-FFF2-40B4-BE49-F238E27FC236}">
                <a16:creationId xmlns:a16="http://schemas.microsoft.com/office/drawing/2014/main" id="{B165B182-9289-4E2C-6623-A64C3D16D538}"/>
              </a:ext>
            </a:extLst>
          </p:cNvPr>
          <p:cNvPicPr>
            <a:picLocks noChangeAspect="1"/>
          </p:cNvPicPr>
          <p:nvPr/>
        </p:nvPicPr>
        <p:blipFill>
          <a:blip r:embed="rId2"/>
          <a:stretch>
            <a:fillRect/>
          </a:stretch>
        </p:blipFill>
        <p:spPr>
          <a:xfrm>
            <a:off x="1441633" y="1063000"/>
            <a:ext cx="9649447" cy="5331319"/>
          </a:xfrm>
          <a:prstGeom prst="rect">
            <a:avLst/>
          </a:prstGeom>
          <a:noFill/>
        </p:spPr>
      </p:pic>
      <p:sp>
        <p:nvSpPr>
          <p:cNvPr id="4" name="Slide Number Placeholder 3" hidden="1">
            <a:extLst>
              <a:ext uri="{FF2B5EF4-FFF2-40B4-BE49-F238E27FC236}">
                <a16:creationId xmlns:a16="http://schemas.microsoft.com/office/drawing/2014/main" id="{E39D3994-1881-880C-1A19-DBBDE3FB12F2}"/>
              </a:ext>
            </a:extLst>
          </p:cNvPr>
          <p:cNvSpPr>
            <a:spLocks noGrp="1"/>
          </p:cNvSpPr>
          <p:nvPr>
            <p:ph type="sldNum" sz="quarter" idx="4294967295"/>
          </p:nvPr>
        </p:nvSpPr>
        <p:spPr>
          <a:xfrm>
            <a:off x="11064874" y="6415710"/>
            <a:ext cx="837741" cy="153463"/>
          </a:xfrm>
          <a:prstGeom prst="rect">
            <a:avLst/>
          </a:prstGeom>
        </p:spPr>
        <p:txBody>
          <a:bodyPr vert="horz" lIns="0" tIns="0" rIns="0" bIns="0" rtlCol="0" anchor="ctr"/>
          <a:lstStyle>
            <a:defPPr>
              <a:defRPr lang="en-US"/>
            </a:defPPr>
            <a:lvl1pPr marL="0" algn="r" defTabSz="914411" rtl="0" eaLnBrk="1" latinLnBrk="0" hangingPunct="1">
              <a:lnSpc>
                <a:spcPct val="110000"/>
              </a:lnSpc>
              <a:spcBef>
                <a:spcPts val="601"/>
              </a:spcBef>
              <a:spcAft>
                <a:spcPts val="601"/>
              </a:spcAft>
              <a:defRPr sz="900" b="0" i="0"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a:lstStyle>
          <a:p>
            <a:pPr marL="0" marR="0" lvl="0" indent="0" algn="r" defTabSz="914411"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11" rtl="0" eaLnBrk="1" fontAlgn="auto" latinLnBrk="0" hangingPunct="1">
                <a:lnSpc>
                  <a:spcPct val="110000"/>
                </a:lnSpc>
                <a:spcBef>
                  <a:spcPts val="601"/>
                </a:spcBef>
                <a:spcAft>
                  <a:spcPts val="601"/>
                </a:spcAft>
                <a:buClrTx/>
                <a:buSzTx/>
                <a:buFontTx/>
                <a:buNone/>
                <a:tabLst/>
                <a:defRPr/>
              </a:pPr>
              <a:t>48</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3" name="Callout: Left Arrow 2">
            <a:extLst>
              <a:ext uri="{FF2B5EF4-FFF2-40B4-BE49-F238E27FC236}">
                <a16:creationId xmlns:a16="http://schemas.microsoft.com/office/drawing/2014/main" id="{CA445A6D-DBF5-7C68-A5D0-AF56F0651302}"/>
              </a:ext>
            </a:extLst>
          </p:cNvPr>
          <p:cNvSpPr/>
          <p:nvPr/>
        </p:nvSpPr>
        <p:spPr>
          <a:xfrm>
            <a:off x="2888710" y="5042647"/>
            <a:ext cx="1535372" cy="752353"/>
          </a:xfrm>
          <a:prstGeom prst="leftArrowCallout">
            <a:avLst>
              <a:gd name="adj1" fmla="val 25000"/>
              <a:gd name="adj2" fmla="val 25000"/>
              <a:gd name="adj3" fmla="val 15295"/>
              <a:gd name="adj4" fmla="val 6497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Johnson Text"/>
                <a:ea typeface="+mn-ea"/>
                <a:cs typeface="+mn-cs"/>
              </a:rPr>
              <a:t>auto status change when sipIQ submitted in Qualtrics  but site status must be at “EMAIL SENT”</a:t>
            </a:r>
          </a:p>
        </p:txBody>
      </p:sp>
    </p:spTree>
    <p:extLst>
      <p:ext uri="{BB962C8B-B14F-4D97-AF65-F5344CB8AC3E}">
        <p14:creationId xmlns:p14="http://schemas.microsoft.com/office/powerpoint/2010/main" val="428098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9F1926-D03C-9373-A00E-AB70F73E101E}"/>
              </a:ext>
            </a:extLst>
          </p:cNvPr>
          <p:cNvPicPr>
            <a:picLocks noChangeAspect="1"/>
          </p:cNvPicPr>
          <p:nvPr/>
        </p:nvPicPr>
        <p:blipFill>
          <a:blip r:embed="rId2"/>
          <a:stretch>
            <a:fillRect/>
          </a:stretch>
        </p:blipFill>
        <p:spPr>
          <a:xfrm>
            <a:off x="260059" y="105460"/>
            <a:ext cx="11492917" cy="6463640"/>
          </a:xfrm>
          <a:prstGeom prst="rect">
            <a:avLst/>
          </a:prstGeom>
        </p:spPr>
      </p:pic>
    </p:spTree>
    <p:extLst>
      <p:ext uri="{BB962C8B-B14F-4D97-AF65-F5344CB8AC3E}">
        <p14:creationId xmlns:p14="http://schemas.microsoft.com/office/powerpoint/2010/main" val="641558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6888-373B-8D4A-FBE2-145A0B665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E0B3D-AA1B-E350-465C-178CFE711288}"/>
              </a:ext>
            </a:extLst>
          </p:cNvPr>
          <p:cNvSpPr>
            <a:spLocks noGrp="1"/>
          </p:cNvSpPr>
          <p:nvPr>
            <p:ph type="ctrTitle"/>
          </p:nvPr>
        </p:nvSpPr>
        <p:spPr>
          <a:xfrm>
            <a:off x="304800" y="2032879"/>
            <a:ext cx="8232710" cy="1507400"/>
          </a:xfrm>
        </p:spPr>
        <p:txBody>
          <a:bodyPr/>
          <a:lstStyle/>
          <a:p>
            <a:r>
              <a:rPr lang="en-US"/>
              <a:t>Our Purpose</a:t>
            </a:r>
          </a:p>
        </p:txBody>
      </p:sp>
    </p:spTree>
    <p:extLst>
      <p:ext uri="{BB962C8B-B14F-4D97-AF65-F5344CB8AC3E}">
        <p14:creationId xmlns:p14="http://schemas.microsoft.com/office/powerpoint/2010/main" val="2779746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F59AD3-B99F-3E6E-F57E-CFCDCBE85C22}"/>
              </a:ext>
            </a:extLst>
          </p:cNvPr>
          <p:cNvPicPr>
            <a:picLocks noChangeAspect="1"/>
          </p:cNvPicPr>
          <p:nvPr/>
        </p:nvPicPr>
        <p:blipFill>
          <a:blip r:embed="rId3"/>
          <a:stretch>
            <a:fillRect/>
          </a:stretch>
        </p:blipFill>
        <p:spPr>
          <a:xfrm>
            <a:off x="4632110" y="5060112"/>
            <a:ext cx="1724188" cy="222135"/>
          </a:xfrm>
          <a:prstGeom prst="rect">
            <a:avLst/>
          </a:prstGeom>
        </p:spPr>
      </p:pic>
      <p:graphicFrame>
        <p:nvGraphicFramePr>
          <p:cNvPr id="16" name="Diagram 15">
            <a:extLst>
              <a:ext uri="{FF2B5EF4-FFF2-40B4-BE49-F238E27FC236}">
                <a16:creationId xmlns:a16="http://schemas.microsoft.com/office/drawing/2014/main" id="{FF057BD9-7526-E868-14D3-52898D98F7DE}"/>
              </a:ext>
            </a:extLst>
          </p:cNvPr>
          <p:cNvGraphicFramePr/>
          <p:nvPr/>
        </p:nvGraphicFramePr>
        <p:xfrm>
          <a:off x="117009" y="763060"/>
          <a:ext cx="11718041" cy="4606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4491E099-6964-17AC-2689-3319079DEE27}"/>
              </a:ext>
            </a:extLst>
          </p:cNvPr>
          <p:cNvSpPr>
            <a:spLocks noGrp="1"/>
          </p:cNvSpPr>
          <p:nvPr>
            <p:ph type="title"/>
          </p:nvPr>
        </p:nvSpPr>
        <p:spPr>
          <a:xfrm>
            <a:off x="288303" y="262267"/>
            <a:ext cx="6713538" cy="468590"/>
          </a:xfrm>
        </p:spPr>
        <p:txBody>
          <a:bodyPr/>
          <a:lstStyle/>
          <a:p>
            <a:r>
              <a:rPr lang="en-US"/>
              <a:t>Next Steps</a:t>
            </a:r>
          </a:p>
        </p:txBody>
      </p:sp>
      <p:sp>
        <p:nvSpPr>
          <p:cNvPr id="6" name="Slide Number Placeholder 5">
            <a:extLst>
              <a:ext uri="{FF2B5EF4-FFF2-40B4-BE49-F238E27FC236}">
                <a16:creationId xmlns:a16="http://schemas.microsoft.com/office/drawing/2014/main" id="{50026D74-F421-88C2-B82B-281F5D671CFF}"/>
              </a:ext>
            </a:extLst>
          </p:cNvPr>
          <p:cNvSpPr>
            <a:spLocks noGrp="1"/>
          </p:cNvSpPr>
          <p:nvPr>
            <p:ph type="sldNum" sz="quarter" idx="12"/>
          </p:nvPr>
        </p:nvSpPr>
        <p:spPr/>
        <p:txBody>
          <a:bodyPr/>
          <a:lstStyle/>
          <a:p>
            <a:pPr marL="0" marR="0" lvl="0" indent="0" algn="r" defTabSz="914400"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1"/>
                </a:spcBef>
                <a:spcAft>
                  <a:spcPts val="601"/>
                </a:spcAft>
                <a:buClrTx/>
                <a:buSzTx/>
                <a:buFontTx/>
                <a:buNone/>
                <a:tabLst/>
                <a:defRPr/>
              </a:pPr>
              <a:t>50</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11" name="Flowchart: Process 10">
            <a:extLst>
              <a:ext uri="{FF2B5EF4-FFF2-40B4-BE49-F238E27FC236}">
                <a16:creationId xmlns:a16="http://schemas.microsoft.com/office/drawing/2014/main" id="{A118853B-5048-2F31-EB21-F02C9A80D7C1}"/>
              </a:ext>
            </a:extLst>
          </p:cNvPr>
          <p:cNvSpPr/>
          <p:nvPr/>
        </p:nvSpPr>
        <p:spPr>
          <a:xfrm>
            <a:off x="8436190" y="5261104"/>
            <a:ext cx="3398860" cy="132623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Johnson Text"/>
                <a:ea typeface="+mn-ea"/>
                <a:cs typeface="+mn-cs"/>
              </a:rPr>
              <a:t>Survey Materials:</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srgbClr val="FFFFFF"/>
                </a:solidFill>
                <a:effectLst/>
                <a:uLnTx/>
                <a:uFillTx/>
                <a:latin typeface="Johnson Text"/>
                <a:ea typeface="+mn-ea"/>
                <a:cs typeface="+mn-cs"/>
              </a:rPr>
              <a:t>PDF copy of sipIQ</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srgbClr val="FFFFFF"/>
                </a:solidFill>
                <a:effectLst/>
                <a:uLnTx/>
                <a:uFillTx/>
                <a:latin typeface="Johnson Text"/>
                <a:ea typeface="+mn-ea"/>
                <a:cs typeface="+mn-cs"/>
              </a:rPr>
              <a:t>Sample cover letter</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srgbClr val="FFFFFF"/>
                </a:solidFill>
                <a:effectLst/>
                <a:uLnTx/>
                <a:uFillTx/>
                <a:latin typeface="Johnson Text"/>
                <a:ea typeface="+mn-ea"/>
                <a:cs typeface="+mn-cs"/>
              </a:rPr>
              <a:t>Copy of embedded </a:t>
            </a:r>
            <a:r>
              <a:rPr lang="en-US" sz="1200">
                <a:solidFill>
                  <a:srgbClr val="FFFFFF"/>
                </a:solidFill>
                <a:latin typeface="Johnson Text"/>
              </a:rPr>
              <a:t>protocol</a:t>
            </a:r>
            <a:r>
              <a:rPr kumimoji="0" lang="en-US" sz="1200" b="0" i="0" u="none" strike="noStrike" kern="1200" cap="none" spc="0" normalizeH="0" baseline="0" noProof="0">
                <a:ln>
                  <a:noFill/>
                </a:ln>
                <a:solidFill>
                  <a:srgbClr val="FFFFFF"/>
                </a:solidFill>
                <a:effectLst/>
                <a:uLnTx/>
                <a:uFillTx/>
                <a:latin typeface="Johnson Text"/>
                <a:ea typeface="+mn-ea"/>
                <a:cs typeface="+mn-cs"/>
              </a:rPr>
              <a:t> summary</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srgbClr val="FFFFFF"/>
                </a:solidFill>
                <a:effectLst/>
                <a:uLnTx/>
                <a:uFillTx/>
                <a:latin typeface="Johnson Text"/>
                <a:ea typeface="+mn-ea"/>
                <a:cs typeface="+mn-cs"/>
              </a:rPr>
              <a:t>Qualtrics access guide and login information</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srgbClr val="FFFFFF"/>
                </a:solidFill>
                <a:effectLst/>
                <a:uLnTx/>
                <a:uFillTx/>
                <a:latin typeface="Johnson Text"/>
                <a:ea typeface="+mn-ea"/>
                <a:cs typeface="+mn-cs"/>
              </a:rPr>
              <a:t>IP Attorney CDA Review Form​</a:t>
            </a:r>
          </a:p>
        </p:txBody>
      </p:sp>
      <p:sp>
        <p:nvSpPr>
          <p:cNvPr id="12" name="TextBox 11">
            <a:extLst>
              <a:ext uri="{FF2B5EF4-FFF2-40B4-BE49-F238E27FC236}">
                <a16:creationId xmlns:a16="http://schemas.microsoft.com/office/drawing/2014/main" id="{F6535462-B595-B9E5-7790-B00383EF0FA4}"/>
              </a:ext>
            </a:extLst>
          </p:cNvPr>
          <p:cNvSpPr txBox="1"/>
          <p:nvPr/>
        </p:nvSpPr>
        <p:spPr>
          <a:xfrm>
            <a:off x="1339243" y="4491656"/>
            <a:ext cx="2064352" cy="33855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Johnson Text"/>
                <a:ea typeface="+mn-ea"/>
                <a:cs typeface="+mn-cs"/>
              </a:rPr>
              <a:t>Start: </a:t>
            </a:r>
            <a:r>
              <a:rPr kumimoji="0" lang="en-US" sz="1600" b="1" i="0" u="none" strike="noStrike" kern="1200" cap="none" spc="0" normalizeH="0" baseline="0" noProof="0">
                <a:ln>
                  <a:noFill/>
                </a:ln>
                <a:solidFill>
                  <a:srgbClr val="EB1700"/>
                </a:solidFill>
                <a:effectLst/>
                <a:highlight>
                  <a:srgbClr val="FFFF00"/>
                </a:highlight>
                <a:uLnTx/>
                <a:uFillTx/>
                <a:latin typeface="Johnson Text"/>
                <a:ea typeface="+mn-ea"/>
                <a:cs typeface="+mn-cs"/>
              </a:rPr>
              <a:t>19 </a:t>
            </a:r>
            <a:r>
              <a:rPr lang="en-US" sz="1600" b="1">
                <a:solidFill>
                  <a:srgbClr val="EB1700"/>
                </a:solidFill>
                <a:highlight>
                  <a:srgbClr val="FFFF00"/>
                </a:highlight>
                <a:latin typeface="Johnson Text"/>
              </a:rPr>
              <a:t>May </a:t>
            </a:r>
            <a:r>
              <a:rPr kumimoji="0" lang="en-US" sz="1600" b="1" i="0" u="none" strike="noStrike" kern="1200" cap="none" spc="0" normalizeH="0" baseline="0" noProof="0">
                <a:ln>
                  <a:noFill/>
                </a:ln>
                <a:solidFill>
                  <a:srgbClr val="EB1700"/>
                </a:solidFill>
                <a:effectLst/>
                <a:highlight>
                  <a:srgbClr val="FFFF00"/>
                </a:highlight>
                <a:uLnTx/>
                <a:uFillTx/>
                <a:latin typeface="Johnson Text"/>
                <a:ea typeface="+mn-ea"/>
                <a:cs typeface="+mn-cs"/>
              </a:rPr>
              <a:t>2026</a:t>
            </a:r>
          </a:p>
        </p:txBody>
      </p:sp>
      <p:sp>
        <p:nvSpPr>
          <p:cNvPr id="13" name="TextBox 12">
            <a:extLst>
              <a:ext uri="{FF2B5EF4-FFF2-40B4-BE49-F238E27FC236}">
                <a16:creationId xmlns:a16="http://schemas.microsoft.com/office/drawing/2014/main" id="{49AED0AC-71F0-4EB0-3CCE-6B14DBCFCCEA}"/>
              </a:ext>
            </a:extLst>
          </p:cNvPr>
          <p:cNvSpPr txBox="1"/>
          <p:nvPr/>
        </p:nvSpPr>
        <p:spPr>
          <a:xfrm>
            <a:off x="4632110" y="4307119"/>
            <a:ext cx="1658923" cy="101566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Johnson Text"/>
                <a:ea typeface="+mn-ea"/>
                <a:cs typeface="+mn-cs"/>
              </a:rPr>
              <a:t>Countries with “Completed” status in SLRT - sites will be moved to SDT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Johnson Text"/>
              <a:ea typeface="+mn-ea"/>
              <a:cs typeface="+mn-cs"/>
            </a:endParaRPr>
          </a:p>
        </p:txBody>
      </p:sp>
      <p:sp>
        <p:nvSpPr>
          <p:cNvPr id="14" name="TextBox 13">
            <a:extLst>
              <a:ext uri="{FF2B5EF4-FFF2-40B4-BE49-F238E27FC236}">
                <a16:creationId xmlns:a16="http://schemas.microsoft.com/office/drawing/2014/main" id="{97D9136E-C47D-04AB-7301-A3BE7E394124}"/>
              </a:ext>
            </a:extLst>
          </p:cNvPr>
          <p:cNvSpPr txBox="1"/>
          <p:nvPr/>
        </p:nvSpPr>
        <p:spPr>
          <a:xfrm>
            <a:off x="7315200" y="4539164"/>
            <a:ext cx="2361839"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Johnson Text"/>
                <a:ea typeface="+mn-ea"/>
                <a:cs typeface="+mn-cs"/>
              </a:rPr>
              <a:t>End of Site Outreach: </a:t>
            </a:r>
            <a:r>
              <a:rPr kumimoji="0" lang="en-US" sz="1600" b="1" i="0" u="none" strike="noStrike" kern="1200" cap="none" spc="0" normalizeH="0" baseline="0" noProof="0">
                <a:ln>
                  <a:noFill/>
                </a:ln>
                <a:solidFill>
                  <a:srgbClr val="EB1700"/>
                </a:solidFill>
                <a:effectLst/>
                <a:highlight>
                  <a:srgbClr val="FFFF00"/>
                </a:highlight>
                <a:uLnTx/>
                <a:uFillTx/>
                <a:latin typeface="Johnson Text"/>
                <a:ea typeface="+mn-ea"/>
                <a:cs typeface="+mn-cs"/>
              </a:rPr>
              <a:t>30 June 2026</a:t>
            </a:r>
          </a:p>
        </p:txBody>
      </p:sp>
      <p:sp>
        <p:nvSpPr>
          <p:cNvPr id="15" name="TextBox 14">
            <a:extLst>
              <a:ext uri="{FF2B5EF4-FFF2-40B4-BE49-F238E27FC236}">
                <a16:creationId xmlns:a16="http://schemas.microsoft.com/office/drawing/2014/main" id="{ED80D2F8-D515-9718-47C5-5FEC90269746}"/>
              </a:ext>
            </a:extLst>
          </p:cNvPr>
          <p:cNvSpPr txBox="1"/>
          <p:nvPr/>
        </p:nvSpPr>
        <p:spPr>
          <a:xfrm>
            <a:off x="618714" y="5907753"/>
            <a:ext cx="7817476" cy="369462"/>
          </a:xfrm>
          <a:prstGeom prst="rect">
            <a:avLst/>
          </a:prstGeom>
          <a:noFill/>
        </p:spPr>
        <p:txBody>
          <a:bodyPr wrap="square" lIns="91440" tIns="45721" rIns="91440" bIns="45721"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srgbClr val="FF0000"/>
                </a:solidFill>
                <a:effectLst/>
                <a:uLnTx/>
                <a:uFillTx/>
                <a:latin typeface="Johnson Text"/>
                <a:ea typeface="+mn-ea"/>
                <a:cs typeface="+mn-cs"/>
              </a:rPr>
              <a:t>Check if you have SLRT edit access. Any issues, contact Jenifer Eche</a:t>
            </a:r>
          </a:p>
        </p:txBody>
      </p:sp>
      <p:pic>
        <p:nvPicPr>
          <p:cNvPr id="8" name="Picture 7">
            <a:extLst>
              <a:ext uri="{FF2B5EF4-FFF2-40B4-BE49-F238E27FC236}">
                <a16:creationId xmlns:a16="http://schemas.microsoft.com/office/drawing/2014/main" id="{CD842CF6-F5B8-42B6-5EEC-D8715E941DA7}"/>
              </a:ext>
            </a:extLst>
          </p:cNvPr>
          <p:cNvPicPr>
            <a:picLocks noChangeAspect="1"/>
          </p:cNvPicPr>
          <p:nvPr/>
        </p:nvPicPr>
        <p:blipFill>
          <a:blip r:embed="rId9"/>
          <a:stretch>
            <a:fillRect/>
          </a:stretch>
        </p:blipFill>
        <p:spPr>
          <a:xfrm>
            <a:off x="2498381" y="4238571"/>
            <a:ext cx="1491484" cy="203334"/>
          </a:xfrm>
          <a:prstGeom prst="rect">
            <a:avLst/>
          </a:prstGeom>
        </p:spPr>
      </p:pic>
      <p:sp>
        <p:nvSpPr>
          <p:cNvPr id="9" name="Arrow: Curved Up 8">
            <a:extLst>
              <a:ext uri="{FF2B5EF4-FFF2-40B4-BE49-F238E27FC236}">
                <a16:creationId xmlns:a16="http://schemas.microsoft.com/office/drawing/2014/main" id="{049DA2A4-2F70-389E-DA4D-93CB2E81C774}"/>
              </a:ext>
            </a:extLst>
          </p:cNvPr>
          <p:cNvSpPr/>
          <p:nvPr/>
        </p:nvSpPr>
        <p:spPr>
          <a:xfrm>
            <a:off x="3497254" y="4646886"/>
            <a:ext cx="3648933" cy="787641"/>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000000"/>
              </a:solidFill>
              <a:effectLst/>
              <a:uLnTx/>
              <a:uFillTx/>
              <a:latin typeface="Johnson Text"/>
              <a:ea typeface="+mn-ea"/>
              <a:cs typeface="+mn-cs"/>
            </a:endParaRPr>
          </a:p>
        </p:txBody>
      </p:sp>
      <p:sp>
        <p:nvSpPr>
          <p:cNvPr id="10" name="TextBox 9">
            <a:extLst>
              <a:ext uri="{FF2B5EF4-FFF2-40B4-BE49-F238E27FC236}">
                <a16:creationId xmlns:a16="http://schemas.microsoft.com/office/drawing/2014/main" id="{EDF3B1E5-DA6B-BA2B-66CC-7446FBDD01E6}"/>
              </a:ext>
            </a:extLst>
          </p:cNvPr>
          <p:cNvSpPr txBox="1"/>
          <p:nvPr/>
        </p:nvSpPr>
        <p:spPr>
          <a:xfrm>
            <a:off x="4337359" y="5519009"/>
            <a:ext cx="3063744" cy="46166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Johnson Text"/>
                <a:ea typeface="+mn-ea"/>
                <a:cs typeface="+mn-cs"/>
              </a:rPr>
              <a:t>Ongoing basis </a:t>
            </a:r>
            <a:r>
              <a:rPr kumimoji="0" lang="en-US" sz="1200" b="1" i="1" u="none" strike="noStrike" kern="1200" cap="none" spc="0" normalizeH="0" baseline="0" noProof="0">
                <a:ln>
                  <a:noFill/>
                </a:ln>
                <a:solidFill>
                  <a:srgbClr val="000000"/>
                </a:solidFill>
                <a:effectLst/>
                <a:uLnTx/>
                <a:uFillTx/>
                <a:latin typeface="Johnson Text"/>
                <a:ea typeface="+mn-ea"/>
                <a:cs typeface="+mn-cs"/>
              </a:rPr>
              <a:t>(~1 week review turn around time</a:t>
            </a:r>
            <a:r>
              <a:rPr kumimoji="0" lang="en-US" sz="1200" b="0" i="1" u="none" strike="noStrike" kern="1200" cap="none" spc="0" normalizeH="0" baseline="0" noProof="0">
                <a:ln>
                  <a:noFill/>
                </a:ln>
                <a:solidFill>
                  <a:srgbClr val="000000"/>
                </a:solidFill>
                <a:effectLst/>
                <a:uLnTx/>
                <a:uFillTx/>
                <a:latin typeface="Johnson Text"/>
                <a:ea typeface="+mn-ea"/>
                <a:cs typeface="+mn-cs"/>
              </a:rPr>
              <a:t>)</a:t>
            </a:r>
          </a:p>
        </p:txBody>
      </p:sp>
    </p:spTree>
    <p:extLst>
      <p:ext uri="{BB962C8B-B14F-4D97-AF65-F5344CB8AC3E}">
        <p14:creationId xmlns:p14="http://schemas.microsoft.com/office/powerpoint/2010/main" val="142750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2D9F3-7050-B70B-19C6-FE9B02046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B330D-0813-516C-B1EC-9F6A868FFEE6}"/>
              </a:ext>
            </a:extLst>
          </p:cNvPr>
          <p:cNvSpPr>
            <a:spLocks noGrp="1"/>
          </p:cNvSpPr>
          <p:nvPr>
            <p:ph type="title"/>
          </p:nvPr>
        </p:nvSpPr>
        <p:spPr/>
        <p:txBody>
          <a:bodyPr/>
          <a:lstStyle/>
          <a:p>
            <a:r>
              <a:rPr lang="en-US"/>
              <a:t>Timelines</a:t>
            </a:r>
          </a:p>
        </p:txBody>
      </p:sp>
      <p:graphicFrame>
        <p:nvGraphicFramePr>
          <p:cNvPr id="4" name="Table 3">
            <a:extLst>
              <a:ext uri="{FF2B5EF4-FFF2-40B4-BE49-F238E27FC236}">
                <a16:creationId xmlns:a16="http://schemas.microsoft.com/office/drawing/2014/main" id="{15F11FD9-F890-82A9-FDA3-6B38046D20DA}"/>
              </a:ext>
            </a:extLst>
          </p:cNvPr>
          <p:cNvGraphicFramePr>
            <a:graphicFrameLocks noGrp="1"/>
          </p:cNvGraphicFramePr>
          <p:nvPr>
            <p:extLst>
              <p:ext uri="{D42A27DB-BD31-4B8C-83A1-F6EECF244321}">
                <p14:modId xmlns:p14="http://schemas.microsoft.com/office/powerpoint/2010/main" val="1775869302"/>
              </p:ext>
            </p:extLst>
          </p:nvPr>
        </p:nvGraphicFramePr>
        <p:xfrm>
          <a:off x="1238061" y="927080"/>
          <a:ext cx="10347317" cy="4617959"/>
        </p:xfrm>
        <a:graphic>
          <a:graphicData uri="http://schemas.openxmlformats.org/drawingml/2006/table">
            <a:tbl>
              <a:tblPr/>
              <a:tblGrid>
                <a:gridCol w="5851991">
                  <a:extLst>
                    <a:ext uri="{9D8B030D-6E8A-4147-A177-3AD203B41FA5}">
                      <a16:colId xmlns:a16="http://schemas.microsoft.com/office/drawing/2014/main" val="3974139541"/>
                    </a:ext>
                  </a:extLst>
                </a:gridCol>
                <a:gridCol w="4495326">
                  <a:extLst>
                    <a:ext uri="{9D8B030D-6E8A-4147-A177-3AD203B41FA5}">
                      <a16:colId xmlns:a16="http://schemas.microsoft.com/office/drawing/2014/main" val="2284551769"/>
                    </a:ext>
                  </a:extLst>
                </a:gridCol>
              </a:tblGrid>
              <a:tr h="460026">
                <a:tc>
                  <a:txBody>
                    <a:bodyPr/>
                    <a:lstStyle/>
                    <a:p>
                      <a:pPr marL="0" marR="0" fontAlgn="t">
                        <a:spcBef>
                          <a:spcPts val="0"/>
                        </a:spcBef>
                        <a:spcAft>
                          <a:spcPts val="0"/>
                        </a:spcAft>
                      </a:pPr>
                      <a:r>
                        <a:rPr lang="en-US" sz="1800">
                          <a:solidFill>
                            <a:srgbClr val="FFFFFF"/>
                          </a:solidFill>
                          <a:effectLst/>
                          <a:latin typeface="+mj-lt"/>
                        </a:rPr>
                        <a:t> Action​</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accent1">
                        <a:lumMod val="60000"/>
                        <a:lumOff val="40000"/>
                      </a:schemeClr>
                    </a:solidFill>
                  </a:tcPr>
                </a:tc>
                <a:tc>
                  <a:txBody>
                    <a:bodyPr/>
                    <a:lstStyle/>
                    <a:p>
                      <a:pPr marL="0" marR="0" algn="ctr" fontAlgn="t">
                        <a:spcBef>
                          <a:spcPts val="0"/>
                        </a:spcBef>
                        <a:spcAft>
                          <a:spcPts val="0"/>
                        </a:spcAft>
                      </a:pPr>
                      <a:r>
                        <a:rPr lang="en-US" sz="1800">
                          <a:solidFill>
                            <a:srgbClr val="FFFFFF"/>
                          </a:solidFill>
                          <a:effectLst/>
                          <a:latin typeface="+mj-lt"/>
                        </a:rPr>
                        <a:t>Timing</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38435105"/>
                  </a:ext>
                </a:extLst>
              </a:tr>
              <a:tr h="442333">
                <a:tc>
                  <a:txBody>
                    <a:bodyPr/>
                    <a:lstStyle/>
                    <a:p>
                      <a:pPr marL="0" marR="0" fontAlgn="t">
                        <a:spcBef>
                          <a:spcPts val="0"/>
                        </a:spcBef>
                        <a:spcAft>
                          <a:spcPts val="0"/>
                        </a:spcAft>
                      </a:pPr>
                      <a:r>
                        <a:rPr lang="en-US" sz="1400" b="0" err="1">
                          <a:solidFill>
                            <a:schemeClr val="tx1"/>
                          </a:solidFill>
                          <a:effectLst/>
                          <a:latin typeface="+mn-lt"/>
                        </a:rPr>
                        <a:t>SipIQ</a:t>
                      </a:r>
                      <a:r>
                        <a:rPr lang="en-US" sz="1400" b="0">
                          <a:solidFill>
                            <a:schemeClr val="tx1"/>
                          </a:solidFill>
                          <a:effectLst/>
                          <a:latin typeface="+mn-lt"/>
                        </a:rPr>
                        <a:t> Kick off and activities, including site list review</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400" b="0">
                          <a:solidFill>
                            <a:schemeClr val="tx1"/>
                          </a:solidFill>
                          <a:effectLst/>
                          <a:latin typeface="+mn-lt"/>
                        </a:rPr>
                        <a:t>19May2026</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589670972"/>
                  </a:ext>
                </a:extLst>
              </a:tr>
              <a:tr h="371560">
                <a:tc>
                  <a:txBody>
                    <a:bodyPr/>
                    <a:lstStyle/>
                    <a:p>
                      <a:pPr marL="0" marR="0" fontAlgn="t">
                        <a:spcBef>
                          <a:spcPts val="0"/>
                        </a:spcBef>
                        <a:spcAft>
                          <a:spcPts val="0"/>
                        </a:spcAft>
                      </a:pPr>
                      <a:r>
                        <a:rPr lang="en-US" sz="1400" b="0">
                          <a:solidFill>
                            <a:schemeClr val="tx1"/>
                          </a:solidFill>
                          <a:effectLst/>
                          <a:latin typeface="+mn-lt"/>
                        </a:rPr>
                        <a:t>SLRT and Site Outreach launch</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400" b="0">
                          <a:solidFill>
                            <a:schemeClr val="tx1"/>
                          </a:solidFill>
                          <a:effectLst/>
                          <a:latin typeface="+mn-lt"/>
                        </a:rPr>
                        <a:t>19May2026</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172887176"/>
                  </a:ext>
                </a:extLst>
              </a:tr>
              <a:tr h="371560">
                <a:tc>
                  <a:txBody>
                    <a:bodyPr/>
                    <a:lstStyle/>
                    <a:p>
                      <a:pPr marL="0" lvl="0">
                        <a:spcBef>
                          <a:spcPts val="0"/>
                        </a:spcBef>
                        <a:spcAft>
                          <a:spcPts val="0"/>
                        </a:spcAft>
                        <a:buNone/>
                      </a:pPr>
                      <a:r>
                        <a:rPr lang="en-US" sz="1400" b="0">
                          <a:solidFill>
                            <a:schemeClr val="tx1"/>
                          </a:solidFill>
                          <a:effectLst/>
                          <a:latin typeface="+mn-lt"/>
                        </a:rPr>
                        <a:t>Final Protocol</a:t>
                      </a:r>
                      <a:endParaRPr lang="en-US"/>
                    </a:p>
                  </a:txBody>
                  <a:tcPr marL="35700" marR="35700" marT="35700" marB="35700" anchor="ctr">
                    <a:lnL w="12700">
                      <a:solidFill>
                        <a:srgbClr val="A3A3A3"/>
                      </a:solidFill>
                    </a:lnL>
                    <a:lnR w="12700">
                      <a:solidFill>
                        <a:srgbClr val="A3A3A3"/>
                      </a:solidFill>
                    </a:lnR>
                    <a:lnT w="12700">
                      <a:solidFill>
                        <a:srgbClr val="A3A3A3"/>
                      </a:solidFill>
                    </a:lnT>
                    <a:lnB w="12700">
                      <a:solidFill>
                        <a:srgbClr val="A3A3A3"/>
                      </a:solidFill>
                    </a:lnB>
                    <a:noFill/>
                  </a:tcPr>
                </a:tc>
                <a:tc>
                  <a:txBody>
                    <a:bodyPr/>
                    <a:lstStyle/>
                    <a:p>
                      <a:pPr marL="0" lvl="0" algn="ctr">
                        <a:spcBef>
                          <a:spcPts val="0"/>
                        </a:spcBef>
                        <a:spcAft>
                          <a:spcPts val="0"/>
                        </a:spcAft>
                        <a:buNone/>
                      </a:pPr>
                      <a:r>
                        <a:rPr lang="en-US" sz="1400" b="0">
                          <a:solidFill>
                            <a:schemeClr val="tx1"/>
                          </a:solidFill>
                          <a:effectLst/>
                          <a:latin typeface="+mn-lt"/>
                        </a:rPr>
                        <a:t>End of June</a:t>
                      </a:r>
                      <a:endParaRPr lang="en-US"/>
                    </a:p>
                  </a:txBody>
                  <a:tcPr marL="35700" marR="35700" marT="35700" marB="35700" anchor="ctr">
                    <a:lnL w="12700">
                      <a:solidFill>
                        <a:srgbClr val="A3A3A3"/>
                      </a:solidFill>
                    </a:lnL>
                    <a:lnR w="12700">
                      <a:solidFill>
                        <a:srgbClr val="A3A3A3"/>
                      </a:solidFill>
                    </a:lnR>
                    <a:lnT w="12700">
                      <a:solidFill>
                        <a:srgbClr val="A3A3A3"/>
                      </a:solidFill>
                    </a:lnT>
                    <a:lnB w="12700">
                      <a:solidFill>
                        <a:srgbClr val="A3A3A3"/>
                      </a:solidFill>
                    </a:lnB>
                    <a:noFill/>
                  </a:tcPr>
                </a:tc>
                <a:extLst>
                  <a:ext uri="{0D108BD9-81ED-4DB2-BD59-A6C34878D82A}">
                    <a16:rowId xmlns:a16="http://schemas.microsoft.com/office/drawing/2014/main" val="3196516314"/>
                  </a:ext>
                </a:extLst>
              </a:tr>
              <a:tr h="371560">
                <a:tc>
                  <a:txBody>
                    <a:bodyPr/>
                    <a:lstStyle/>
                    <a:p>
                      <a:pPr marL="0" lvl="0">
                        <a:spcBef>
                          <a:spcPts val="0"/>
                        </a:spcBef>
                        <a:spcAft>
                          <a:spcPts val="0"/>
                        </a:spcAft>
                        <a:buNone/>
                      </a:pPr>
                      <a:r>
                        <a:rPr lang="en-US" sz="1400" b="0">
                          <a:solidFill>
                            <a:schemeClr val="tx1"/>
                          </a:solidFill>
                          <a:effectLst/>
                          <a:latin typeface="+mn-lt"/>
                        </a:rPr>
                        <a:t>Site Outreach (</a:t>
                      </a:r>
                      <a:r>
                        <a:rPr lang="en-US" sz="1400" b="0" err="1">
                          <a:solidFill>
                            <a:schemeClr val="tx1"/>
                          </a:solidFill>
                          <a:effectLst/>
                          <a:latin typeface="+mn-lt"/>
                        </a:rPr>
                        <a:t>sipiq</a:t>
                      </a:r>
                      <a:r>
                        <a:rPr lang="en-US" sz="1400" b="0">
                          <a:solidFill>
                            <a:schemeClr val="tx1"/>
                          </a:solidFill>
                          <a:effectLst/>
                          <a:latin typeface="+mn-lt"/>
                        </a:rPr>
                        <a:t>) to be completed</a:t>
                      </a:r>
                    </a:p>
                  </a:txBody>
                  <a:tcPr marL="35699" marR="35699" marT="35699" marB="35699" anchor="ctr">
                    <a:lnL w="12700">
                      <a:solidFill>
                        <a:srgbClr val="A3A3A3"/>
                      </a:solidFill>
                    </a:lnL>
                    <a:lnR w="12700">
                      <a:solidFill>
                        <a:srgbClr val="A3A3A3"/>
                      </a:solidFill>
                    </a:lnR>
                    <a:lnT w="12700" cap="flat" cmpd="sng" algn="ctr">
                      <a:solidFill>
                        <a:srgbClr val="A3A3A3"/>
                      </a:solidFill>
                      <a:prstDash val="solid"/>
                      <a:round/>
                      <a:headEnd type="none" w="med" len="med"/>
                      <a:tailEnd type="none" w="med" len="med"/>
                    </a:lnT>
                    <a:lnB w="12700">
                      <a:solidFill>
                        <a:srgbClr val="A3A3A3"/>
                      </a:solidFill>
                    </a:lnB>
                    <a:noFill/>
                  </a:tcPr>
                </a:tc>
                <a:tc>
                  <a:txBody>
                    <a:bodyPr/>
                    <a:lstStyle/>
                    <a:p>
                      <a:pPr marL="0" lvl="0" algn="ctr">
                        <a:spcBef>
                          <a:spcPts val="0"/>
                        </a:spcBef>
                        <a:spcAft>
                          <a:spcPts val="0"/>
                        </a:spcAft>
                        <a:buNone/>
                      </a:pPr>
                      <a:r>
                        <a:rPr lang="en-US" sz="1400" b="0">
                          <a:solidFill>
                            <a:schemeClr val="tx1"/>
                          </a:solidFill>
                          <a:effectLst/>
                          <a:latin typeface="+mn-lt"/>
                        </a:rPr>
                        <a:t>30Jun2026</a:t>
                      </a:r>
                    </a:p>
                  </a:txBody>
                  <a:tcPr marL="35699" marR="35699" marT="35699" marB="35699" anchor="ctr">
                    <a:lnL w="12700">
                      <a:solidFill>
                        <a:srgbClr val="A3A3A3"/>
                      </a:solidFill>
                    </a:lnL>
                    <a:lnR w="12700">
                      <a:solidFill>
                        <a:srgbClr val="A3A3A3"/>
                      </a:solidFill>
                    </a:lnR>
                    <a:lnT w="12700" cap="flat" cmpd="sng" algn="ctr">
                      <a:solidFill>
                        <a:srgbClr val="A3A3A3"/>
                      </a:solidFill>
                      <a:prstDash val="solid"/>
                      <a:round/>
                      <a:headEnd type="none" w="med" len="med"/>
                      <a:tailEnd type="none" w="med" len="med"/>
                    </a:lnT>
                    <a:lnB w="12700">
                      <a:solidFill>
                        <a:srgbClr val="A3A3A3"/>
                      </a:solidFill>
                    </a:lnB>
                    <a:noFill/>
                  </a:tcPr>
                </a:tc>
                <a:extLst>
                  <a:ext uri="{0D108BD9-81ED-4DB2-BD59-A6C34878D82A}">
                    <a16:rowId xmlns:a16="http://schemas.microsoft.com/office/drawing/2014/main" val="3658460073"/>
                  </a:ext>
                </a:extLst>
              </a:tr>
              <a:tr h="371560">
                <a:tc>
                  <a:txBody>
                    <a:bodyPr/>
                    <a:lstStyle/>
                    <a:p>
                      <a:pPr marL="0" lvl="0">
                        <a:spcBef>
                          <a:spcPts val="0"/>
                        </a:spcBef>
                        <a:spcAft>
                          <a:spcPts val="0"/>
                        </a:spcAft>
                        <a:buNone/>
                      </a:pPr>
                      <a:r>
                        <a:rPr lang="en-US" sz="1400" b="0">
                          <a:solidFill>
                            <a:schemeClr val="tx1"/>
                          </a:solidFill>
                          <a:effectLst/>
                          <a:latin typeface="+mn-lt"/>
                        </a:rPr>
                        <a:t>List of Countries to proceed to SQV</a:t>
                      </a:r>
                    </a:p>
                  </a:txBody>
                  <a:tcPr marL="35699" marR="35699" marT="35699" marB="35699" anchor="ctr">
                    <a:lnL w="12700">
                      <a:solidFill>
                        <a:srgbClr val="A3A3A3"/>
                      </a:solidFill>
                    </a:lnL>
                    <a:lnR w="12700" cap="flat" cmpd="sng" algn="ctr">
                      <a:solidFill>
                        <a:srgbClr val="A3A3A3"/>
                      </a:solidFill>
                      <a:prstDash val="solid"/>
                      <a:round/>
                      <a:headEnd type="none" w="med" len="med"/>
                      <a:tailEnd type="none" w="med" len="med"/>
                    </a:lnR>
                    <a:lnT w="12700">
                      <a:solidFill>
                        <a:srgbClr val="A3A3A3"/>
                      </a:solidFill>
                    </a:lnT>
                    <a:lnB w="12700" cap="flat" cmpd="sng" algn="ctr">
                      <a:solidFill>
                        <a:srgbClr val="A3A3A3"/>
                      </a:solidFill>
                      <a:prstDash val="solid"/>
                      <a:round/>
                      <a:headEnd type="none" w="med" len="med"/>
                      <a:tailEnd type="none" w="med" len="med"/>
                    </a:lnB>
                    <a:noFill/>
                  </a:tcPr>
                </a:tc>
                <a:tc>
                  <a:txBody>
                    <a:bodyPr/>
                    <a:lstStyle/>
                    <a:p>
                      <a:pPr marL="0" lvl="0" algn="ctr">
                        <a:spcBef>
                          <a:spcPts val="0"/>
                        </a:spcBef>
                        <a:spcAft>
                          <a:spcPts val="0"/>
                        </a:spcAft>
                        <a:buNone/>
                      </a:pPr>
                      <a:r>
                        <a:rPr lang="en-US" sz="1400" b="0">
                          <a:solidFill>
                            <a:schemeClr val="tx1"/>
                          </a:solidFill>
                          <a:effectLst/>
                          <a:latin typeface="+mn-lt"/>
                        </a:rPr>
                        <a:t>Mid July 2026</a:t>
                      </a:r>
                    </a:p>
                  </a:txBody>
                  <a:tcPr marL="35699" marR="35699" marT="35699" marB="35699" anchor="ctr">
                    <a:lnL w="12700" cap="flat" cmpd="sng" algn="ctr">
                      <a:solidFill>
                        <a:srgbClr val="A3A3A3"/>
                      </a:solidFill>
                      <a:prstDash val="solid"/>
                      <a:round/>
                      <a:headEnd type="none" w="med" len="med"/>
                      <a:tailEnd type="none" w="med" len="med"/>
                    </a:lnL>
                    <a:lnR w="12700">
                      <a:solidFill>
                        <a:srgbClr val="A3A3A3"/>
                      </a:solidFill>
                    </a:lnR>
                    <a:lnT w="12700">
                      <a:solidFill>
                        <a:srgbClr val="A3A3A3"/>
                      </a:solidFill>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026902573"/>
                  </a:ext>
                </a:extLst>
              </a:tr>
              <a:tr h="371560">
                <a:tc>
                  <a:txBody>
                    <a:bodyPr/>
                    <a:lstStyle/>
                    <a:p>
                      <a:pPr marL="0" lvl="0">
                        <a:spcBef>
                          <a:spcPts val="0"/>
                        </a:spcBef>
                        <a:spcAft>
                          <a:spcPts val="0"/>
                        </a:spcAft>
                        <a:buNone/>
                      </a:pPr>
                      <a:r>
                        <a:rPr lang="en-US" sz="1400" b="0">
                          <a:solidFill>
                            <a:schemeClr val="tx1"/>
                          </a:solidFill>
                          <a:effectLst/>
                          <a:latin typeface="+mn-lt"/>
                        </a:rPr>
                        <a:t>SQV Training and SQVs to be conducted</a:t>
                      </a:r>
                    </a:p>
                  </a:txBody>
                  <a:tcPr marL="35699" marR="35699" marT="35699" marB="35699" anchor="ctr">
                    <a:lnL w="12700">
                      <a:solidFill>
                        <a:srgbClr val="A3A3A3"/>
                      </a:solidFill>
                    </a:lnL>
                    <a:lnR w="12700">
                      <a:solidFill>
                        <a:srgbClr val="A3A3A3"/>
                      </a:solidFill>
                    </a:lnR>
                    <a:lnT w="12700">
                      <a:solidFill>
                        <a:srgbClr val="A3A3A3"/>
                      </a:solidFill>
                    </a:lnT>
                    <a:lnB w="12700">
                      <a:solidFill>
                        <a:srgbClr val="A3A3A3"/>
                      </a:solidFill>
                    </a:lnB>
                    <a:noFill/>
                  </a:tcPr>
                </a:tc>
                <a:tc>
                  <a:txBody>
                    <a:bodyPr/>
                    <a:lstStyle/>
                    <a:p>
                      <a:pPr marL="0" lvl="0" algn="ctr">
                        <a:spcBef>
                          <a:spcPts val="0"/>
                        </a:spcBef>
                        <a:spcAft>
                          <a:spcPts val="0"/>
                        </a:spcAft>
                        <a:buNone/>
                      </a:pPr>
                      <a:r>
                        <a:rPr lang="en-US" sz="1400" b="0">
                          <a:solidFill>
                            <a:schemeClr val="tx1"/>
                          </a:solidFill>
                          <a:effectLst/>
                          <a:latin typeface="+mn-lt"/>
                        </a:rPr>
                        <a:t>17 June 2026 Training; July – Aug SQVs</a:t>
                      </a:r>
                    </a:p>
                  </a:txBody>
                  <a:tcPr marL="35699" marR="35699" marT="35699" marB="35699" anchor="ctr">
                    <a:lnL w="12700">
                      <a:solidFill>
                        <a:srgbClr val="A3A3A3"/>
                      </a:solidFill>
                    </a:lnL>
                    <a:lnR w="12700">
                      <a:solidFill>
                        <a:srgbClr val="A3A3A3"/>
                      </a:solidFill>
                    </a:lnR>
                    <a:lnT w="12700">
                      <a:solidFill>
                        <a:srgbClr val="A3A3A3"/>
                      </a:solidFill>
                    </a:lnT>
                    <a:lnB w="12700">
                      <a:solidFill>
                        <a:srgbClr val="A3A3A3"/>
                      </a:solidFill>
                    </a:lnB>
                    <a:noFill/>
                  </a:tcPr>
                </a:tc>
                <a:extLst>
                  <a:ext uri="{0D108BD9-81ED-4DB2-BD59-A6C34878D82A}">
                    <a16:rowId xmlns:a16="http://schemas.microsoft.com/office/drawing/2014/main" val="1025525326"/>
                  </a:ext>
                </a:extLst>
              </a:tr>
              <a:tr h="371560">
                <a:tc>
                  <a:txBody>
                    <a:bodyPr/>
                    <a:lstStyle/>
                    <a:p>
                      <a:pPr marL="0" lvl="0">
                        <a:spcBef>
                          <a:spcPts val="0"/>
                        </a:spcBef>
                        <a:spcAft>
                          <a:spcPts val="0"/>
                        </a:spcAft>
                        <a:buNone/>
                      </a:pPr>
                      <a:r>
                        <a:rPr lang="en-US" sz="1400" b="0">
                          <a:solidFill>
                            <a:schemeClr val="tx1"/>
                          </a:solidFill>
                          <a:effectLst/>
                          <a:latin typeface="+mn-lt"/>
                        </a:rPr>
                        <a:t>GCO to make recommendations on site selections</a:t>
                      </a:r>
                    </a:p>
                  </a:txBody>
                  <a:tcPr marL="35699" marR="35699" marT="35699" marB="35699" anchor="ctr">
                    <a:lnL w="12700">
                      <a:solidFill>
                        <a:srgbClr val="A3A3A3"/>
                      </a:solidFill>
                    </a:lnL>
                    <a:lnR w="12700">
                      <a:solidFill>
                        <a:srgbClr val="A3A3A3"/>
                      </a:solidFill>
                    </a:lnR>
                    <a:lnT w="12700">
                      <a:solidFill>
                        <a:srgbClr val="A3A3A3"/>
                      </a:solidFill>
                    </a:lnT>
                    <a:lnB w="12700">
                      <a:solidFill>
                        <a:srgbClr val="A3A3A3"/>
                      </a:solidFill>
                    </a:lnB>
                    <a:noFill/>
                  </a:tcPr>
                </a:tc>
                <a:tc>
                  <a:txBody>
                    <a:bodyPr/>
                    <a:lstStyle/>
                    <a:p>
                      <a:pPr marL="0" lvl="0" algn="ctr">
                        <a:spcBef>
                          <a:spcPts val="0"/>
                        </a:spcBef>
                        <a:spcAft>
                          <a:spcPts val="0"/>
                        </a:spcAft>
                        <a:buNone/>
                      </a:pPr>
                      <a:r>
                        <a:rPr lang="en-US" sz="1400" b="0">
                          <a:solidFill>
                            <a:schemeClr val="tx1"/>
                          </a:solidFill>
                          <a:effectLst/>
                          <a:latin typeface="+mn-lt"/>
                        </a:rPr>
                        <a:t>Following completion of SQVs</a:t>
                      </a:r>
                    </a:p>
                  </a:txBody>
                  <a:tcPr marL="35699" marR="35699" marT="35699" marB="35699" anchor="ctr">
                    <a:lnL w="12700">
                      <a:solidFill>
                        <a:srgbClr val="A3A3A3"/>
                      </a:solidFill>
                    </a:lnL>
                    <a:lnR w="12700">
                      <a:solidFill>
                        <a:srgbClr val="A3A3A3"/>
                      </a:solidFill>
                    </a:lnR>
                    <a:lnT w="12700">
                      <a:solidFill>
                        <a:srgbClr val="A3A3A3"/>
                      </a:solidFill>
                    </a:lnT>
                    <a:lnB w="12700">
                      <a:solidFill>
                        <a:srgbClr val="A3A3A3"/>
                      </a:solidFill>
                    </a:lnB>
                    <a:noFill/>
                  </a:tcPr>
                </a:tc>
                <a:extLst>
                  <a:ext uri="{0D108BD9-81ED-4DB2-BD59-A6C34878D82A}">
                    <a16:rowId xmlns:a16="http://schemas.microsoft.com/office/drawing/2014/main" val="997032975"/>
                  </a:ext>
                </a:extLst>
              </a:tr>
              <a:tr h="371560">
                <a:tc>
                  <a:txBody>
                    <a:bodyPr/>
                    <a:lstStyle/>
                    <a:p>
                      <a:pPr marL="0" lvl="0">
                        <a:spcBef>
                          <a:spcPts val="0"/>
                        </a:spcBef>
                        <a:spcAft>
                          <a:spcPts val="0"/>
                        </a:spcAft>
                        <a:buNone/>
                      </a:pPr>
                      <a:r>
                        <a:rPr lang="en-US" sz="1400" b="0">
                          <a:solidFill>
                            <a:schemeClr val="tx1"/>
                          </a:solidFill>
                          <a:effectLst/>
                          <a:latin typeface="+mn-lt"/>
                        </a:rPr>
                        <a:t>GCO to provide final commitments (# sites/# of pts per country)</a:t>
                      </a:r>
                    </a:p>
                  </a:txBody>
                  <a:tcPr marL="35699" marR="35699" marT="35699" marB="35699" anchor="ctr">
                    <a:lnL w="12700">
                      <a:solidFill>
                        <a:srgbClr val="A3A3A3"/>
                      </a:solidFill>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a:solidFill>
                        <a:srgbClr val="A3A3A3"/>
                      </a:solidFill>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0">
                          <a:solidFill>
                            <a:schemeClr val="tx1"/>
                          </a:solidFill>
                          <a:effectLst/>
                          <a:latin typeface="+mn-lt"/>
                        </a:rPr>
                        <a:t>Late Aug 2026</a:t>
                      </a:r>
                    </a:p>
                  </a:txBody>
                  <a:tcPr marL="35699" marR="35699" marT="35699" marB="35699" anchor="ctr">
                    <a:lnL w="12700" cap="flat" cmpd="sng" algn="ctr">
                      <a:solidFill>
                        <a:srgbClr val="A3A3A3"/>
                      </a:solidFill>
                      <a:prstDash val="solid"/>
                      <a:round/>
                      <a:headEnd type="none" w="med" len="med"/>
                      <a:tailEnd type="none" w="med" len="med"/>
                    </a:lnL>
                    <a:lnR w="12700">
                      <a:solidFill>
                        <a:srgbClr val="A3A3A3"/>
                      </a:solidFill>
                    </a:lnR>
                    <a:lnT w="12700" cap="flat" cmpd="sng" algn="ctr">
                      <a:solidFill>
                        <a:srgbClr val="A3A3A3"/>
                      </a:solidFill>
                      <a:prstDash val="solid"/>
                      <a:round/>
                      <a:headEnd type="none" w="med" len="med"/>
                      <a:tailEnd type="none" w="med" len="med"/>
                    </a:lnT>
                    <a:lnB w="12700">
                      <a:solidFill>
                        <a:srgbClr val="A3A3A3"/>
                      </a:solidFill>
                    </a:lnB>
                    <a:noFill/>
                  </a:tcPr>
                </a:tc>
                <a:extLst>
                  <a:ext uri="{0D108BD9-81ED-4DB2-BD59-A6C34878D82A}">
                    <a16:rowId xmlns:a16="http://schemas.microsoft.com/office/drawing/2014/main" val="2737190529"/>
                  </a:ext>
                </a:extLst>
              </a:tr>
              <a:tr h="371560">
                <a:tc>
                  <a:txBody>
                    <a:bodyPr/>
                    <a:lstStyle/>
                    <a:p>
                      <a:pPr marL="0" lvl="0">
                        <a:spcBef>
                          <a:spcPts val="0"/>
                        </a:spcBef>
                        <a:spcAft>
                          <a:spcPts val="0"/>
                        </a:spcAft>
                        <a:buNone/>
                      </a:pPr>
                      <a:r>
                        <a:rPr lang="en-US" sz="1400" b="0">
                          <a:solidFill>
                            <a:schemeClr val="tx1"/>
                          </a:solidFill>
                          <a:effectLst/>
                          <a:latin typeface="+mn-lt"/>
                        </a:rPr>
                        <a:t>Final Site List</a:t>
                      </a:r>
                    </a:p>
                  </a:txBody>
                  <a:tcPr marL="35700" marR="35700" marT="35700" marB="35700" anchor="ctr">
                    <a:lnL w="12700">
                      <a:solidFill>
                        <a:srgbClr val="A3A3A3"/>
                      </a:solidFill>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lvl="0" algn="ctr">
                        <a:spcBef>
                          <a:spcPts val="0"/>
                        </a:spcBef>
                        <a:spcAft>
                          <a:spcPts val="0"/>
                        </a:spcAft>
                        <a:buNone/>
                      </a:pPr>
                      <a:r>
                        <a:rPr lang="en-US" sz="1400" b="0">
                          <a:solidFill>
                            <a:schemeClr val="tx1"/>
                          </a:solidFill>
                          <a:effectLst/>
                          <a:latin typeface="+mn-lt"/>
                        </a:rPr>
                        <a:t>Aug 2026</a:t>
                      </a:r>
                    </a:p>
                  </a:txBody>
                  <a:tcPr marL="35700" marR="35700" marT="35700" marB="35700" anchor="ctr">
                    <a:lnL w="12700" cap="flat" cmpd="sng" algn="ctr">
                      <a:solidFill>
                        <a:srgbClr val="A3A3A3"/>
                      </a:solidFill>
                      <a:prstDash val="solid"/>
                      <a:round/>
                      <a:headEnd type="none" w="med" len="med"/>
                      <a:tailEnd type="none" w="med" len="med"/>
                    </a:lnL>
                    <a:lnR w="12700">
                      <a:solidFill>
                        <a:srgbClr val="A3A3A3"/>
                      </a:solidFill>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71506318"/>
                  </a:ext>
                </a:extLst>
              </a:tr>
              <a:tr h="371560">
                <a:tc>
                  <a:txBody>
                    <a:bodyPr/>
                    <a:lstStyle/>
                    <a:p>
                      <a:pPr marL="0" marR="0" fontAlgn="t">
                        <a:spcBef>
                          <a:spcPts val="0"/>
                        </a:spcBef>
                        <a:spcAft>
                          <a:spcPts val="0"/>
                        </a:spcAft>
                      </a:pPr>
                      <a:r>
                        <a:rPr lang="en-US" sz="1400" b="0">
                          <a:solidFill>
                            <a:schemeClr val="tx1"/>
                          </a:solidFill>
                          <a:effectLst/>
                          <a:latin typeface="+mn-lt"/>
                        </a:rPr>
                        <a:t>Baseline Lock​​​</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400" b="0">
                          <a:solidFill>
                            <a:schemeClr val="tx1"/>
                          </a:solidFill>
                          <a:effectLst/>
                          <a:latin typeface="+mn-lt"/>
                        </a:rPr>
                        <a:t>~December 2026</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227345829"/>
                  </a:ext>
                </a:extLst>
              </a:tr>
              <a:tr h="371560">
                <a:tc>
                  <a:txBody>
                    <a:bodyPr/>
                    <a:lstStyle/>
                    <a:p>
                      <a:pPr marL="0" marR="0" fontAlgn="t">
                        <a:spcBef>
                          <a:spcPts val="0"/>
                        </a:spcBef>
                        <a:spcAft>
                          <a:spcPts val="0"/>
                        </a:spcAft>
                      </a:pPr>
                      <a:r>
                        <a:rPr lang="en-US" sz="1400" b="0">
                          <a:solidFill>
                            <a:schemeClr val="tx1"/>
                          </a:solidFill>
                          <a:effectLst/>
                          <a:latin typeface="+mn-lt"/>
                        </a:rPr>
                        <a:t>FSO/FPI​​​c</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algn="ctr" fontAlgn="t">
                        <a:spcBef>
                          <a:spcPts val="0"/>
                        </a:spcBef>
                        <a:spcAft>
                          <a:spcPts val="0"/>
                        </a:spcAft>
                      </a:pPr>
                      <a:r>
                        <a:rPr lang="en-US" sz="1400" b="0">
                          <a:solidFill>
                            <a:schemeClr val="tx1"/>
                          </a:solidFill>
                          <a:effectLst/>
                          <a:latin typeface="+mn-lt"/>
                        </a:rPr>
                        <a:t>February 2027</a:t>
                      </a:r>
                    </a:p>
                  </a:txBody>
                  <a:tcPr marL="35700" marR="35700" marT="35700" marB="35700"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031834699"/>
                  </a:ext>
                </a:extLst>
              </a:tr>
            </a:tbl>
          </a:graphicData>
        </a:graphic>
      </p:graphicFrame>
      <p:sp>
        <p:nvSpPr>
          <p:cNvPr id="6" name="Teardrop 5">
            <a:extLst>
              <a:ext uri="{FF2B5EF4-FFF2-40B4-BE49-F238E27FC236}">
                <a16:creationId xmlns:a16="http://schemas.microsoft.com/office/drawing/2014/main" id="{C642C6A8-AC32-ABC0-809A-4AC97D1EB9D0}"/>
              </a:ext>
            </a:extLst>
          </p:cNvPr>
          <p:cNvSpPr/>
          <p:nvPr/>
        </p:nvSpPr>
        <p:spPr>
          <a:xfrm rot="960390">
            <a:off x="108138" y="1405698"/>
            <a:ext cx="914855" cy="912952"/>
          </a:xfrm>
          <a:prstGeom prst="teardrop">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a:ln>
                  <a:noFill/>
                </a:ln>
                <a:solidFill>
                  <a:srgbClr val="F9F7F6"/>
                </a:solidFill>
                <a:effectLst/>
                <a:uLnTx/>
                <a:uFillTx/>
                <a:latin typeface="Johnson Text"/>
                <a:ea typeface="+mn-ea"/>
                <a:cs typeface="+mn-cs"/>
              </a:rPr>
              <a:t>We are HERE</a:t>
            </a:r>
          </a:p>
        </p:txBody>
      </p:sp>
    </p:spTree>
    <p:extLst>
      <p:ext uri="{BB962C8B-B14F-4D97-AF65-F5344CB8AC3E}">
        <p14:creationId xmlns:p14="http://schemas.microsoft.com/office/powerpoint/2010/main" val="4262125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F3D8-67F7-3620-3FC8-C0E7E5BCCD4B}"/>
              </a:ext>
            </a:extLst>
          </p:cNvPr>
          <p:cNvSpPr>
            <a:spLocks noGrp="1"/>
          </p:cNvSpPr>
          <p:nvPr>
            <p:ph type="title"/>
          </p:nvPr>
        </p:nvSpPr>
        <p:spPr>
          <a:xfrm>
            <a:off x="324879" y="449861"/>
            <a:ext cx="9649446" cy="589136"/>
          </a:xfrm>
        </p:spPr>
        <p:txBody>
          <a:bodyPr/>
          <a:lstStyle/>
          <a:p>
            <a:r>
              <a:rPr lang="en-US" sz="4400"/>
              <a:t>THANK YOU!</a:t>
            </a:r>
          </a:p>
        </p:txBody>
      </p:sp>
      <p:pic>
        <p:nvPicPr>
          <p:cNvPr id="4" name="Content Placeholder 3">
            <a:extLst>
              <a:ext uri="{FF2B5EF4-FFF2-40B4-BE49-F238E27FC236}">
                <a16:creationId xmlns:a16="http://schemas.microsoft.com/office/drawing/2014/main" id="{2E4CC829-6C45-7F61-DD81-CC808B31EDEE}"/>
              </a:ext>
            </a:extLst>
          </p:cNvPr>
          <p:cNvPicPr>
            <a:picLocks noGrp="1" noChangeAspect="1"/>
          </p:cNvPicPr>
          <p:nvPr>
            <p:ph idx="1"/>
          </p:nvPr>
        </p:nvPicPr>
        <p:blipFill>
          <a:blip r:embed="rId2"/>
          <a:stretch>
            <a:fillRect/>
          </a:stretch>
        </p:blipFill>
        <p:spPr>
          <a:xfrm>
            <a:off x="494309" y="1424368"/>
            <a:ext cx="4508989" cy="4448175"/>
          </a:xfrm>
          <a:prstGeom prst="rect">
            <a:avLst/>
          </a:prstGeom>
        </p:spPr>
      </p:pic>
      <p:sp>
        <p:nvSpPr>
          <p:cNvPr id="5" name="Title 1">
            <a:extLst>
              <a:ext uri="{FF2B5EF4-FFF2-40B4-BE49-F238E27FC236}">
                <a16:creationId xmlns:a16="http://schemas.microsoft.com/office/drawing/2014/main" id="{172F0AD2-18F2-E33B-6A9B-3441C48456B1}"/>
              </a:ext>
            </a:extLst>
          </p:cNvPr>
          <p:cNvSpPr txBox="1">
            <a:spLocks/>
          </p:cNvSpPr>
          <p:nvPr/>
        </p:nvSpPr>
        <p:spPr>
          <a:xfrm>
            <a:off x="5496025" y="1518894"/>
            <a:ext cx="6317754" cy="4510432"/>
          </a:xfrm>
          <a:prstGeom prst="rect">
            <a:avLst/>
          </a:prstGeom>
        </p:spPr>
        <p:txBody>
          <a:bodyPr vert="horz" lIns="0" tIns="0" rIns="0" bIns="0" rtlCol="0" anchor="ctr" anchorCtr="0">
            <a:normAutofit/>
          </a:bodyPr>
          <a:lstStyle>
            <a:lvl1pPr algn="l" defTabSz="914400" rtl="0" eaLnBrk="1" latinLnBrk="0" hangingPunct="1">
              <a:lnSpc>
                <a:spcPct val="85000"/>
              </a:lnSpc>
              <a:spcBef>
                <a:spcPts val="600"/>
              </a:spcBef>
              <a:spcAft>
                <a:spcPts val="600"/>
              </a:spcAft>
              <a:buNone/>
              <a:defRPr sz="3500" b="0" i="0" kern="1200" spc="0" baseline="0">
                <a:solidFill>
                  <a:schemeClr val="accent1"/>
                </a:solidFill>
                <a:latin typeface="+mj-lt"/>
                <a:ea typeface="+mj-ea"/>
                <a:cs typeface="+mj-cs"/>
              </a:defRPr>
            </a:lvl1pPr>
          </a:lstStyle>
          <a:p>
            <a:pPr marL="0" marR="0" lvl="0" indent="0" algn="l" defTabSz="914400" rtl="0" eaLnBrk="1" fontAlgn="auto" latinLnBrk="0" hangingPunct="1">
              <a:lnSpc>
                <a:spcPct val="85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Johnson Display"/>
                <a:ea typeface="+mj-ea"/>
                <a:cs typeface="+mj-cs"/>
              </a:rPr>
              <a:t>WBS Time Reporting:</a:t>
            </a:r>
          </a:p>
          <a:p>
            <a:pPr marL="0" marR="0" lvl="0" indent="0" algn="l" defTabSz="914400" rtl="0" eaLnBrk="1" fontAlgn="auto" latinLnBrk="0" hangingPunct="1">
              <a:lnSpc>
                <a:spcPct val="85000"/>
              </a:lnSpc>
              <a:spcBef>
                <a:spcPts val="600"/>
              </a:spcBef>
              <a:spcAft>
                <a:spcPts val="6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Johnson Display"/>
                <a:ea typeface="+mj-ea"/>
                <a:cs typeface="+mj-cs"/>
              </a:rPr>
              <a:t>T900007630</a:t>
            </a:r>
          </a:p>
          <a:p>
            <a:pPr marL="0" marR="0" lvl="0" indent="0" algn="l" defTabSz="914400" rtl="0" eaLnBrk="1" fontAlgn="auto" latinLnBrk="0" hangingPunct="1">
              <a:lnSpc>
                <a:spcPct val="85000"/>
              </a:lnSpc>
              <a:spcBef>
                <a:spcPts val="600"/>
              </a:spcBef>
              <a:spcAft>
                <a:spcPts val="600"/>
              </a:spcAft>
              <a:buClrTx/>
              <a:buSzTx/>
              <a:buFontTx/>
              <a:buNone/>
              <a:tabLst/>
              <a:defRPr/>
            </a:pPr>
            <a:endParaRPr kumimoji="0" lang="en-US" sz="1801" b="0" i="0" u="none" strike="noStrike" kern="1200" cap="none" spc="0" normalizeH="0" baseline="0" noProof="0">
              <a:ln>
                <a:noFill/>
              </a:ln>
              <a:solidFill>
                <a:srgbClr val="000000"/>
              </a:solidFill>
              <a:effectLst/>
              <a:uLnTx/>
              <a:uFillTx/>
              <a:latin typeface="Johnson Display"/>
              <a:ea typeface="+mj-ea"/>
              <a:cs typeface="+mj-cs"/>
            </a:endParaRPr>
          </a:p>
        </p:txBody>
      </p:sp>
    </p:spTree>
    <p:extLst>
      <p:ext uri="{BB962C8B-B14F-4D97-AF65-F5344CB8AC3E}">
        <p14:creationId xmlns:p14="http://schemas.microsoft.com/office/powerpoint/2010/main" val="2634174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B856-6BA3-D2AD-256F-B20C19860E71}"/>
              </a:ext>
            </a:extLst>
          </p:cNvPr>
          <p:cNvSpPr>
            <a:spLocks noGrp="1"/>
          </p:cNvSpPr>
          <p:nvPr>
            <p:ph type="title"/>
          </p:nvPr>
        </p:nvSpPr>
        <p:spPr>
          <a:xfrm>
            <a:off x="178696" y="2874103"/>
            <a:ext cx="7693026" cy="948080"/>
          </a:xfrm>
        </p:spPr>
        <p:txBody>
          <a:bodyPr/>
          <a:lstStyle/>
          <a:p>
            <a:r>
              <a:rPr lang="en-US"/>
              <a:t>Back up</a:t>
            </a:r>
          </a:p>
        </p:txBody>
      </p:sp>
      <p:sp>
        <p:nvSpPr>
          <p:cNvPr id="3" name="Footer Placeholder 2">
            <a:extLst>
              <a:ext uri="{FF2B5EF4-FFF2-40B4-BE49-F238E27FC236}">
                <a16:creationId xmlns:a16="http://schemas.microsoft.com/office/drawing/2014/main" id="{37917C38-0FD3-EE89-50A1-B328AFC88EAF}"/>
              </a:ext>
            </a:extLst>
          </p:cNvPr>
          <p:cNvSpPr>
            <a:spLocks noGrp="1"/>
          </p:cNvSpPr>
          <p:nvPr>
            <p:ph type="ftr" sz="quarter" idx="11"/>
          </p:nvPr>
        </p:nvSpPr>
        <p:spPr/>
        <p:txBody>
          <a:bodyPr/>
          <a:lstStyle/>
          <a:p>
            <a:pPr marL="0" marR="0" lvl="0" indent="0" algn="l" defTabSz="914400" rtl="0" eaLnBrk="1" fontAlgn="auto" latinLnBrk="0" hangingPunct="1">
              <a:lnSpc>
                <a:spcPct val="110000"/>
              </a:lnSpc>
              <a:spcBef>
                <a:spcPts val="601"/>
              </a:spcBef>
              <a:spcAft>
                <a:spcPts val="601"/>
              </a:spcAft>
              <a:buClrTx/>
              <a:buSzTx/>
              <a:buFontTx/>
              <a:buNone/>
              <a:tabLst/>
              <a:defRPr/>
            </a:pPr>
            <a:r>
              <a:rPr kumimoji="0" lang="en-GB" sz="900" b="0" i="0" u="none" strike="noStrike" kern="1200" cap="none" spc="0" normalizeH="0" baseline="0" noProof="0">
                <a:ln>
                  <a:noFill/>
                </a:ln>
                <a:solidFill>
                  <a:srgbClr val="FFFFFF"/>
                </a:solidFill>
                <a:effectLst/>
                <a:uLnTx/>
                <a:uFillTx/>
                <a:latin typeface="Johnson Text"/>
                <a:ea typeface="+mn-ea"/>
                <a:cs typeface="+mn-cs"/>
              </a:rPr>
              <a:t>Slide footer goes here if required</a:t>
            </a:r>
          </a:p>
        </p:txBody>
      </p:sp>
      <p:sp>
        <p:nvSpPr>
          <p:cNvPr id="4" name="Slide Number Placeholder 3">
            <a:extLst>
              <a:ext uri="{FF2B5EF4-FFF2-40B4-BE49-F238E27FC236}">
                <a16:creationId xmlns:a16="http://schemas.microsoft.com/office/drawing/2014/main" id="{3B47D2D1-3E27-2426-F7E5-E76E94C4DC19}"/>
              </a:ext>
            </a:extLst>
          </p:cNvPr>
          <p:cNvSpPr>
            <a:spLocks noGrp="1"/>
          </p:cNvSpPr>
          <p:nvPr>
            <p:ph type="sldNum" sz="quarter" idx="12"/>
          </p:nvPr>
        </p:nvSpPr>
        <p:spPr/>
        <p:txBody>
          <a:bodyPr/>
          <a:lstStyle/>
          <a:p>
            <a:pPr marL="0" marR="0" lvl="0" indent="0" algn="r" defTabSz="914400"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smtClean="0">
                <a:ln>
                  <a:noFill/>
                </a:ln>
                <a:solidFill>
                  <a:srgbClr val="FFFFFF"/>
                </a:solidFill>
                <a:effectLst/>
                <a:uLnTx/>
                <a:uFillTx/>
                <a:latin typeface="Johnson Text"/>
                <a:ea typeface="+mn-ea"/>
                <a:cs typeface="+mn-cs"/>
              </a:rPr>
              <a:pPr marL="0" marR="0" lvl="0" indent="0" algn="r" defTabSz="914400" rtl="0" eaLnBrk="1" fontAlgn="auto" latinLnBrk="0" hangingPunct="1">
                <a:lnSpc>
                  <a:spcPct val="110000"/>
                </a:lnSpc>
                <a:spcBef>
                  <a:spcPts val="601"/>
                </a:spcBef>
                <a:spcAft>
                  <a:spcPts val="601"/>
                </a:spcAft>
                <a:buClrTx/>
                <a:buSzTx/>
                <a:buFontTx/>
                <a:buNone/>
                <a:tabLst/>
                <a:defRPr/>
              </a:pPr>
              <a:t>53</a:t>
            </a:fld>
            <a:endParaRPr kumimoji="0" lang="en-GB" sz="900" b="0" i="0" u="none" strike="noStrike" kern="1200" cap="none" spc="0" normalizeH="0" baseline="0" noProof="0">
              <a:ln>
                <a:noFill/>
              </a:ln>
              <a:solidFill>
                <a:srgbClr val="FFFFFF"/>
              </a:solidFill>
              <a:effectLst/>
              <a:uLnTx/>
              <a:uFillTx/>
              <a:latin typeface="Johnson Text"/>
              <a:ea typeface="+mn-ea"/>
              <a:cs typeface="+mn-cs"/>
            </a:endParaRPr>
          </a:p>
        </p:txBody>
      </p:sp>
    </p:spTree>
    <p:extLst>
      <p:ext uri="{BB962C8B-B14F-4D97-AF65-F5344CB8AC3E}">
        <p14:creationId xmlns:p14="http://schemas.microsoft.com/office/powerpoint/2010/main" val="2888512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CDCBE-2EFD-7D78-C0C0-DE3ABE5CF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06DCA-CEB3-73CA-D583-E3FC178E6790}"/>
              </a:ext>
            </a:extLst>
          </p:cNvPr>
          <p:cNvSpPr txBox="1">
            <a:spLocks/>
          </p:cNvSpPr>
          <p:nvPr/>
        </p:nvSpPr>
        <p:spPr>
          <a:xfrm>
            <a:off x="288303" y="262267"/>
            <a:ext cx="11614312" cy="428451"/>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spAutoFit/>
          </a:bodyPr>
          <a:lstStyle>
            <a:lvl1pPr algn="l" defTabSz="914400" rtl="0" eaLnBrk="1" latinLnBrk="0" hangingPunct="1">
              <a:lnSpc>
                <a:spcPct val="85000"/>
              </a:lnSpc>
              <a:spcBef>
                <a:spcPts val="600"/>
              </a:spcBef>
              <a:spcAft>
                <a:spcPts val="600"/>
              </a:spcAft>
              <a:buNone/>
              <a:defRPr sz="2800" b="0" i="0" kern="1200" spc="0" baseline="0">
                <a:solidFill>
                  <a:schemeClr val="tx2"/>
                </a:solidFill>
                <a:latin typeface="+mj-lt"/>
                <a:ea typeface="+mj-ea"/>
                <a:cs typeface="+mj-cs"/>
              </a:defRPr>
            </a:lvl1pPr>
          </a:lstStyle>
          <a:p>
            <a:pPr marL="0" marR="0" lvl="0" indent="0" algn="l" defTabSz="914411" rtl="0" eaLnBrk="1" fontAlgn="auto" latinLnBrk="0" hangingPunct="1">
              <a:lnSpc>
                <a:spcPct val="85000"/>
              </a:lnSpc>
              <a:spcBef>
                <a:spcPts val="601"/>
              </a:spcBef>
              <a:spcAft>
                <a:spcPts val="601"/>
              </a:spcAft>
              <a:buClrTx/>
              <a:buSzTx/>
              <a:buFontTx/>
              <a:buNone/>
              <a:tabLst/>
              <a:defRPr/>
            </a:pPr>
            <a:r>
              <a:rPr kumimoji="0" lang="en-US" sz="3200" b="0" i="0" u="none" strike="noStrike" kern="1200" cap="none" spc="0" normalizeH="0" baseline="0" noProof="0">
                <a:ln>
                  <a:noFill/>
                </a:ln>
                <a:solidFill>
                  <a:srgbClr val="EB1700"/>
                </a:solidFill>
                <a:effectLst/>
                <a:uLnTx/>
                <a:uFillTx/>
                <a:latin typeface="Johnson Display"/>
                <a:ea typeface="+mj-ea"/>
                <a:cs typeface="+mj-cs"/>
              </a:rPr>
              <a:t>Country List Generation</a:t>
            </a:r>
          </a:p>
        </p:txBody>
      </p:sp>
      <p:grpSp>
        <p:nvGrpSpPr>
          <p:cNvPr id="30" name="Group 29">
            <a:extLst>
              <a:ext uri="{FF2B5EF4-FFF2-40B4-BE49-F238E27FC236}">
                <a16:creationId xmlns:a16="http://schemas.microsoft.com/office/drawing/2014/main" id="{61E2B30D-57C6-3FCC-BDE0-C1CDDD977CDA}"/>
              </a:ext>
            </a:extLst>
          </p:cNvPr>
          <p:cNvGrpSpPr/>
          <p:nvPr/>
        </p:nvGrpSpPr>
        <p:grpSpPr>
          <a:xfrm>
            <a:off x="39230" y="1054088"/>
            <a:ext cx="5870079" cy="5571800"/>
            <a:chOff x="5859802" y="649935"/>
            <a:chExt cx="6387818" cy="6063235"/>
          </a:xfrm>
        </p:grpSpPr>
        <p:sp>
          <p:nvSpPr>
            <p:cNvPr id="29" name="TextBox 28">
              <a:extLst>
                <a:ext uri="{FF2B5EF4-FFF2-40B4-BE49-F238E27FC236}">
                  <a16:creationId xmlns:a16="http://schemas.microsoft.com/office/drawing/2014/main" id="{4BF090D8-70C4-1969-CFBF-06A74B8310DE}"/>
                </a:ext>
              </a:extLst>
            </p:cNvPr>
            <p:cNvSpPr txBox="1"/>
            <p:nvPr/>
          </p:nvSpPr>
          <p:spPr>
            <a:xfrm>
              <a:off x="7688041" y="649935"/>
              <a:ext cx="3167807" cy="502384"/>
            </a:xfrm>
            <a:prstGeom prst="rect">
              <a:avLst/>
            </a:prstGeom>
            <a:noFill/>
          </p:spPr>
          <p:txBody>
            <a:bodyPr wrap="none" lIns="0" rIns="0" rtlCol="0" anchor="b">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564C47"/>
                  </a:solidFill>
                  <a:effectLst/>
                  <a:uLnTx/>
                  <a:uFillTx/>
                  <a:latin typeface="Johnson Text"/>
                  <a:ea typeface="+mn-ea"/>
                  <a:cs typeface="+mn-cs"/>
                </a:rPr>
                <a:t>GCO and MAF Regional / Local Feedback</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564C47"/>
                  </a:solidFill>
                  <a:effectLst/>
                  <a:uLnTx/>
                  <a:uFillTx/>
                  <a:latin typeface="Johnson Text"/>
                  <a:ea typeface="+mn-ea"/>
                  <a:cs typeface="+mn-cs"/>
                </a:rPr>
                <a:t>(via community leads)</a:t>
              </a:r>
            </a:p>
          </p:txBody>
        </p:sp>
        <p:sp>
          <p:nvSpPr>
            <p:cNvPr id="10" name="Freeform: Shape 9">
              <a:extLst>
                <a:ext uri="{FF2B5EF4-FFF2-40B4-BE49-F238E27FC236}">
                  <a16:creationId xmlns:a16="http://schemas.microsoft.com/office/drawing/2014/main" id="{F041D161-D045-F016-235A-75786FFDE022}"/>
                </a:ext>
              </a:extLst>
            </p:cNvPr>
            <p:cNvSpPr/>
            <p:nvPr/>
          </p:nvSpPr>
          <p:spPr>
            <a:xfrm>
              <a:off x="8272952" y="5381912"/>
              <a:ext cx="2004455" cy="1331258"/>
            </a:xfrm>
            <a:custGeom>
              <a:avLst/>
              <a:gdLst>
                <a:gd name="connsiteX0" fmla="*/ 776661 w 1553325"/>
                <a:gd name="connsiteY0" fmla="*/ 0 h 1031640"/>
                <a:gd name="connsiteX1" fmla="*/ 1553325 w 1553325"/>
                <a:gd name="connsiteY1" fmla="*/ 345216 h 1031640"/>
                <a:gd name="connsiteX2" fmla="*/ 1553325 w 1553325"/>
                <a:gd name="connsiteY2" fmla="*/ 374320 h 1031640"/>
                <a:gd name="connsiteX3" fmla="*/ 1210694 w 1553325"/>
                <a:gd name="connsiteY3" fmla="*/ 660585 h 1031640"/>
                <a:gd name="connsiteX4" fmla="*/ 1195644 w 1553325"/>
                <a:gd name="connsiteY4" fmla="*/ 664216 h 1031640"/>
                <a:gd name="connsiteX5" fmla="*/ 1153015 w 1553325"/>
                <a:gd name="connsiteY5" fmla="*/ 699172 h 1031640"/>
                <a:gd name="connsiteX6" fmla="*/ 1093749 w 1553325"/>
                <a:gd name="connsiteY6" fmla="*/ 870073 h 1031640"/>
                <a:gd name="connsiteX7" fmla="*/ 1095757 w 1553325"/>
                <a:gd name="connsiteY7" fmla="*/ 895160 h 1031640"/>
                <a:gd name="connsiteX8" fmla="*/ 1095757 w 1553325"/>
                <a:gd name="connsiteY8" fmla="*/ 902185 h 1031640"/>
                <a:gd name="connsiteX9" fmla="*/ 776662 w 1553325"/>
                <a:gd name="connsiteY9" fmla="*/ 1031640 h 1031640"/>
                <a:gd name="connsiteX10" fmla="*/ 457568 w 1553325"/>
                <a:gd name="connsiteY10" fmla="*/ 902185 h 1031640"/>
                <a:gd name="connsiteX11" fmla="*/ 457568 w 1553325"/>
                <a:gd name="connsiteY11" fmla="*/ 895160 h 1031640"/>
                <a:gd name="connsiteX12" fmla="*/ 459576 w 1553325"/>
                <a:gd name="connsiteY12" fmla="*/ 870073 h 1031640"/>
                <a:gd name="connsiteX13" fmla="*/ 400451 w 1553325"/>
                <a:gd name="connsiteY13" fmla="*/ 699314 h 1031640"/>
                <a:gd name="connsiteX14" fmla="*/ 357665 w 1553325"/>
                <a:gd name="connsiteY14" fmla="*/ 664212 h 1031640"/>
                <a:gd name="connsiteX15" fmla="*/ 342630 w 1553325"/>
                <a:gd name="connsiteY15" fmla="*/ 660585 h 1031640"/>
                <a:gd name="connsiteX16" fmla="*/ 0 w 1553325"/>
                <a:gd name="connsiteY16" fmla="*/ 374320 h 1031640"/>
                <a:gd name="connsiteX17" fmla="*/ 0 w 1553325"/>
                <a:gd name="connsiteY17" fmla="*/ 345216 h 1031640"/>
                <a:gd name="connsiteX18" fmla="*/ 776661 w 1553325"/>
                <a:gd name="connsiteY18" fmla="*/ 0 h 103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3325" h="1031640">
                  <a:moveTo>
                    <a:pt x="776661" y="0"/>
                  </a:moveTo>
                  <a:cubicBezTo>
                    <a:pt x="1205130" y="0"/>
                    <a:pt x="1553325" y="154546"/>
                    <a:pt x="1553325" y="345216"/>
                  </a:cubicBezTo>
                  <a:lnTo>
                    <a:pt x="1553325" y="374320"/>
                  </a:lnTo>
                  <a:cubicBezTo>
                    <a:pt x="1553325" y="493491"/>
                    <a:pt x="1417311" y="598549"/>
                    <a:pt x="1210694" y="660585"/>
                  </a:cubicBezTo>
                  <a:lnTo>
                    <a:pt x="1195644" y="664216"/>
                  </a:lnTo>
                  <a:lnTo>
                    <a:pt x="1153015" y="699172"/>
                  </a:lnTo>
                  <a:cubicBezTo>
                    <a:pt x="1101087" y="759808"/>
                    <a:pt x="1093749" y="830181"/>
                    <a:pt x="1093749" y="870073"/>
                  </a:cubicBezTo>
                  <a:cubicBezTo>
                    <a:pt x="1093749" y="878099"/>
                    <a:pt x="1094753" y="887131"/>
                    <a:pt x="1095757" y="895160"/>
                  </a:cubicBezTo>
                  <a:lnTo>
                    <a:pt x="1095757" y="902185"/>
                  </a:lnTo>
                  <a:cubicBezTo>
                    <a:pt x="1095757" y="973437"/>
                    <a:pt x="953266" y="1031640"/>
                    <a:pt x="776662" y="1031640"/>
                  </a:cubicBezTo>
                  <a:cubicBezTo>
                    <a:pt x="600055" y="1031640"/>
                    <a:pt x="457568" y="973437"/>
                    <a:pt x="457568" y="902185"/>
                  </a:cubicBezTo>
                  <a:cubicBezTo>
                    <a:pt x="457568" y="899173"/>
                    <a:pt x="456564" y="903189"/>
                    <a:pt x="457568" y="895160"/>
                  </a:cubicBezTo>
                  <a:cubicBezTo>
                    <a:pt x="458572" y="887131"/>
                    <a:pt x="458572" y="922255"/>
                    <a:pt x="459576" y="870073"/>
                  </a:cubicBezTo>
                  <a:cubicBezTo>
                    <a:pt x="460329" y="830934"/>
                    <a:pt x="452615" y="760185"/>
                    <a:pt x="400451" y="699314"/>
                  </a:cubicBezTo>
                  <a:lnTo>
                    <a:pt x="357665" y="664212"/>
                  </a:lnTo>
                  <a:lnTo>
                    <a:pt x="342630" y="660585"/>
                  </a:lnTo>
                  <a:cubicBezTo>
                    <a:pt x="136014" y="598549"/>
                    <a:pt x="0" y="493491"/>
                    <a:pt x="0" y="374320"/>
                  </a:cubicBezTo>
                  <a:lnTo>
                    <a:pt x="0" y="345216"/>
                  </a:lnTo>
                  <a:cubicBezTo>
                    <a:pt x="0" y="154546"/>
                    <a:pt x="347191" y="0"/>
                    <a:pt x="776661" y="0"/>
                  </a:cubicBezTo>
                  <a:close/>
                </a:path>
              </a:pathLst>
            </a:custGeom>
            <a:solidFill>
              <a:schemeClr val="tx2">
                <a:lumMod val="75000"/>
              </a:schemeClr>
            </a:solidFill>
            <a:ln w="0" cap="flat">
              <a:noFill/>
              <a:prstDash val="solid"/>
              <a:miter/>
            </a:ln>
          </p:spPr>
          <p:txBody>
            <a:bodyPr wrap="square" rtlCol="0" anchor="ctr">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1" name="Freeform 8">
              <a:extLst>
                <a:ext uri="{FF2B5EF4-FFF2-40B4-BE49-F238E27FC236}">
                  <a16:creationId xmlns:a16="http://schemas.microsoft.com/office/drawing/2014/main" id="{9E9AE2B8-3D6F-E676-DCFD-2DCB7C3F55A9}"/>
                </a:ext>
              </a:extLst>
            </p:cNvPr>
            <p:cNvSpPr/>
            <p:nvPr/>
          </p:nvSpPr>
          <p:spPr>
            <a:xfrm>
              <a:off x="8272952" y="5381913"/>
              <a:ext cx="2004450" cy="890960"/>
            </a:xfrm>
            <a:custGeom>
              <a:avLst/>
              <a:gdLst>
                <a:gd name="connsiteX0" fmla="*/ 448651 w 448650"/>
                <a:gd name="connsiteY0" fmla="*/ 99710 h 199421"/>
                <a:gd name="connsiteX1" fmla="*/ 224325 w 448650"/>
                <a:gd name="connsiteY1" fmla="*/ 199421 h 199421"/>
                <a:gd name="connsiteX2" fmla="*/ 0 w 448650"/>
                <a:gd name="connsiteY2" fmla="*/ 99710 h 199421"/>
                <a:gd name="connsiteX3" fmla="*/ 224325 w 448650"/>
                <a:gd name="connsiteY3" fmla="*/ 0 h 199421"/>
                <a:gd name="connsiteX4" fmla="*/ 448651 w 448650"/>
                <a:gd name="connsiteY4" fmla="*/ 99710 h 19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0" h="199421">
                  <a:moveTo>
                    <a:pt x="448651" y="99710"/>
                  </a:moveTo>
                  <a:cubicBezTo>
                    <a:pt x="448651" y="154779"/>
                    <a:pt x="348217" y="199421"/>
                    <a:pt x="224325" y="199421"/>
                  </a:cubicBezTo>
                  <a:cubicBezTo>
                    <a:pt x="100434" y="199421"/>
                    <a:pt x="0" y="154779"/>
                    <a:pt x="0" y="99710"/>
                  </a:cubicBezTo>
                  <a:cubicBezTo>
                    <a:pt x="0" y="44642"/>
                    <a:pt x="100434" y="0"/>
                    <a:pt x="224325" y="0"/>
                  </a:cubicBezTo>
                  <a:cubicBezTo>
                    <a:pt x="348217" y="0"/>
                    <a:pt x="448651" y="44642"/>
                    <a:pt x="448651" y="99710"/>
                  </a:cubicBezTo>
                  <a:close/>
                </a:path>
              </a:pathLst>
            </a:custGeom>
            <a:solidFill>
              <a:srgbClr val="C81300"/>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2" name="Freeform 9x">
              <a:extLst>
                <a:ext uri="{FF2B5EF4-FFF2-40B4-BE49-F238E27FC236}">
                  <a16:creationId xmlns:a16="http://schemas.microsoft.com/office/drawing/2014/main" id="{DC23E2F1-C0A7-65F8-DA92-5B9F645872B9}"/>
                </a:ext>
              </a:extLst>
            </p:cNvPr>
            <p:cNvSpPr/>
            <p:nvPr/>
          </p:nvSpPr>
          <p:spPr>
            <a:xfrm>
              <a:off x="8719682" y="5561919"/>
              <a:ext cx="1110991" cy="492099"/>
            </a:xfrm>
            <a:custGeom>
              <a:avLst/>
              <a:gdLst>
                <a:gd name="connsiteX0" fmla="*/ 248671 w 248670"/>
                <a:gd name="connsiteY0" fmla="*/ 55073 h 110145"/>
                <a:gd name="connsiteX1" fmla="*/ 124335 w 248670"/>
                <a:gd name="connsiteY1" fmla="*/ 110145 h 110145"/>
                <a:gd name="connsiteX2" fmla="*/ 0 w 248670"/>
                <a:gd name="connsiteY2" fmla="*/ 55073 h 110145"/>
                <a:gd name="connsiteX3" fmla="*/ 124335 w 248670"/>
                <a:gd name="connsiteY3" fmla="*/ 0 h 110145"/>
                <a:gd name="connsiteX4" fmla="*/ 248671 w 248670"/>
                <a:gd name="connsiteY4" fmla="*/ 55073 h 11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0" h="110145">
                  <a:moveTo>
                    <a:pt x="248671" y="55073"/>
                  </a:moveTo>
                  <a:cubicBezTo>
                    <a:pt x="248671" y="85488"/>
                    <a:pt x="193004" y="110145"/>
                    <a:pt x="124335" y="110145"/>
                  </a:cubicBezTo>
                  <a:cubicBezTo>
                    <a:pt x="55667" y="110145"/>
                    <a:pt x="0" y="85488"/>
                    <a:pt x="0" y="55073"/>
                  </a:cubicBezTo>
                  <a:cubicBezTo>
                    <a:pt x="0" y="24657"/>
                    <a:pt x="55667" y="0"/>
                    <a:pt x="124335" y="0"/>
                  </a:cubicBezTo>
                  <a:cubicBezTo>
                    <a:pt x="193004" y="0"/>
                    <a:pt x="248671" y="24657"/>
                    <a:pt x="248671" y="55073"/>
                  </a:cubicBezTo>
                  <a:close/>
                </a:path>
              </a:pathLst>
            </a:custGeom>
            <a:solidFill>
              <a:schemeClr val="tx2">
                <a:lumMod val="75000"/>
              </a:schemeClr>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3" name="Freeform: Shape 12">
              <a:extLst>
                <a:ext uri="{FF2B5EF4-FFF2-40B4-BE49-F238E27FC236}">
                  <a16:creationId xmlns:a16="http://schemas.microsoft.com/office/drawing/2014/main" id="{49D5E5D9-5C84-4E95-EECC-E3B31018AD18}"/>
                </a:ext>
              </a:extLst>
            </p:cNvPr>
            <p:cNvSpPr/>
            <p:nvPr/>
          </p:nvSpPr>
          <p:spPr>
            <a:xfrm>
              <a:off x="8038581" y="4374400"/>
              <a:ext cx="2473194" cy="1639470"/>
            </a:xfrm>
            <a:custGeom>
              <a:avLst/>
              <a:gdLst>
                <a:gd name="connsiteX0" fmla="*/ 958284 w 1916568"/>
                <a:gd name="connsiteY0" fmla="*/ 0 h 1270485"/>
                <a:gd name="connsiteX1" fmla="*/ 1916568 w 1916568"/>
                <a:gd name="connsiteY1" fmla="*/ 425502 h 1270485"/>
                <a:gd name="connsiteX2" fmla="*/ 1916568 w 1916568"/>
                <a:gd name="connsiteY2" fmla="*/ 460626 h 1270485"/>
                <a:gd name="connsiteX3" fmla="*/ 1494320 w 1916568"/>
                <a:gd name="connsiteY3" fmla="*/ 813414 h 1270485"/>
                <a:gd name="connsiteX4" fmla="*/ 1461077 w 1916568"/>
                <a:gd name="connsiteY4" fmla="*/ 821430 h 1270485"/>
                <a:gd name="connsiteX5" fmla="*/ 1456265 w 1916568"/>
                <a:gd name="connsiteY5" fmla="*/ 824779 h 1270485"/>
                <a:gd name="connsiteX6" fmla="*/ 1347118 w 1916568"/>
                <a:gd name="connsiteY6" fmla="*/ 1071786 h 1270485"/>
                <a:gd name="connsiteX7" fmla="*/ 1350126 w 1916568"/>
                <a:gd name="connsiteY7" fmla="*/ 1102894 h 1270485"/>
                <a:gd name="connsiteX8" fmla="*/ 1350126 w 1916568"/>
                <a:gd name="connsiteY8" fmla="*/ 1110923 h 1270485"/>
                <a:gd name="connsiteX9" fmla="*/ 957782 w 1916568"/>
                <a:gd name="connsiteY9" fmla="*/ 1270485 h 1270485"/>
                <a:gd name="connsiteX10" fmla="*/ 565437 w 1916568"/>
                <a:gd name="connsiteY10" fmla="*/ 1110923 h 1270485"/>
                <a:gd name="connsiteX11" fmla="*/ 565437 w 1916568"/>
                <a:gd name="connsiteY11" fmla="*/ 1102894 h 1270485"/>
                <a:gd name="connsiteX12" fmla="*/ 568449 w 1916568"/>
                <a:gd name="connsiteY12" fmla="*/ 1071786 h 1270485"/>
                <a:gd name="connsiteX13" fmla="*/ 459342 w 1916568"/>
                <a:gd name="connsiteY13" fmla="*/ 824779 h 1270485"/>
                <a:gd name="connsiteX14" fmla="*/ 454014 w 1916568"/>
                <a:gd name="connsiteY14" fmla="*/ 821074 h 1270485"/>
                <a:gd name="connsiteX15" fmla="*/ 422248 w 1916568"/>
                <a:gd name="connsiteY15" fmla="*/ 813414 h 1270485"/>
                <a:gd name="connsiteX16" fmla="*/ 0 w 1916568"/>
                <a:gd name="connsiteY16" fmla="*/ 460626 h 1270485"/>
                <a:gd name="connsiteX17" fmla="*/ 0 w 1916568"/>
                <a:gd name="connsiteY17" fmla="*/ 425502 h 1270485"/>
                <a:gd name="connsiteX18" fmla="*/ 958284 w 1916568"/>
                <a:gd name="connsiteY18" fmla="*/ 0 h 12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6568" h="1270485">
                  <a:moveTo>
                    <a:pt x="958284" y="0"/>
                  </a:moveTo>
                  <a:cubicBezTo>
                    <a:pt x="1488099" y="0"/>
                    <a:pt x="1916568" y="190674"/>
                    <a:pt x="1916568" y="425502"/>
                  </a:cubicBezTo>
                  <a:lnTo>
                    <a:pt x="1916568" y="460626"/>
                  </a:lnTo>
                  <a:cubicBezTo>
                    <a:pt x="1916568" y="607393"/>
                    <a:pt x="1749197" y="736913"/>
                    <a:pt x="1494320" y="813414"/>
                  </a:cubicBezTo>
                  <a:lnTo>
                    <a:pt x="1461077" y="821430"/>
                  </a:lnTo>
                  <a:lnTo>
                    <a:pt x="1456265" y="824779"/>
                  </a:lnTo>
                  <a:cubicBezTo>
                    <a:pt x="1358421" y="906153"/>
                    <a:pt x="1346239" y="1014708"/>
                    <a:pt x="1347118" y="1071786"/>
                  </a:cubicBezTo>
                  <a:cubicBezTo>
                    <a:pt x="1347118" y="1082823"/>
                    <a:pt x="1349122" y="1092860"/>
                    <a:pt x="1350126" y="1102894"/>
                  </a:cubicBezTo>
                  <a:lnTo>
                    <a:pt x="1350126" y="1110923"/>
                  </a:lnTo>
                  <a:cubicBezTo>
                    <a:pt x="1350126" y="1199237"/>
                    <a:pt x="1174526" y="1270485"/>
                    <a:pt x="957782" y="1270485"/>
                  </a:cubicBezTo>
                  <a:cubicBezTo>
                    <a:pt x="741040" y="1270485"/>
                    <a:pt x="565437" y="1199237"/>
                    <a:pt x="565437" y="1110923"/>
                  </a:cubicBezTo>
                  <a:cubicBezTo>
                    <a:pt x="565437" y="1108918"/>
                    <a:pt x="563432" y="1113935"/>
                    <a:pt x="565437" y="1102894"/>
                  </a:cubicBezTo>
                  <a:cubicBezTo>
                    <a:pt x="567445" y="1091856"/>
                    <a:pt x="568449" y="1081823"/>
                    <a:pt x="568449" y="1071786"/>
                  </a:cubicBezTo>
                  <a:cubicBezTo>
                    <a:pt x="570203" y="1014708"/>
                    <a:pt x="557362" y="906153"/>
                    <a:pt x="459342" y="824779"/>
                  </a:cubicBezTo>
                  <a:lnTo>
                    <a:pt x="454014" y="821074"/>
                  </a:lnTo>
                  <a:lnTo>
                    <a:pt x="422248" y="813414"/>
                  </a:lnTo>
                  <a:cubicBezTo>
                    <a:pt x="167370" y="736913"/>
                    <a:pt x="0" y="607393"/>
                    <a:pt x="0" y="460626"/>
                  </a:cubicBezTo>
                  <a:lnTo>
                    <a:pt x="0" y="425502"/>
                  </a:lnTo>
                  <a:cubicBezTo>
                    <a:pt x="0" y="190674"/>
                    <a:pt x="429470" y="0"/>
                    <a:pt x="958284" y="0"/>
                  </a:cubicBezTo>
                  <a:close/>
                </a:path>
              </a:pathLst>
            </a:custGeom>
            <a:solidFill>
              <a:schemeClr val="tx2"/>
            </a:solidFill>
            <a:ln w="0" cap="flat">
              <a:noFill/>
              <a:prstDash val="solid"/>
              <a:miter/>
            </a:ln>
          </p:spPr>
          <p:txBody>
            <a:bodyPr wrap="square" rtlCol="0" anchor="ctr">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4" name="Freeform 12x">
              <a:extLst>
                <a:ext uri="{FF2B5EF4-FFF2-40B4-BE49-F238E27FC236}">
                  <a16:creationId xmlns:a16="http://schemas.microsoft.com/office/drawing/2014/main" id="{F336272D-EA63-2676-FC0F-A2A9E3FB7A80}"/>
                </a:ext>
              </a:extLst>
            </p:cNvPr>
            <p:cNvSpPr/>
            <p:nvPr/>
          </p:nvSpPr>
          <p:spPr>
            <a:xfrm>
              <a:off x="8038582" y="4373109"/>
              <a:ext cx="2473189" cy="1098160"/>
            </a:xfrm>
            <a:custGeom>
              <a:avLst/>
              <a:gdLst>
                <a:gd name="connsiteX0" fmla="*/ 553568 w 553567"/>
                <a:gd name="connsiteY0" fmla="*/ 122899 h 245798"/>
                <a:gd name="connsiteX1" fmla="*/ 276784 w 553567"/>
                <a:gd name="connsiteY1" fmla="*/ 245798 h 245798"/>
                <a:gd name="connsiteX2" fmla="*/ 0 w 553567"/>
                <a:gd name="connsiteY2" fmla="*/ 122899 h 245798"/>
                <a:gd name="connsiteX3" fmla="*/ 276784 w 553567"/>
                <a:gd name="connsiteY3" fmla="*/ 0 h 245798"/>
                <a:gd name="connsiteX4" fmla="*/ 553568 w 553567"/>
                <a:gd name="connsiteY4" fmla="*/ 122899 h 24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7" h="245798">
                  <a:moveTo>
                    <a:pt x="553568" y="122899"/>
                  </a:moveTo>
                  <a:cubicBezTo>
                    <a:pt x="553568" y="190774"/>
                    <a:pt x="429647" y="245798"/>
                    <a:pt x="276784" y="245798"/>
                  </a:cubicBezTo>
                  <a:cubicBezTo>
                    <a:pt x="123920" y="245798"/>
                    <a:pt x="0" y="190774"/>
                    <a:pt x="0" y="122899"/>
                  </a:cubicBezTo>
                  <a:cubicBezTo>
                    <a:pt x="0" y="55024"/>
                    <a:pt x="123920" y="0"/>
                    <a:pt x="276784" y="0"/>
                  </a:cubicBezTo>
                  <a:cubicBezTo>
                    <a:pt x="429647" y="0"/>
                    <a:pt x="553568" y="55024"/>
                    <a:pt x="553568" y="122899"/>
                  </a:cubicBezTo>
                  <a:close/>
                </a:path>
              </a:pathLst>
            </a:custGeom>
            <a:solidFill>
              <a:srgbClr val="FF3A25"/>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5" name="Freeform 13">
              <a:extLst>
                <a:ext uri="{FF2B5EF4-FFF2-40B4-BE49-F238E27FC236}">
                  <a16:creationId xmlns:a16="http://schemas.microsoft.com/office/drawing/2014/main" id="{5741E4C9-951C-CFA5-5ABB-3F379A2F0B5B}"/>
                </a:ext>
              </a:extLst>
            </p:cNvPr>
            <p:cNvSpPr/>
            <p:nvPr/>
          </p:nvSpPr>
          <p:spPr>
            <a:xfrm>
              <a:off x="8587604" y="4567357"/>
              <a:ext cx="1375147" cy="611239"/>
            </a:xfrm>
            <a:custGeom>
              <a:avLst/>
              <a:gdLst>
                <a:gd name="connsiteX0" fmla="*/ 307795 w 307795"/>
                <a:gd name="connsiteY0" fmla="*/ 68406 h 136812"/>
                <a:gd name="connsiteX1" fmla="*/ 153898 w 307795"/>
                <a:gd name="connsiteY1" fmla="*/ 136812 h 136812"/>
                <a:gd name="connsiteX2" fmla="*/ 0 w 307795"/>
                <a:gd name="connsiteY2" fmla="*/ 68406 h 136812"/>
                <a:gd name="connsiteX3" fmla="*/ 153898 w 307795"/>
                <a:gd name="connsiteY3" fmla="*/ 0 h 136812"/>
                <a:gd name="connsiteX4" fmla="*/ 307795 w 307795"/>
                <a:gd name="connsiteY4" fmla="*/ 68406 h 13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95" h="136812">
                  <a:moveTo>
                    <a:pt x="307795" y="68406"/>
                  </a:moveTo>
                  <a:cubicBezTo>
                    <a:pt x="307795" y="106186"/>
                    <a:pt x="238893" y="136812"/>
                    <a:pt x="153898" y="136812"/>
                  </a:cubicBezTo>
                  <a:cubicBezTo>
                    <a:pt x="68903" y="136812"/>
                    <a:pt x="0" y="106186"/>
                    <a:pt x="0" y="68406"/>
                  </a:cubicBezTo>
                  <a:cubicBezTo>
                    <a:pt x="0" y="30626"/>
                    <a:pt x="68903" y="0"/>
                    <a:pt x="153898" y="0"/>
                  </a:cubicBezTo>
                  <a:cubicBezTo>
                    <a:pt x="238893" y="0"/>
                    <a:pt x="307795" y="30626"/>
                    <a:pt x="307795" y="68406"/>
                  </a:cubicBezTo>
                  <a:close/>
                </a:path>
              </a:pathLst>
            </a:custGeom>
            <a:solidFill>
              <a:schemeClr val="tx2"/>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6" name="Freeform: Shape 15">
              <a:extLst>
                <a:ext uri="{FF2B5EF4-FFF2-40B4-BE49-F238E27FC236}">
                  <a16:creationId xmlns:a16="http://schemas.microsoft.com/office/drawing/2014/main" id="{AA60D6B0-E22E-98B2-F5B2-F136F466BB92}"/>
                </a:ext>
              </a:extLst>
            </p:cNvPr>
            <p:cNvSpPr/>
            <p:nvPr/>
          </p:nvSpPr>
          <p:spPr>
            <a:xfrm>
              <a:off x="7756302" y="3109188"/>
              <a:ext cx="3037757" cy="2015025"/>
            </a:xfrm>
            <a:custGeom>
              <a:avLst/>
              <a:gdLst>
                <a:gd name="connsiteX0" fmla="*/ 1177034 w 2354068"/>
                <a:gd name="connsiteY0" fmla="*/ 0 h 1561516"/>
                <a:gd name="connsiteX1" fmla="*/ 2354068 w 2354068"/>
                <a:gd name="connsiteY1" fmla="*/ 522846 h 1561516"/>
                <a:gd name="connsiteX2" fmla="*/ 2354068 w 2354068"/>
                <a:gd name="connsiteY2" fmla="*/ 565999 h 1561516"/>
                <a:gd name="connsiteX3" fmla="*/ 1835199 w 2354068"/>
                <a:gd name="connsiteY3" fmla="*/ 999619 h 1561516"/>
                <a:gd name="connsiteX4" fmla="*/ 1798910 w 2354068"/>
                <a:gd name="connsiteY4" fmla="*/ 1008363 h 1561516"/>
                <a:gd name="connsiteX5" fmla="*/ 1791134 w 2354068"/>
                <a:gd name="connsiteY5" fmla="*/ 1013749 h 1561516"/>
                <a:gd name="connsiteX6" fmla="*/ 1656674 w 2354068"/>
                <a:gd name="connsiteY6" fmla="*/ 1317655 h 1561516"/>
                <a:gd name="connsiteX7" fmla="*/ 1659686 w 2354068"/>
                <a:gd name="connsiteY7" fmla="*/ 1355788 h 1561516"/>
                <a:gd name="connsiteX8" fmla="*/ 1659686 w 2354068"/>
                <a:gd name="connsiteY8" fmla="*/ 1365825 h 1561516"/>
                <a:gd name="connsiteX9" fmla="*/ 1177033 w 2354068"/>
                <a:gd name="connsiteY9" fmla="*/ 1561516 h 1561516"/>
                <a:gd name="connsiteX10" fmla="*/ 694377 w 2354068"/>
                <a:gd name="connsiteY10" fmla="*/ 1365825 h 1561516"/>
                <a:gd name="connsiteX11" fmla="*/ 694377 w 2354068"/>
                <a:gd name="connsiteY11" fmla="*/ 1355788 h 1561516"/>
                <a:gd name="connsiteX12" fmla="*/ 697389 w 2354068"/>
                <a:gd name="connsiteY12" fmla="*/ 1317655 h 1561516"/>
                <a:gd name="connsiteX13" fmla="*/ 562929 w 2354068"/>
                <a:gd name="connsiteY13" fmla="*/ 1014036 h 1561516"/>
                <a:gd name="connsiteX14" fmla="*/ 554073 w 2354068"/>
                <a:gd name="connsiteY14" fmla="*/ 1007859 h 1561516"/>
                <a:gd name="connsiteX15" fmla="*/ 518869 w 2354068"/>
                <a:gd name="connsiteY15" fmla="*/ 999355 h 1561516"/>
                <a:gd name="connsiteX16" fmla="*/ 0 w 2354068"/>
                <a:gd name="connsiteY16" fmla="*/ 565999 h 1561516"/>
                <a:gd name="connsiteX17" fmla="*/ 0 w 2354068"/>
                <a:gd name="connsiteY17" fmla="*/ 522846 h 1561516"/>
                <a:gd name="connsiteX18" fmla="*/ 1177034 w 2354068"/>
                <a:gd name="connsiteY18" fmla="*/ 0 h 156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4068" h="1561516">
                  <a:moveTo>
                    <a:pt x="1177034" y="0"/>
                  </a:moveTo>
                  <a:cubicBezTo>
                    <a:pt x="1827261" y="0"/>
                    <a:pt x="2354068" y="234828"/>
                    <a:pt x="2354068" y="522846"/>
                  </a:cubicBezTo>
                  <a:lnTo>
                    <a:pt x="2354068" y="565999"/>
                  </a:lnTo>
                  <a:cubicBezTo>
                    <a:pt x="2354068" y="746637"/>
                    <a:pt x="2148284" y="905714"/>
                    <a:pt x="1835199" y="999619"/>
                  </a:cubicBezTo>
                  <a:lnTo>
                    <a:pt x="1798910" y="1008363"/>
                  </a:lnTo>
                  <a:lnTo>
                    <a:pt x="1791134" y="1013749"/>
                  </a:lnTo>
                  <a:cubicBezTo>
                    <a:pt x="1670833" y="1113386"/>
                    <a:pt x="1654920" y="1247405"/>
                    <a:pt x="1656674" y="1317655"/>
                  </a:cubicBezTo>
                  <a:cubicBezTo>
                    <a:pt x="1656674" y="1330700"/>
                    <a:pt x="1657678" y="1342742"/>
                    <a:pt x="1659686" y="1355788"/>
                  </a:cubicBezTo>
                  <a:lnTo>
                    <a:pt x="1659686" y="1365825"/>
                  </a:lnTo>
                  <a:cubicBezTo>
                    <a:pt x="1659686" y="1474206"/>
                    <a:pt x="1443945" y="1561516"/>
                    <a:pt x="1177033" y="1561516"/>
                  </a:cubicBezTo>
                  <a:cubicBezTo>
                    <a:pt x="910117" y="1561516"/>
                    <a:pt x="694377" y="1474206"/>
                    <a:pt x="694377" y="1365825"/>
                  </a:cubicBezTo>
                  <a:cubicBezTo>
                    <a:pt x="694377" y="1362812"/>
                    <a:pt x="693373" y="1368833"/>
                    <a:pt x="694377" y="1355788"/>
                  </a:cubicBezTo>
                  <a:cubicBezTo>
                    <a:pt x="695381" y="1342742"/>
                    <a:pt x="695381" y="1397937"/>
                    <a:pt x="697389" y="1317655"/>
                  </a:cubicBezTo>
                  <a:cubicBezTo>
                    <a:pt x="699143" y="1247405"/>
                    <a:pt x="683229" y="1114152"/>
                    <a:pt x="562929" y="1014036"/>
                  </a:cubicBezTo>
                  <a:lnTo>
                    <a:pt x="554073" y="1007859"/>
                  </a:lnTo>
                  <a:lnTo>
                    <a:pt x="518869" y="999355"/>
                  </a:lnTo>
                  <a:cubicBezTo>
                    <a:pt x="205784" y="905243"/>
                    <a:pt x="0" y="746010"/>
                    <a:pt x="0" y="565999"/>
                  </a:cubicBezTo>
                  <a:lnTo>
                    <a:pt x="0" y="522846"/>
                  </a:lnTo>
                  <a:cubicBezTo>
                    <a:pt x="0" y="233824"/>
                    <a:pt x="526807" y="0"/>
                    <a:pt x="1177034" y="0"/>
                  </a:cubicBezTo>
                  <a:close/>
                </a:path>
              </a:pathLst>
            </a:custGeom>
            <a:solidFill>
              <a:schemeClr val="tx2">
                <a:lumMod val="60000"/>
                <a:lumOff val="40000"/>
              </a:schemeClr>
            </a:solidFill>
            <a:ln w="0" cap="flat">
              <a:noFill/>
              <a:prstDash val="solid"/>
              <a:miter/>
            </a:ln>
          </p:spPr>
          <p:txBody>
            <a:bodyPr wrap="square" rtlCol="0" anchor="ctr">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7" name="Freeform 16">
              <a:extLst>
                <a:ext uri="{FF2B5EF4-FFF2-40B4-BE49-F238E27FC236}">
                  <a16:creationId xmlns:a16="http://schemas.microsoft.com/office/drawing/2014/main" id="{0A3A8558-BEB2-F364-128F-2CBAECBDC6F7}"/>
                </a:ext>
              </a:extLst>
            </p:cNvPr>
            <p:cNvSpPr/>
            <p:nvPr/>
          </p:nvSpPr>
          <p:spPr>
            <a:xfrm>
              <a:off x="7756302" y="3107892"/>
              <a:ext cx="3037752" cy="1349390"/>
            </a:xfrm>
            <a:custGeom>
              <a:avLst/>
              <a:gdLst>
                <a:gd name="connsiteX0" fmla="*/ 679932 w 679931"/>
                <a:gd name="connsiteY0" fmla="*/ 151015 h 302030"/>
                <a:gd name="connsiteX1" fmla="*/ 339966 w 679931"/>
                <a:gd name="connsiteY1" fmla="*/ 302030 h 302030"/>
                <a:gd name="connsiteX2" fmla="*/ 0 w 679931"/>
                <a:gd name="connsiteY2" fmla="*/ 151015 h 302030"/>
                <a:gd name="connsiteX3" fmla="*/ 339966 w 679931"/>
                <a:gd name="connsiteY3" fmla="*/ 0 h 302030"/>
                <a:gd name="connsiteX4" fmla="*/ 679932 w 679931"/>
                <a:gd name="connsiteY4" fmla="*/ 151015 h 30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931" h="302030">
                  <a:moveTo>
                    <a:pt x="679932" y="151015"/>
                  </a:moveTo>
                  <a:cubicBezTo>
                    <a:pt x="679932" y="234419"/>
                    <a:pt x="527724" y="302030"/>
                    <a:pt x="339966" y="302030"/>
                  </a:cubicBezTo>
                  <a:cubicBezTo>
                    <a:pt x="152208" y="302030"/>
                    <a:pt x="0" y="234419"/>
                    <a:pt x="0" y="151015"/>
                  </a:cubicBezTo>
                  <a:cubicBezTo>
                    <a:pt x="0" y="67612"/>
                    <a:pt x="152208" y="0"/>
                    <a:pt x="339966" y="0"/>
                  </a:cubicBezTo>
                  <a:cubicBezTo>
                    <a:pt x="527724" y="0"/>
                    <a:pt x="679932" y="67612"/>
                    <a:pt x="679932" y="151015"/>
                  </a:cubicBezTo>
                  <a:close/>
                </a:path>
              </a:pathLst>
            </a:custGeom>
            <a:solidFill>
              <a:srgbClr val="FF7F71"/>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8" name="Freeform 17">
              <a:extLst>
                <a:ext uri="{FF2B5EF4-FFF2-40B4-BE49-F238E27FC236}">
                  <a16:creationId xmlns:a16="http://schemas.microsoft.com/office/drawing/2014/main" id="{C6133BD7-7634-8997-B145-10D5141CC520}"/>
                </a:ext>
              </a:extLst>
            </p:cNvPr>
            <p:cNvSpPr/>
            <p:nvPr/>
          </p:nvSpPr>
          <p:spPr>
            <a:xfrm>
              <a:off x="8472362" y="3394087"/>
              <a:ext cx="1605631" cy="712247"/>
            </a:xfrm>
            <a:custGeom>
              <a:avLst/>
              <a:gdLst>
                <a:gd name="connsiteX0" fmla="*/ 359384 w 359384"/>
                <a:gd name="connsiteY0" fmla="*/ 79711 h 159420"/>
                <a:gd name="connsiteX1" fmla="*/ 179692 w 359384"/>
                <a:gd name="connsiteY1" fmla="*/ 159421 h 159420"/>
                <a:gd name="connsiteX2" fmla="*/ 0 w 359384"/>
                <a:gd name="connsiteY2" fmla="*/ 79711 h 159420"/>
                <a:gd name="connsiteX3" fmla="*/ 179692 w 359384"/>
                <a:gd name="connsiteY3" fmla="*/ 0 h 159420"/>
                <a:gd name="connsiteX4" fmla="*/ 359384 w 359384"/>
                <a:gd name="connsiteY4" fmla="*/ 79711 h 15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84" h="159420">
                  <a:moveTo>
                    <a:pt x="359384" y="79711"/>
                  </a:moveTo>
                  <a:cubicBezTo>
                    <a:pt x="359384" y="123733"/>
                    <a:pt x="278933" y="159421"/>
                    <a:pt x="179692" y="159421"/>
                  </a:cubicBezTo>
                  <a:cubicBezTo>
                    <a:pt x="80451" y="159421"/>
                    <a:pt x="0" y="123733"/>
                    <a:pt x="0" y="79711"/>
                  </a:cubicBezTo>
                  <a:cubicBezTo>
                    <a:pt x="0" y="35688"/>
                    <a:pt x="80451" y="0"/>
                    <a:pt x="179692" y="0"/>
                  </a:cubicBezTo>
                  <a:cubicBezTo>
                    <a:pt x="278933" y="0"/>
                    <a:pt x="359384" y="35688"/>
                    <a:pt x="359384" y="79711"/>
                  </a:cubicBezTo>
                  <a:close/>
                </a:path>
              </a:pathLst>
            </a:custGeom>
            <a:solidFill>
              <a:schemeClr val="tx2">
                <a:lumMod val="60000"/>
                <a:lumOff val="40000"/>
              </a:schemeClr>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19" name="Freeform: Shape 18">
              <a:extLst>
                <a:ext uri="{FF2B5EF4-FFF2-40B4-BE49-F238E27FC236}">
                  <a16:creationId xmlns:a16="http://schemas.microsoft.com/office/drawing/2014/main" id="{9E165011-8E56-79BD-4C29-441992724466}"/>
                </a:ext>
              </a:extLst>
            </p:cNvPr>
            <p:cNvSpPr/>
            <p:nvPr/>
          </p:nvSpPr>
          <p:spPr>
            <a:xfrm>
              <a:off x="7475315" y="1652312"/>
              <a:ext cx="3599724" cy="2387978"/>
            </a:xfrm>
            <a:custGeom>
              <a:avLst/>
              <a:gdLst>
                <a:gd name="connsiteX0" fmla="*/ 1394779 w 2789557"/>
                <a:gd name="connsiteY0" fmla="*/ 0 h 1850531"/>
                <a:gd name="connsiteX1" fmla="*/ 2789557 w 2789557"/>
                <a:gd name="connsiteY1" fmla="*/ 619184 h 1850531"/>
                <a:gd name="connsiteX2" fmla="*/ 2789557 w 2789557"/>
                <a:gd name="connsiteY2" fmla="*/ 670366 h 1850531"/>
                <a:gd name="connsiteX3" fmla="*/ 2174755 w 2789557"/>
                <a:gd name="connsiteY3" fmla="*/ 1183867 h 1850531"/>
                <a:gd name="connsiteX4" fmla="*/ 2134333 w 2789557"/>
                <a:gd name="connsiteY4" fmla="*/ 1193602 h 1850531"/>
                <a:gd name="connsiteX5" fmla="*/ 2122248 w 2789557"/>
                <a:gd name="connsiteY5" fmla="*/ 1201957 h 1850531"/>
                <a:gd name="connsiteX6" fmla="*/ 1962725 w 2789557"/>
                <a:gd name="connsiteY6" fmla="*/ 1561513 h 1850531"/>
                <a:gd name="connsiteX7" fmla="*/ 1966742 w 2789557"/>
                <a:gd name="connsiteY7" fmla="*/ 1606670 h 1850531"/>
                <a:gd name="connsiteX8" fmla="*/ 1966742 w 2789557"/>
                <a:gd name="connsiteY8" fmla="*/ 1618712 h 1850531"/>
                <a:gd name="connsiteX9" fmla="*/ 1394781 w 2789557"/>
                <a:gd name="connsiteY9" fmla="*/ 1850531 h 1850531"/>
                <a:gd name="connsiteX10" fmla="*/ 822820 w 2789557"/>
                <a:gd name="connsiteY10" fmla="*/ 1618712 h 1850531"/>
                <a:gd name="connsiteX11" fmla="*/ 822820 w 2789557"/>
                <a:gd name="connsiteY11" fmla="*/ 1606670 h 1850531"/>
                <a:gd name="connsiteX12" fmla="*/ 826833 w 2789557"/>
                <a:gd name="connsiteY12" fmla="*/ 1561513 h 1850531"/>
                <a:gd name="connsiteX13" fmla="*/ 666982 w 2789557"/>
                <a:gd name="connsiteY13" fmla="*/ 1201998 h 1850531"/>
                <a:gd name="connsiteX14" fmla="*/ 654735 w 2789557"/>
                <a:gd name="connsiteY14" fmla="*/ 1193484 h 1850531"/>
                <a:gd name="connsiteX15" fmla="*/ 614802 w 2789557"/>
                <a:gd name="connsiteY15" fmla="*/ 1183867 h 1850531"/>
                <a:gd name="connsiteX16" fmla="*/ 0 w 2789557"/>
                <a:gd name="connsiteY16" fmla="*/ 670366 h 1850531"/>
                <a:gd name="connsiteX17" fmla="*/ 0 w 2789557"/>
                <a:gd name="connsiteY17" fmla="*/ 619184 h 1850531"/>
                <a:gd name="connsiteX18" fmla="*/ 1394779 w 2789557"/>
                <a:gd name="connsiteY18" fmla="*/ 0 h 185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9557" h="1850531">
                  <a:moveTo>
                    <a:pt x="1394779" y="0"/>
                  </a:moveTo>
                  <a:cubicBezTo>
                    <a:pt x="2165418" y="0"/>
                    <a:pt x="2789557" y="276976"/>
                    <a:pt x="2789557" y="619184"/>
                  </a:cubicBezTo>
                  <a:lnTo>
                    <a:pt x="2789557" y="670366"/>
                  </a:lnTo>
                  <a:cubicBezTo>
                    <a:pt x="2789557" y="884246"/>
                    <a:pt x="2545753" y="1072645"/>
                    <a:pt x="2174755" y="1183867"/>
                  </a:cubicBezTo>
                  <a:lnTo>
                    <a:pt x="2134333" y="1193602"/>
                  </a:lnTo>
                  <a:lnTo>
                    <a:pt x="2122248" y="1201957"/>
                  </a:lnTo>
                  <a:cubicBezTo>
                    <a:pt x="1979188" y="1320144"/>
                    <a:pt x="1960971" y="1478091"/>
                    <a:pt x="1962725" y="1561513"/>
                  </a:cubicBezTo>
                  <a:cubicBezTo>
                    <a:pt x="1962725" y="1576563"/>
                    <a:pt x="1964733" y="1591617"/>
                    <a:pt x="1966742" y="1606670"/>
                  </a:cubicBezTo>
                  <a:lnTo>
                    <a:pt x="1966742" y="1618712"/>
                  </a:lnTo>
                  <a:cubicBezTo>
                    <a:pt x="1966742" y="1747167"/>
                    <a:pt x="1710863" y="1850531"/>
                    <a:pt x="1394781" y="1850531"/>
                  </a:cubicBezTo>
                  <a:cubicBezTo>
                    <a:pt x="1078698" y="1850531"/>
                    <a:pt x="822820" y="1747167"/>
                    <a:pt x="822820" y="1618712"/>
                  </a:cubicBezTo>
                  <a:cubicBezTo>
                    <a:pt x="822820" y="1614699"/>
                    <a:pt x="820812" y="1621724"/>
                    <a:pt x="822820" y="1606670"/>
                  </a:cubicBezTo>
                  <a:cubicBezTo>
                    <a:pt x="824828" y="1591617"/>
                    <a:pt x="826833" y="1576563"/>
                    <a:pt x="826833" y="1561513"/>
                  </a:cubicBezTo>
                  <a:cubicBezTo>
                    <a:pt x="827712" y="1478970"/>
                    <a:pt x="809383" y="1320364"/>
                    <a:pt x="666982" y="1201998"/>
                  </a:cubicBezTo>
                  <a:lnTo>
                    <a:pt x="654735" y="1193484"/>
                  </a:lnTo>
                  <a:lnTo>
                    <a:pt x="614802" y="1183867"/>
                  </a:lnTo>
                  <a:cubicBezTo>
                    <a:pt x="243805" y="1072645"/>
                    <a:pt x="0" y="884246"/>
                    <a:pt x="0" y="670366"/>
                  </a:cubicBezTo>
                  <a:lnTo>
                    <a:pt x="0" y="619184"/>
                  </a:lnTo>
                  <a:cubicBezTo>
                    <a:pt x="0" y="276976"/>
                    <a:pt x="624140" y="0"/>
                    <a:pt x="1394779" y="0"/>
                  </a:cubicBezTo>
                  <a:close/>
                </a:path>
              </a:pathLst>
            </a:custGeom>
            <a:solidFill>
              <a:schemeClr val="tx2">
                <a:lumMod val="40000"/>
                <a:lumOff val="60000"/>
              </a:schemeClr>
            </a:solidFill>
            <a:ln w="0" cap="flat">
              <a:noFill/>
              <a:prstDash val="solid"/>
              <a:miter/>
            </a:ln>
          </p:spPr>
          <p:txBody>
            <a:bodyPr wrap="square" rtlCol="0" anchor="ctr">
              <a:no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20" name="Freeform 20">
              <a:extLst>
                <a:ext uri="{FF2B5EF4-FFF2-40B4-BE49-F238E27FC236}">
                  <a16:creationId xmlns:a16="http://schemas.microsoft.com/office/drawing/2014/main" id="{E3D9B536-F839-2BDC-BF7D-496218332EAD}"/>
                </a:ext>
              </a:extLst>
            </p:cNvPr>
            <p:cNvSpPr/>
            <p:nvPr/>
          </p:nvSpPr>
          <p:spPr>
            <a:xfrm>
              <a:off x="7475315" y="1652312"/>
              <a:ext cx="3599724" cy="1598027"/>
            </a:xfrm>
            <a:custGeom>
              <a:avLst/>
              <a:gdLst>
                <a:gd name="connsiteX0" fmla="*/ 805716 w 805716"/>
                <a:gd name="connsiteY0" fmla="*/ 178841 h 357682"/>
                <a:gd name="connsiteX1" fmla="*/ 402858 w 805716"/>
                <a:gd name="connsiteY1" fmla="*/ 357683 h 357682"/>
                <a:gd name="connsiteX2" fmla="*/ 0 w 805716"/>
                <a:gd name="connsiteY2" fmla="*/ 178841 h 357682"/>
                <a:gd name="connsiteX3" fmla="*/ 402858 w 805716"/>
                <a:gd name="connsiteY3" fmla="*/ 0 h 357682"/>
                <a:gd name="connsiteX4" fmla="*/ 805716 w 805716"/>
                <a:gd name="connsiteY4" fmla="*/ 178841 h 357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16" h="357682">
                  <a:moveTo>
                    <a:pt x="805716" y="178841"/>
                  </a:moveTo>
                  <a:cubicBezTo>
                    <a:pt x="805716" y="277613"/>
                    <a:pt x="625350" y="357683"/>
                    <a:pt x="402858" y="357683"/>
                  </a:cubicBezTo>
                  <a:cubicBezTo>
                    <a:pt x="180366" y="357683"/>
                    <a:pt x="0" y="277613"/>
                    <a:pt x="0" y="178841"/>
                  </a:cubicBezTo>
                  <a:cubicBezTo>
                    <a:pt x="0" y="80070"/>
                    <a:pt x="180366" y="0"/>
                    <a:pt x="402858" y="0"/>
                  </a:cubicBezTo>
                  <a:cubicBezTo>
                    <a:pt x="625350" y="0"/>
                    <a:pt x="805716" y="80070"/>
                    <a:pt x="805716" y="178841"/>
                  </a:cubicBezTo>
                  <a:close/>
                </a:path>
              </a:pathLst>
            </a:custGeom>
            <a:solidFill>
              <a:srgbClr val="FFACA3"/>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21" name="Freeform 21">
              <a:extLst>
                <a:ext uri="{FF2B5EF4-FFF2-40B4-BE49-F238E27FC236}">
                  <a16:creationId xmlns:a16="http://schemas.microsoft.com/office/drawing/2014/main" id="{D6FECEF3-E1D7-87F5-D6CF-38AD7062884B}"/>
                </a:ext>
              </a:extLst>
            </p:cNvPr>
            <p:cNvSpPr/>
            <p:nvPr/>
          </p:nvSpPr>
          <p:spPr>
            <a:xfrm>
              <a:off x="8166773" y="2025271"/>
              <a:ext cx="2216808" cy="805487"/>
            </a:xfrm>
            <a:custGeom>
              <a:avLst/>
              <a:gdLst>
                <a:gd name="connsiteX0" fmla="*/ 496182 w 496182"/>
                <a:gd name="connsiteY0" fmla="*/ 90145 h 180290"/>
                <a:gd name="connsiteX1" fmla="*/ 248091 w 496182"/>
                <a:gd name="connsiteY1" fmla="*/ 180291 h 180290"/>
                <a:gd name="connsiteX2" fmla="*/ 0 w 496182"/>
                <a:gd name="connsiteY2" fmla="*/ 90145 h 180290"/>
                <a:gd name="connsiteX3" fmla="*/ 248091 w 496182"/>
                <a:gd name="connsiteY3" fmla="*/ 0 h 180290"/>
                <a:gd name="connsiteX4" fmla="*/ 496182 w 496182"/>
                <a:gd name="connsiteY4" fmla="*/ 90145 h 18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182" h="180290">
                  <a:moveTo>
                    <a:pt x="496182" y="90145"/>
                  </a:moveTo>
                  <a:cubicBezTo>
                    <a:pt x="496182" y="139931"/>
                    <a:pt x="385108" y="180291"/>
                    <a:pt x="248091" y="180291"/>
                  </a:cubicBezTo>
                  <a:cubicBezTo>
                    <a:pt x="111074" y="180291"/>
                    <a:pt x="0" y="139931"/>
                    <a:pt x="0" y="90145"/>
                  </a:cubicBezTo>
                  <a:cubicBezTo>
                    <a:pt x="0" y="40359"/>
                    <a:pt x="111074" y="0"/>
                    <a:pt x="248091" y="0"/>
                  </a:cubicBezTo>
                  <a:cubicBezTo>
                    <a:pt x="385108" y="0"/>
                    <a:pt x="496182" y="40359"/>
                    <a:pt x="496182" y="90145"/>
                  </a:cubicBezTo>
                  <a:close/>
                </a:path>
              </a:pathLst>
            </a:custGeom>
            <a:solidFill>
              <a:schemeClr val="tx2">
                <a:lumMod val="40000"/>
                <a:lumOff val="60000"/>
              </a:schemeClr>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22" name="Freeform 22">
              <a:extLst>
                <a:ext uri="{FF2B5EF4-FFF2-40B4-BE49-F238E27FC236}">
                  <a16:creationId xmlns:a16="http://schemas.microsoft.com/office/drawing/2014/main" id="{AF5D4E06-523B-8FCB-CB17-AADB06C6B3DC}"/>
                </a:ext>
              </a:extLst>
            </p:cNvPr>
            <p:cNvSpPr/>
            <p:nvPr/>
          </p:nvSpPr>
          <p:spPr>
            <a:xfrm>
              <a:off x="9206518" y="1206832"/>
              <a:ext cx="137317" cy="1129563"/>
            </a:xfrm>
            <a:custGeom>
              <a:avLst/>
              <a:gdLst>
                <a:gd name="connsiteX0" fmla="*/ 28700 w 30735"/>
                <a:gd name="connsiteY0" fmla="*/ 235363 h 252827"/>
                <a:gd name="connsiteX1" fmla="*/ 19425 w 30735"/>
                <a:gd name="connsiteY1" fmla="*/ 237392 h 252827"/>
                <a:gd name="connsiteX2" fmla="*/ 27250 w 30735"/>
                <a:gd name="connsiteY2" fmla="*/ 11884 h 252827"/>
                <a:gd name="connsiteX3" fmla="*/ 15657 w 30735"/>
                <a:gd name="connsiteY3" fmla="*/ 0 h 252827"/>
                <a:gd name="connsiteX4" fmla="*/ 4064 w 30735"/>
                <a:gd name="connsiteY4" fmla="*/ 11884 h 252827"/>
                <a:gd name="connsiteX5" fmla="*/ 11890 w 30735"/>
                <a:gd name="connsiteY5" fmla="*/ 237392 h 252827"/>
                <a:gd name="connsiteX6" fmla="*/ 2615 w 30735"/>
                <a:gd name="connsiteY6" fmla="*/ 235363 h 252827"/>
                <a:gd name="connsiteX7" fmla="*/ 587 w 30735"/>
                <a:gd name="connsiteY7" fmla="*/ 238842 h 252827"/>
                <a:gd name="connsiteX8" fmla="*/ 13918 w 30735"/>
                <a:gd name="connsiteY8" fmla="*/ 252175 h 252827"/>
                <a:gd name="connsiteX9" fmla="*/ 16817 w 30735"/>
                <a:gd name="connsiteY9" fmla="*/ 252175 h 252827"/>
                <a:gd name="connsiteX10" fmla="*/ 30149 w 30735"/>
                <a:gd name="connsiteY10" fmla="*/ 238842 h 252827"/>
                <a:gd name="connsiteX11" fmla="*/ 28120 w 30735"/>
                <a:gd name="connsiteY11" fmla="*/ 235363 h 25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35" h="252827">
                  <a:moveTo>
                    <a:pt x="28700" y="235363"/>
                  </a:moveTo>
                  <a:lnTo>
                    <a:pt x="19425" y="237392"/>
                  </a:lnTo>
                  <a:lnTo>
                    <a:pt x="27250" y="11884"/>
                  </a:lnTo>
                  <a:cubicBezTo>
                    <a:pt x="27250" y="5507"/>
                    <a:pt x="22323" y="0"/>
                    <a:pt x="15657" y="0"/>
                  </a:cubicBezTo>
                  <a:cubicBezTo>
                    <a:pt x="8992" y="0"/>
                    <a:pt x="4064" y="5507"/>
                    <a:pt x="4064" y="11884"/>
                  </a:cubicBezTo>
                  <a:lnTo>
                    <a:pt x="11890" y="237392"/>
                  </a:lnTo>
                  <a:lnTo>
                    <a:pt x="2615" y="235363"/>
                  </a:lnTo>
                  <a:cubicBezTo>
                    <a:pt x="587" y="234784"/>
                    <a:pt x="-863" y="237392"/>
                    <a:pt x="587" y="238842"/>
                  </a:cubicBezTo>
                  <a:lnTo>
                    <a:pt x="13918" y="252175"/>
                  </a:lnTo>
                  <a:cubicBezTo>
                    <a:pt x="14788" y="253045"/>
                    <a:pt x="16237" y="253045"/>
                    <a:pt x="16817" y="252175"/>
                  </a:cubicBezTo>
                  <a:lnTo>
                    <a:pt x="30149" y="238842"/>
                  </a:lnTo>
                  <a:cubicBezTo>
                    <a:pt x="31598" y="237392"/>
                    <a:pt x="30149" y="234784"/>
                    <a:pt x="28120" y="235363"/>
                  </a:cubicBezTo>
                  <a:close/>
                </a:path>
              </a:pathLst>
            </a:custGeom>
            <a:solidFill>
              <a:schemeClr val="bg2"/>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23" name="Freeform 23">
              <a:extLst>
                <a:ext uri="{FF2B5EF4-FFF2-40B4-BE49-F238E27FC236}">
                  <a16:creationId xmlns:a16="http://schemas.microsoft.com/office/drawing/2014/main" id="{7F04A66C-97A3-ED63-FBE4-85127B6A0097}"/>
                </a:ext>
              </a:extLst>
            </p:cNvPr>
            <p:cNvSpPr/>
            <p:nvPr/>
          </p:nvSpPr>
          <p:spPr>
            <a:xfrm>
              <a:off x="9805700" y="1729847"/>
              <a:ext cx="1576477" cy="805706"/>
            </a:xfrm>
            <a:custGeom>
              <a:avLst/>
              <a:gdLst>
                <a:gd name="connsiteX0" fmla="*/ 351351 w 352858"/>
                <a:gd name="connsiteY0" fmla="*/ 3515 h 180339"/>
                <a:gd name="connsiteX1" fmla="*/ 343816 w 352858"/>
                <a:gd name="connsiteY1" fmla="*/ 37 h 180339"/>
                <a:gd name="connsiteX2" fmla="*/ 12834 w 352858"/>
                <a:gd name="connsiteY2" fmla="*/ 164965 h 180339"/>
                <a:gd name="connsiteX3" fmla="*/ 2980 w 352858"/>
                <a:gd name="connsiteY3" fmla="*/ 160617 h 180339"/>
                <a:gd name="connsiteX4" fmla="*/ 372 w 352858"/>
                <a:gd name="connsiteY4" fmla="*/ 163806 h 180339"/>
                <a:gd name="connsiteX5" fmla="*/ 10806 w 352858"/>
                <a:gd name="connsiteY5" fmla="*/ 179458 h 180339"/>
                <a:gd name="connsiteX6" fmla="*/ 13704 w 352858"/>
                <a:gd name="connsiteY6" fmla="*/ 180037 h 180339"/>
                <a:gd name="connsiteX7" fmla="*/ 29355 w 352858"/>
                <a:gd name="connsiteY7" fmla="*/ 169603 h 180339"/>
                <a:gd name="connsiteX8" fmla="*/ 28195 w 352858"/>
                <a:gd name="connsiteY8" fmla="*/ 165545 h 180339"/>
                <a:gd name="connsiteX9" fmla="*/ 18051 w 352858"/>
                <a:gd name="connsiteY9" fmla="*/ 165545 h 180339"/>
                <a:gd name="connsiteX10" fmla="*/ 344395 w 352858"/>
                <a:gd name="connsiteY10" fmla="*/ 17138 h 180339"/>
                <a:gd name="connsiteX11" fmla="*/ 351062 w 352858"/>
                <a:gd name="connsiteY11" fmla="*/ 3225 h 1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858" h="180339">
                  <a:moveTo>
                    <a:pt x="351351" y="3515"/>
                  </a:moveTo>
                  <a:cubicBezTo>
                    <a:pt x="349613" y="1196"/>
                    <a:pt x="346714" y="-253"/>
                    <a:pt x="343816" y="37"/>
                  </a:cubicBezTo>
                  <a:cubicBezTo>
                    <a:pt x="58627" y="15399"/>
                    <a:pt x="16892" y="147574"/>
                    <a:pt x="12834" y="164965"/>
                  </a:cubicBezTo>
                  <a:lnTo>
                    <a:pt x="2980" y="160617"/>
                  </a:lnTo>
                  <a:cubicBezTo>
                    <a:pt x="952" y="159748"/>
                    <a:pt x="-787" y="162066"/>
                    <a:pt x="372" y="163806"/>
                  </a:cubicBezTo>
                  <a:lnTo>
                    <a:pt x="10806" y="179458"/>
                  </a:lnTo>
                  <a:cubicBezTo>
                    <a:pt x="11385" y="180327"/>
                    <a:pt x="12834" y="180617"/>
                    <a:pt x="13704" y="180037"/>
                  </a:cubicBezTo>
                  <a:lnTo>
                    <a:pt x="29355" y="169603"/>
                  </a:lnTo>
                  <a:cubicBezTo>
                    <a:pt x="31094" y="168443"/>
                    <a:pt x="30224" y="165545"/>
                    <a:pt x="28195" y="165545"/>
                  </a:cubicBezTo>
                  <a:lnTo>
                    <a:pt x="18051" y="165545"/>
                  </a:lnTo>
                  <a:cubicBezTo>
                    <a:pt x="22978" y="149313"/>
                    <a:pt x="69351" y="22066"/>
                    <a:pt x="344395" y="17138"/>
                  </a:cubicBezTo>
                  <a:cubicBezTo>
                    <a:pt x="351351" y="17138"/>
                    <a:pt x="355409" y="9022"/>
                    <a:pt x="351062" y="3225"/>
                  </a:cubicBezTo>
                  <a:close/>
                </a:path>
              </a:pathLst>
            </a:custGeom>
            <a:solidFill>
              <a:schemeClr val="bg2"/>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24" name="Freeform 24">
              <a:extLst>
                <a:ext uri="{FF2B5EF4-FFF2-40B4-BE49-F238E27FC236}">
                  <a16:creationId xmlns:a16="http://schemas.microsoft.com/office/drawing/2014/main" id="{A63813FB-FBD3-0633-3DBB-516D94C2922C}"/>
                </a:ext>
              </a:extLst>
            </p:cNvPr>
            <p:cNvSpPr/>
            <p:nvPr/>
          </p:nvSpPr>
          <p:spPr>
            <a:xfrm>
              <a:off x="7161697" y="1729847"/>
              <a:ext cx="1576477" cy="805706"/>
            </a:xfrm>
            <a:custGeom>
              <a:avLst/>
              <a:gdLst>
                <a:gd name="connsiteX0" fmla="*/ 1507 w 352858"/>
                <a:gd name="connsiteY0" fmla="*/ 3515 h 180339"/>
                <a:gd name="connsiteX1" fmla="*/ 9042 w 352858"/>
                <a:gd name="connsiteY1" fmla="*/ 37 h 180339"/>
                <a:gd name="connsiteX2" fmla="*/ 340023 w 352858"/>
                <a:gd name="connsiteY2" fmla="*/ 164965 h 180339"/>
                <a:gd name="connsiteX3" fmla="*/ 349878 w 352858"/>
                <a:gd name="connsiteY3" fmla="*/ 160617 h 180339"/>
                <a:gd name="connsiteX4" fmla="*/ 352486 w 352858"/>
                <a:gd name="connsiteY4" fmla="*/ 163806 h 180339"/>
                <a:gd name="connsiteX5" fmla="*/ 342052 w 352858"/>
                <a:gd name="connsiteY5" fmla="*/ 179458 h 180339"/>
                <a:gd name="connsiteX6" fmla="*/ 339154 w 352858"/>
                <a:gd name="connsiteY6" fmla="*/ 180037 h 180339"/>
                <a:gd name="connsiteX7" fmla="*/ 323503 w 352858"/>
                <a:gd name="connsiteY7" fmla="*/ 169603 h 180339"/>
                <a:gd name="connsiteX8" fmla="*/ 324663 w 352858"/>
                <a:gd name="connsiteY8" fmla="*/ 165545 h 180339"/>
                <a:gd name="connsiteX9" fmla="*/ 334807 w 352858"/>
                <a:gd name="connsiteY9" fmla="*/ 165545 h 180339"/>
                <a:gd name="connsiteX10" fmla="*/ 8463 w 352858"/>
                <a:gd name="connsiteY10" fmla="*/ 17138 h 180339"/>
                <a:gd name="connsiteX11" fmla="*/ 1796 w 352858"/>
                <a:gd name="connsiteY11" fmla="*/ 3225 h 1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858" h="180339">
                  <a:moveTo>
                    <a:pt x="1507" y="3515"/>
                  </a:moveTo>
                  <a:cubicBezTo>
                    <a:pt x="3246" y="1196"/>
                    <a:pt x="6144" y="-253"/>
                    <a:pt x="9042" y="37"/>
                  </a:cubicBezTo>
                  <a:cubicBezTo>
                    <a:pt x="294231" y="15399"/>
                    <a:pt x="335966" y="147574"/>
                    <a:pt x="340023" y="164965"/>
                  </a:cubicBezTo>
                  <a:lnTo>
                    <a:pt x="349878" y="160617"/>
                  </a:lnTo>
                  <a:cubicBezTo>
                    <a:pt x="351906" y="159748"/>
                    <a:pt x="353645" y="162066"/>
                    <a:pt x="352486" y="163806"/>
                  </a:cubicBezTo>
                  <a:lnTo>
                    <a:pt x="342052" y="179458"/>
                  </a:lnTo>
                  <a:cubicBezTo>
                    <a:pt x="341473" y="180327"/>
                    <a:pt x="340023" y="180617"/>
                    <a:pt x="339154" y="180037"/>
                  </a:cubicBezTo>
                  <a:lnTo>
                    <a:pt x="323503" y="169603"/>
                  </a:lnTo>
                  <a:cubicBezTo>
                    <a:pt x="321764" y="168443"/>
                    <a:pt x="322634" y="165545"/>
                    <a:pt x="324663" y="165545"/>
                  </a:cubicBezTo>
                  <a:lnTo>
                    <a:pt x="334807" y="165545"/>
                  </a:lnTo>
                  <a:cubicBezTo>
                    <a:pt x="329879" y="149313"/>
                    <a:pt x="283507" y="22066"/>
                    <a:pt x="8463" y="17138"/>
                  </a:cubicBezTo>
                  <a:cubicBezTo>
                    <a:pt x="1507" y="17138"/>
                    <a:pt x="-2551" y="9022"/>
                    <a:pt x="1796" y="3225"/>
                  </a:cubicBezTo>
                  <a:close/>
                </a:path>
              </a:pathLst>
            </a:custGeom>
            <a:solidFill>
              <a:schemeClr val="bg2"/>
            </a:solidFill>
            <a:ln w="0" cap="flat">
              <a:noFill/>
              <a:prstDash val="solid"/>
              <a:miter/>
            </a:ln>
          </p:spPr>
          <p:txBody>
            <a:bodyPr rtlCol="0" anchor="ctr"/>
            <a:lstStyle/>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564C47"/>
                </a:solidFill>
                <a:effectLst/>
                <a:uLnTx/>
                <a:uFillTx/>
                <a:latin typeface="Johnson Text"/>
                <a:ea typeface="+mn-ea"/>
                <a:cs typeface="+mn-cs"/>
              </a:endParaRPr>
            </a:p>
          </p:txBody>
        </p:sp>
        <p:sp>
          <p:nvSpPr>
            <p:cNvPr id="31" name="TextBox 30">
              <a:extLst>
                <a:ext uri="{FF2B5EF4-FFF2-40B4-BE49-F238E27FC236}">
                  <a16:creationId xmlns:a16="http://schemas.microsoft.com/office/drawing/2014/main" id="{6653A25D-EFB7-0D94-C0E9-5C0E25C7C6CA}"/>
                </a:ext>
              </a:extLst>
            </p:cNvPr>
            <p:cNvSpPr txBox="1"/>
            <p:nvPr/>
          </p:nvSpPr>
          <p:spPr>
            <a:xfrm>
              <a:off x="6100202" y="1267791"/>
              <a:ext cx="2066570" cy="502384"/>
            </a:xfrm>
            <a:prstGeom prst="rect">
              <a:avLst/>
            </a:prstGeom>
            <a:noFill/>
          </p:spPr>
          <p:txBody>
            <a:bodyPr wrap="square" lIns="0" rIns="0" rtlCol="0" anchor="b">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564C47"/>
                  </a:solidFill>
                  <a:effectLst/>
                  <a:uLnTx/>
                  <a:uFillTx/>
                  <a:latin typeface="Johnson Text"/>
                  <a:ea typeface="+mn-ea"/>
                  <a:cs typeface="+mn-cs"/>
                </a:rPr>
                <a:t>Trends / Regulatory </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564C47"/>
                  </a:solidFill>
                  <a:effectLst/>
                  <a:uLnTx/>
                  <a:uFillTx/>
                  <a:latin typeface="Johnson Text"/>
                  <a:ea typeface="+mn-ea"/>
                  <a:cs typeface="+mn-cs"/>
                </a:rPr>
                <a:t>expectations</a:t>
              </a:r>
            </a:p>
          </p:txBody>
        </p:sp>
        <p:sp>
          <p:nvSpPr>
            <p:cNvPr id="43" name="TextBox 42">
              <a:extLst>
                <a:ext uri="{FF2B5EF4-FFF2-40B4-BE49-F238E27FC236}">
                  <a16:creationId xmlns:a16="http://schemas.microsoft.com/office/drawing/2014/main" id="{05EA16A3-8F0E-CDA8-FFB6-E9A0EA7D6C26}"/>
                </a:ext>
              </a:extLst>
            </p:cNvPr>
            <p:cNvSpPr txBox="1"/>
            <p:nvPr/>
          </p:nvSpPr>
          <p:spPr>
            <a:xfrm>
              <a:off x="10277402" y="1350236"/>
              <a:ext cx="1744979" cy="301430"/>
            </a:xfrm>
            <a:prstGeom prst="rect">
              <a:avLst/>
            </a:prstGeom>
            <a:noFill/>
          </p:spPr>
          <p:txBody>
            <a:bodyPr wrap="square" lIns="0" rIns="0" rtlCol="0" anchor="b">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1">
                  <a:ln>
                    <a:noFill/>
                  </a:ln>
                  <a:solidFill>
                    <a:srgbClr val="564C47"/>
                  </a:solidFill>
                  <a:effectLst/>
                  <a:uLnTx/>
                  <a:uFillTx/>
                  <a:latin typeface="Johnson Text"/>
                  <a:ea typeface="+mn-ea"/>
                  <a:cs typeface="+mn-cs"/>
                </a:rPr>
                <a:t>Performance Data</a:t>
              </a:r>
            </a:p>
          </p:txBody>
        </p:sp>
        <p:sp>
          <p:nvSpPr>
            <p:cNvPr id="4" name="Diamond 3">
              <a:extLst>
                <a:ext uri="{FF2B5EF4-FFF2-40B4-BE49-F238E27FC236}">
                  <a16:creationId xmlns:a16="http://schemas.microsoft.com/office/drawing/2014/main" id="{5FBFADE1-EECF-3AD2-C519-F7D3C5F6BDC5}"/>
                </a:ext>
              </a:extLst>
            </p:cNvPr>
            <p:cNvSpPr/>
            <p:nvPr/>
          </p:nvSpPr>
          <p:spPr>
            <a:xfrm>
              <a:off x="7394026" y="3684909"/>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5" name="TextBox 4">
              <a:extLst>
                <a:ext uri="{FF2B5EF4-FFF2-40B4-BE49-F238E27FC236}">
                  <a16:creationId xmlns:a16="http://schemas.microsoft.com/office/drawing/2014/main" id="{5806A767-D745-98FD-1B41-3D7E658C4CA3}"/>
                </a:ext>
              </a:extLst>
            </p:cNvPr>
            <p:cNvSpPr txBox="1"/>
            <p:nvPr/>
          </p:nvSpPr>
          <p:spPr>
            <a:xfrm>
              <a:off x="5859802" y="3616485"/>
              <a:ext cx="1510241" cy="301430"/>
            </a:xfrm>
            <a:prstGeom prst="rect">
              <a:avLst/>
            </a:prstGeom>
            <a:noFill/>
          </p:spPr>
          <p:txBody>
            <a:bodyPr wrap="square" lIns="0" tIns="0" rIns="0" bIns="0" rtlCol="0">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Step 2: PI / Site Profiles, Steer-co, KOLs, D&amp;I Goals</a:t>
              </a:r>
            </a:p>
          </p:txBody>
        </p:sp>
        <p:sp>
          <p:nvSpPr>
            <p:cNvPr id="6" name="Diamond 5">
              <a:extLst>
                <a:ext uri="{FF2B5EF4-FFF2-40B4-BE49-F238E27FC236}">
                  <a16:creationId xmlns:a16="http://schemas.microsoft.com/office/drawing/2014/main" id="{AC590E7E-E89B-37F3-45A6-4D91976AB45F}"/>
                </a:ext>
              </a:extLst>
            </p:cNvPr>
            <p:cNvSpPr/>
            <p:nvPr/>
          </p:nvSpPr>
          <p:spPr>
            <a:xfrm>
              <a:off x="7394026" y="3416479"/>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7" name="TextBox 6">
              <a:extLst>
                <a:ext uri="{FF2B5EF4-FFF2-40B4-BE49-F238E27FC236}">
                  <a16:creationId xmlns:a16="http://schemas.microsoft.com/office/drawing/2014/main" id="{3CEB4E40-300A-9DB9-D1B5-DE320ADB2491}"/>
                </a:ext>
              </a:extLst>
            </p:cNvPr>
            <p:cNvSpPr txBox="1"/>
            <p:nvPr/>
          </p:nvSpPr>
          <p:spPr>
            <a:xfrm>
              <a:off x="6132082" y="3397794"/>
              <a:ext cx="1237963" cy="150715"/>
            </a:xfrm>
            <a:prstGeom prst="rect">
              <a:avLst/>
            </a:prstGeom>
            <a:noFill/>
          </p:spPr>
          <p:txBody>
            <a:bodyPr wrap="square" lIns="0" tIns="0" rIns="0" bIns="0" rtlCol="0">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GFLS Assessment 1</a:t>
              </a:r>
            </a:p>
          </p:txBody>
        </p:sp>
        <p:sp>
          <p:nvSpPr>
            <p:cNvPr id="8" name="Diamond 7">
              <a:extLst>
                <a:ext uri="{FF2B5EF4-FFF2-40B4-BE49-F238E27FC236}">
                  <a16:creationId xmlns:a16="http://schemas.microsoft.com/office/drawing/2014/main" id="{DDEF9DA5-1BB2-F668-6E54-6100C5423C2B}"/>
                </a:ext>
              </a:extLst>
            </p:cNvPr>
            <p:cNvSpPr/>
            <p:nvPr/>
          </p:nvSpPr>
          <p:spPr>
            <a:xfrm>
              <a:off x="7394026" y="3953338"/>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9" name="TextBox 8">
              <a:extLst>
                <a:ext uri="{FF2B5EF4-FFF2-40B4-BE49-F238E27FC236}">
                  <a16:creationId xmlns:a16="http://schemas.microsoft.com/office/drawing/2014/main" id="{CFB62369-A837-DE26-28DB-1ACDC320A791}"/>
                </a:ext>
              </a:extLst>
            </p:cNvPr>
            <p:cNvSpPr txBox="1"/>
            <p:nvPr/>
          </p:nvSpPr>
          <p:spPr>
            <a:xfrm>
              <a:off x="6075800" y="3962141"/>
              <a:ext cx="1294244" cy="301430"/>
            </a:xfrm>
            <a:prstGeom prst="rect">
              <a:avLst/>
            </a:prstGeom>
            <a:noFill/>
          </p:spPr>
          <p:txBody>
            <a:bodyPr wrap="square" lIns="0" tIns="0" rIns="0" bIns="0" rtlCol="0">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Step 3: CSC, GCSO, GCO, MAF insights</a:t>
              </a:r>
            </a:p>
          </p:txBody>
        </p:sp>
        <p:sp>
          <p:nvSpPr>
            <p:cNvPr id="35" name="Diamond 34">
              <a:extLst>
                <a:ext uri="{FF2B5EF4-FFF2-40B4-BE49-F238E27FC236}">
                  <a16:creationId xmlns:a16="http://schemas.microsoft.com/office/drawing/2014/main" id="{200FC78B-3815-F63B-95FF-2F3566F03685}"/>
                </a:ext>
              </a:extLst>
            </p:cNvPr>
            <p:cNvSpPr/>
            <p:nvPr/>
          </p:nvSpPr>
          <p:spPr>
            <a:xfrm>
              <a:off x="7394026" y="3148049"/>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36" name="Diamond 35">
              <a:extLst>
                <a:ext uri="{FF2B5EF4-FFF2-40B4-BE49-F238E27FC236}">
                  <a16:creationId xmlns:a16="http://schemas.microsoft.com/office/drawing/2014/main" id="{477B4F16-2405-101C-5EE9-A7018B30A828}"/>
                </a:ext>
              </a:extLst>
            </p:cNvPr>
            <p:cNvSpPr/>
            <p:nvPr/>
          </p:nvSpPr>
          <p:spPr>
            <a:xfrm>
              <a:off x="7779842" y="4090991"/>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cxnSp>
          <p:nvCxnSpPr>
            <p:cNvPr id="37" name="Connector: Elbow 36">
              <a:extLst>
                <a:ext uri="{FF2B5EF4-FFF2-40B4-BE49-F238E27FC236}">
                  <a16:creationId xmlns:a16="http://schemas.microsoft.com/office/drawing/2014/main" id="{8B788601-E0D4-A419-F466-E345E9253E07}"/>
                </a:ext>
              </a:extLst>
            </p:cNvPr>
            <p:cNvCxnSpPr>
              <a:cxnSpLocks/>
              <a:stCxn id="35" idx="3"/>
              <a:endCxn id="36" idx="1"/>
            </p:cNvCxnSpPr>
            <p:nvPr/>
          </p:nvCxnSpPr>
          <p:spPr>
            <a:xfrm>
              <a:off x="7525019" y="3219487"/>
              <a:ext cx="254823" cy="942942"/>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E63669DB-555D-2167-2C32-5032B16F9F41}"/>
                </a:ext>
              </a:extLst>
            </p:cNvPr>
            <p:cNvCxnSpPr>
              <a:cxnSpLocks/>
              <a:stCxn id="6" idx="3"/>
              <a:endCxn id="36" idx="1"/>
            </p:cNvCxnSpPr>
            <p:nvPr/>
          </p:nvCxnSpPr>
          <p:spPr>
            <a:xfrm>
              <a:off x="7525019" y="3487917"/>
              <a:ext cx="254823" cy="674512"/>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79E8235F-C0EA-0D94-03A3-D40F4987EF42}"/>
                </a:ext>
              </a:extLst>
            </p:cNvPr>
            <p:cNvCxnSpPr>
              <a:cxnSpLocks/>
              <a:stCxn id="4" idx="3"/>
              <a:endCxn id="36" idx="1"/>
            </p:cNvCxnSpPr>
            <p:nvPr/>
          </p:nvCxnSpPr>
          <p:spPr>
            <a:xfrm>
              <a:off x="7525019" y="3756347"/>
              <a:ext cx="254823" cy="406082"/>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842F6D16-6B58-62EC-745C-B5C57E1268E5}"/>
                </a:ext>
              </a:extLst>
            </p:cNvPr>
            <p:cNvCxnSpPr>
              <a:cxnSpLocks/>
              <a:stCxn id="8" idx="3"/>
              <a:endCxn id="36" idx="1"/>
            </p:cNvCxnSpPr>
            <p:nvPr/>
          </p:nvCxnSpPr>
          <p:spPr>
            <a:xfrm>
              <a:off x="7525019" y="4024776"/>
              <a:ext cx="254823" cy="137653"/>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ED17593-9974-8568-4B8C-E592B5F1426C}"/>
                </a:ext>
              </a:extLst>
            </p:cNvPr>
            <p:cNvSpPr txBox="1"/>
            <p:nvPr/>
          </p:nvSpPr>
          <p:spPr>
            <a:xfrm>
              <a:off x="6009790" y="3053640"/>
              <a:ext cx="1360256" cy="301430"/>
            </a:xfrm>
            <a:prstGeom prst="rect">
              <a:avLst/>
            </a:prstGeom>
            <a:noFill/>
          </p:spPr>
          <p:txBody>
            <a:bodyPr wrap="square" lIns="0" tIns="0" rIns="0" bIns="0" rtlCol="0">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Country Outreach Scenarios</a:t>
              </a:r>
            </a:p>
          </p:txBody>
        </p:sp>
        <p:sp>
          <p:nvSpPr>
            <p:cNvPr id="94" name="Diamond 93">
              <a:extLst>
                <a:ext uri="{FF2B5EF4-FFF2-40B4-BE49-F238E27FC236}">
                  <a16:creationId xmlns:a16="http://schemas.microsoft.com/office/drawing/2014/main" id="{5F83D971-24DD-1240-07D0-0709C7D2D992}"/>
                </a:ext>
              </a:extLst>
            </p:cNvPr>
            <p:cNvSpPr/>
            <p:nvPr/>
          </p:nvSpPr>
          <p:spPr>
            <a:xfrm>
              <a:off x="10588282" y="5010219"/>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96" name="Diamond 95">
              <a:extLst>
                <a:ext uri="{FF2B5EF4-FFF2-40B4-BE49-F238E27FC236}">
                  <a16:creationId xmlns:a16="http://schemas.microsoft.com/office/drawing/2014/main" id="{B4D2DDF9-EDCA-05A0-E8F1-6C9FCBEC12D6}"/>
                </a:ext>
              </a:extLst>
            </p:cNvPr>
            <p:cNvSpPr/>
            <p:nvPr/>
          </p:nvSpPr>
          <p:spPr>
            <a:xfrm>
              <a:off x="10588282" y="4757029"/>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98" name="Diamond 97">
              <a:extLst>
                <a:ext uri="{FF2B5EF4-FFF2-40B4-BE49-F238E27FC236}">
                  <a16:creationId xmlns:a16="http://schemas.microsoft.com/office/drawing/2014/main" id="{CA448A50-6FC6-4B90-AE0E-404605989320}"/>
                </a:ext>
              </a:extLst>
            </p:cNvPr>
            <p:cNvSpPr/>
            <p:nvPr/>
          </p:nvSpPr>
          <p:spPr>
            <a:xfrm>
              <a:off x="10588282" y="5263408"/>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114" name="Diamond 113">
              <a:extLst>
                <a:ext uri="{FF2B5EF4-FFF2-40B4-BE49-F238E27FC236}">
                  <a16:creationId xmlns:a16="http://schemas.microsoft.com/office/drawing/2014/main" id="{BE95F729-E75E-8709-234A-D68989CE96B9}"/>
                </a:ext>
              </a:extLst>
            </p:cNvPr>
            <p:cNvSpPr/>
            <p:nvPr/>
          </p:nvSpPr>
          <p:spPr>
            <a:xfrm>
              <a:off x="10394978" y="5446781"/>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cxnSp>
          <p:nvCxnSpPr>
            <p:cNvPr id="116" name="Connector: Elbow 115">
              <a:extLst>
                <a:ext uri="{FF2B5EF4-FFF2-40B4-BE49-F238E27FC236}">
                  <a16:creationId xmlns:a16="http://schemas.microsoft.com/office/drawing/2014/main" id="{170F8476-822D-6363-E6E6-5AF3CA6C8312}"/>
                </a:ext>
              </a:extLst>
            </p:cNvPr>
            <p:cNvCxnSpPr>
              <a:cxnSpLocks/>
              <a:stCxn id="96" idx="1"/>
              <a:endCxn id="114" idx="3"/>
            </p:cNvCxnSpPr>
            <p:nvPr/>
          </p:nvCxnSpPr>
          <p:spPr>
            <a:xfrm rot="10800000" flipV="1">
              <a:off x="10525972" y="4828467"/>
              <a:ext cx="62311" cy="689752"/>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Connector: Elbow 116">
              <a:extLst>
                <a:ext uri="{FF2B5EF4-FFF2-40B4-BE49-F238E27FC236}">
                  <a16:creationId xmlns:a16="http://schemas.microsoft.com/office/drawing/2014/main" id="{F497B00A-416A-883A-BB3D-772AD5D82ACF}"/>
                </a:ext>
              </a:extLst>
            </p:cNvPr>
            <p:cNvCxnSpPr>
              <a:cxnSpLocks/>
              <a:stCxn id="94" idx="1"/>
              <a:endCxn id="114" idx="3"/>
            </p:cNvCxnSpPr>
            <p:nvPr/>
          </p:nvCxnSpPr>
          <p:spPr>
            <a:xfrm rot="10800000" flipV="1">
              <a:off x="10525972" y="5081657"/>
              <a:ext cx="62311" cy="436562"/>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BBA77AB7-3484-2559-4077-2E4116E97D90}"/>
                </a:ext>
              </a:extLst>
            </p:cNvPr>
            <p:cNvCxnSpPr>
              <a:cxnSpLocks/>
              <a:stCxn id="98" idx="1"/>
              <a:endCxn id="114" idx="3"/>
            </p:cNvCxnSpPr>
            <p:nvPr/>
          </p:nvCxnSpPr>
          <p:spPr>
            <a:xfrm rot="10800000" flipV="1">
              <a:off x="10525972" y="5334845"/>
              <a:ext cx="62311" cy="183373"/>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0F03453-6EA7-0A59-22B4-20391B7348EB}"/>
                </a:ext>
              </a:extLst>
            </p:cNvPr>
            <p:cNvSpPr txBox="1"/>
            <p:nvPr/>
          </p:nvSpPr>
          <p:spPr>
            <a:xfrm>
              <a:off x="10768928" y="4919439"/>
              <a:ext cx="1478692" cy="301430"/>
            </a:xfrm>
            <a:prstGeom prst="rect">
              <a:avLst/>
            </a:prstGeom>
            <a:noFill/>
          </p:spPr>
          <p:txBody>
            <a:bodyPr wrap="square" lIns="0" tIns="0" rIns="0" bIns="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Timeline Endorsement and Site outreach scenarios</a:t>
              </a:r>
            </a:p>
          </p:txBody>
        </p:sp>
        <p:sp>
          <p:nvSpPr>
            <p:cNvPr id="168" name="TextBox 167">
              <a:extLst>
                <a:ext uri="{FF2B5EF4-FFF2-40B4-BE49-F238E27FC236}">
                  <a16:creationId xmlns:a16="http://schemas.microsoft.com/office/drawing/2014/main" id="{4AB5D34B-1149-0B96-84D1-56EC48F13490}"/>
                </a:ext>
              </a:extLst>
            </p:cNvPr>
            <p:cNvSpPr txBox="1"/>
            <p:nvPr/>
          </p:nvSpPr>
          <p:spPr>
            <a:xfrm>
              <a:off x="10768928" y="5279812"/>
              <a:ext cx="1294244" cy="301430"/>
            </a:xfrm>
            <a:prstGeom prst="rect">
              <a:avLst/>
            </a:prstGeom>
            <a:noFill/>
          </p:spPr>
          <p:txBody>
            <a:bodyPr wrap="square" lIns="0" tIns="0" rIns="0" bIns="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Latest program &amp; Study Strategies</a:t>
              </a:r>
            </a:p>
          </p:txBody>
        </p:sp>
        <p:sp>
          <p:nvSpPr>
            <p:cNvPr id="169" name="TextBox 168">
              <a:extLst>
                <a:ext uri="{FF2B5EF4-FFF2-40B4-BE49-F238E27FC236}">
                  <a16:creationId xmlns:a16="http://schemas.microsoft.com/office/drawing/2014/main" id="{507CCD1F-801B-328F-79B3-CA1CC470A54E}"/>
                </a:ext>
              </a:extLst>
            </p:cNvPr>
            <p:cNvSpPr txBox="1"/>
            <p:nvPr/>
          </p:nvSpPr>
          <p:spPr>
            <a:xfrm>
              <a:off x="10781495" y="4534425"/>
              <a:ext cx="1403909" cy="301430"/>
            </a:xfrm>
            <a:prstGeom prst="rect">
              <a:avLst/>
            </a:prstGeom>
            <a:noFill/>
          </p:spPr>
          <p:txBody>
            <a:bodyPr wrap="square" lIns="0" tIns="0" rIns="0" bIns="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Country Outreach Data and Validated Ranges</a:t>
              </a:r>
            </a:p>
          </p:txBody>
        </p:sp>
        <p:sp>
          <p:nvSpPr>
            <p:cNvPr id="170" name="Diamond 169">
              <a:extLst>
                <a:ext uri="{FF2B5EF4-FFF2-40B4-BE49-F238E27FC236}">
                  <a16:creationId xmlns:a16="http://schemas.microsoft.com/office/drawing/2014/main" id="{D1F4EE01-EAA6-D3A6-5804-25BE207396AD}"/>
                </a:ext>
              </a:extLst>
            </p:cNvPr>
            <p:cNvSpPr/>
            <p:nvPr/>
          </p:nvSpPr>
          <p:spPr>
            <a:xfrm>
              <a:off x="7963868" y="5892174"/>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171" name="Diamond 170">
              <a:extLst>
                <a:ext uri="{FF2B5EF4-FFF2-40B4-BE49-F238E27FC236}">
                  <a16:creationId xmlns:a16="http://schemas.microsoft.com/office/drawing/2014/main" id="{BAD1537D-CFE3-A8CF-AED9-B032EC582161}"/>
                </a:ext>
              </a:extLst>
            </p:cNvPr>
            <p:cNvSpPr/>
            <p:nvPr/>
          </p:nvSpPr>
          <p:spPr>
            <a:xfrm>
              <a:off x="7963868" y="5638984"/>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172" name="Diamond 171">
              <a:extLst>
                <a:ext uri="{FF2B5EF4-FFF2-40B4-BE49-F238E27FC236}">
                  <a16:creationId xmlns:a16="http://schemas.microsoft.com/office/drawing/2014/main" id="{D6454B63-33D8-C008-9819-522598467201}"/>
                </a:ext>
              </a:extLst>
            </p:cNvPr>
            <p:cNvSpPr/>
            <p:nvPr/>
          </p:nvSpPr>
          <p:spPr>
            <a:xfrm>
              <a:off x="7963868" y="6145363"/>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173" name="Diamond 172">
              <a:extLst>
                <a:ext uri="{FF2B5EF4-FFF2-40B4-BE49-F238E27FC236}">
                  <a16:creationId xmlns:a16="http://schemas.microsoft.com/office/drawing/2014/main" id="{AAAA7A7B-EE93-7872-4E8F-46D8724BEFFC}"/>
                </a:ext>
              </a:extLst>
            </p:cNvPr>
            <p:cNvSpPr/>
            <p:nvPr/>
          </p:nvSpPr>
          <p:spPr>
            <a:xfrm>
              <a:off x="8348155" y="6431512"/>
              <a:ext cx="130993" cy="142875"/>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564C47"/>
                </a:solidFill>
                <a:effectLst/>
                <a:uLnTx/>
                <a:uFillTx/>
                <a:latin typeface="Johnson Text"/>
                <a:ea typeface="+mn-ea"/>
                <a:cs typeface="+mn-cs"/>
              </a:endParaRPr>
            </a:p>
          </p:txBody>
        </p:sp>
        <p:sp>
          <p:nvSpPr>
            <p:cNvPr id="177" name="TextBox 176">
              <a:extLst>
                <a:ext uri="{FF2B5EF4-FFF2-40B4-BE49-F238E27FC236}">
                  <a16:creationId xmlns:a16="http://schemas.microsoft.com/office/drawing/2014/main" id="{83781ED5-1C93-7768-52D2-04D95D73A27E}"/>
                </a:ext>
              </a:extLst>
            </p:cNvPr>
            <p:cNvSpPr txBox="1"/>
            <p:nvPr/>
          </p:nvSpPr>
          <p:spPr>
            <a:xfrm>
              <a:off x="6557509" y="5831130"/>
              <a:ext cx="1345005" cy="301430"/>
            </a:xfrm>
            <a:prstGeom prst="rect">
              <a:avLst/>
            </a:prstGeom>
            <a:noFill/>
          </p:spPr>
          <p:txBody>
            <a:bodyPr wrap="square" lIns="0" tIns="0" rIns="0" bIns="0" rtlCol="0">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Site selection proposals and distribution of sites </a:t>
              </a:r>
            </a:p>
          </p:txBody>
        </p:sp>
        <p:sp>
          <p:nvSpPr>
            <p:cNvPr id="178" name="TextBox 177">
              <a:extLst>
                <a:ext uri="{FF2B5EF4-FFF2-40B4-BE49-F238E27FC236}">
                  <a16:creationId xmlns:a16="http://schemas.microsoft.com/office/drawing/2014/main" id="{54278FB1-788C-F485-B36A-393DA3A8733F}"/>
                </a:ext>
              </a:extLst>
            </p:cNvPr>
            <p:cNvSpPr txBox="1"/>
            <p:nvPr/>
          </p:nvSpPr>
          <p:spPr>
            <a:xfrm>
              <a:off x="6608273" y="6170387"/>
              <a:ext cx="1294244" cy="301430"/>
            </a:xfrm>
            <a:prstGeom prst="rect">
              <a:avLst/>
            </a:prstGeom>
            <a:noFill/>
          </p:spPr>
          <p:txBody>
            <a:bodyPr wrap="square" lIns="0" tIns="0" rIns="0" bIns="0" rtlCol="0">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protocol, GFLS or country/site updates</a:t>
              </a:r>
            </a:p>
          </p:txBody>
        </p:sp>
        <p:sp>
          <p:nvSpPr>
            <p:cNvPr id="179" name="TextBox 178">
              <a:extLst>
                <a:ext uri="{FF2B5EF4-FFF2-40B4-BE49-F238E27FC236}">
                  <a16:creationId xmlns:a16="http://schemas.microsoft.com/office/drawing/2014/main" id="{356FFC51-F502-0DBE-FFA9-957F779BE6AB}"/>
                </a:ext>
              </a:extLst>
            </p:cNvPr>
            <p:cNvSpPr txBox="1"/>
            <p:nvPr/>
          </p:nvSpPr>
          <p:spPr>
            <a:xfrm>
              <a:off x="6664551" y="5494757"/>
              <a:ext cx="1237963" cy="301430"/>
            </a:xfrm>
            <a:prstGeom prst="rect">
              <a:avLst/>
            </a:prstGeom>
            <a:noFill/>
          </p:spPr>
          <p:txBody>
            <a:bodyPr wrap="square" lIns="0" tIns="0" rIns="0" bIns="0" rtlCol="0">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564C47"/>
                  </a:solidFill>
                  <a:effectLst/>
                  <a:uLnTx/>
                  <a:uFillTx/>
                  <a:latin typeface="Johnson Text"/>
                  <a:ea typeface="+mn-ea"/>
                  <a:cs typeface="+mn-cs"/>
                </a:rPr>
                <a:t>Refined commitment from countries </a:t>
              </a:r>
            </a:p>
          </p:txBody>
        </p:sp>
        <p:cxnSp>
          <p:nvCxnSpPr>
            <p:cNvPr id="192" name="Connector: Elbow 191">
              <a:extLst>
                <a:ext uri="{FF2B5EF4-FFF2-40B4-BE49-F238E27FC236}">
                  <a16:creationId xmlns:a16="http://schemas.microsoft.com/office/drawing/2014/main" id="{BE7F4AA4-26DE-4D92-B4CA-F11A155BFCAE}"/>
                </a:ext>
              </a:extLst>
            </p:cNvPr>
            <p:cNvCxnSpPr>
              <a:cxnSpLocks/>
              <a:stCxn id="172" idx="3"/>
              <a:endCxn id="173" idx="1"/>
            </p:cNvCxnSpPr>
            <p:nvPr/>
          </p:nvCxnSpPr>
          <p:spPr>
            <a:xfrm>
              <a:off x="8094861" y="6216801"/>
              <a:ext cx="253294" cy="286149"/>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5" name="Connector: Elbow 194">
              <a:extLst>
                <a:ext uri="{FF2B5EF4-FFF2-40B4-BE49-F238E27FC236}">
                  <a16:creationId xmlns:a16="http://schemas.microsoft.com/office/drawing/2014/main" id="{8AA2F863-26BE-9A22-3A27-65E418DCC1D4}"/>
                </a:ext>
              </a:extLst>
            </p:cNvPr>
            <p:cNvCxnSpPr>
              <a:cxnSpLocks/>
              <a:stCxn id="170" idx="3"/>
              <a:endCxn id="173" idx="1"/>
            </p:cNvCxnSpPr>
            <p:nvPr/>
          </p:nvCxnSpPr>
          <p:spPr>
            <a:xfrm>
              <a:off x="8094861" y="5963612"/>
              <a:ext cx="253294" cy="539338"/>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56C8329B-C319-14FE-83C2-81993C1C73F2}"/>
                </a:ext>
              </a:extLst>
            </p:cNvPr>
            <p:cNvCxnSpPr>
              <a:cxnSpLocks/>
              <a:stCxn id="171" idx="3"/>
              <a:endCxn id="173" idx="1"/>
            </p:cNvCxnSpPr>
            <p:nvPr/>
          </p:nvCxnSpPr>
          <p:spPr>
            <a:xfrm>
              <a:off x="8094861" y="5710422"/>
              <a:ext cx="253294" cy="792528"/>
            </a:xfrm>
            <a:prstGeom prst="bentConnector3">
              <a:avLst>
                <a:gd name="adj1" fmla="val 50000"/>
              </a:avLst>
            </a:prstGeom>
            <a:ln w="12700">
              <a:solidFill>
                <a:schemeClr val="accent3">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27FAC60-E6C7-B124-1153-D2FF8C476DE7}"/>
              </a:ext>
            </a:extLst>
          </p:cNvPr>
          <p:cNvGrpSpPr/>
          <p:nvPr/>
        </p:nvGrpSpPr>
        <p:grpSpPr>
          <a:xfrm>
            <a:off x="6230630" y="1531887"/>
            <a:ext cx="5604830" cy="1414349"/>
            <a:chOff x="6230628" y="1102117"/>
            <a:chExt cx="5604831" cy="1414348"/>
          </a:xfrm>
        </p:grpSpPr>
        <p:sp>
          <p:nvSpPr>
            <p:cNvPr id="51" name="TextBox 50">
              <a:extLst>
                <a:ext uri="{FF2B5EF4-FFF2-40B4-BE49-F238E27FC236}">
                  <a16:creationId xmlns:a16="http://schemas.microsoft.com/office/drawing/2014/main" id="{526F28EC-F5D8-4426-B79B-0CA5CC75B35E}"/>
                </a:ext>
              </a:extLst>
            </p:cNvPr>
            <p:cNvSpPr txBox="1"/>
            <p:nvPr/>
          </p:nvSpPr>
          <p:spPr>
            <a:xfrm>
              <a:off x="6230628" y="1500803"/>
              <a:ext cx="5604831" cy="1015662"/>
            </a:xfrm>
            <a:prstGeom prst="rect">
              <a:avLst/>
            </a:prstGeom>
            <a:noFill/>
          </p:spPr>
          <p:txBody>
            <a:bodyPr wrap="square" lIns="0" rIns="0" rtlCol="0" anchor="t">
              <a:spAutoFit/>
            </a:bodyPr>
            <a:lstStyle/>
            <a:p>
              <a:pPr marL="0" marR="0" lvl="0" indent="0" algn="l" defTabSz="914411" rtl="0" eaLnBrk="1" fontAlgn="auto" latinLnBrk="0" hangingPunct="1">
                <a:lnSpc>
                  <a:spcPct val="100000"/>
                </a:lnSpc>
                <a:spcBef>
                  <a:spcPts val="601"/>
                </a:spcBef>
                <a:spcAft>
                  <a:spcPts val="0"/>
                </a:spcAft>
                <a:buClrTx/>
                <a:buSzTx/>
                <a:buFontTx/>
                <a:buNone/>
                <a:tabLst/>
                <a:defRPr/>
              </a:pPr>
              <a:r>
                <a:rPr kumimoji="0" lang="en-US" sz="1100" b="1" i="1" u="none" strike="noStrike" kern="1200" cap="none" spc="0" normalizeH="0" baseline="0" noProof="1">
                  <a:ln>
                    <a:noFill/>
                  </a:ln>
                  <a:solidFill>
                    <a:srgbClr val="000000">
                      <a:lumMod val="75000"/>
                    </a:srgbClr>
                  </a:solidFill>
                  <a:effectLst/>
                  <a:uLnTx/>
                  <a:uFillTx/>
                  <a:latin typeface="Johnson Text"/>
                  <a:ea typeface="+mn-ea"/>
                  <a:cs typeface="+mn-cs"/>
                </a:rPr>
                <a:t>Developed as Input to Early Planning Scenarios</a:t>
              </a:r>
              <a:endParaRPr kumimoji="0" lang="en-US" sz="1100" b="1" i="0" u="none" strike="noStrike" kern="1200" cap="none" spc="0" normalizeH="0" baseline="0" noProof="1">
                <a:ln>
                  <a:noFill/>
                </a:ln>
                <a:solidFill>
                  <a:srgbClr val="000000">
                    <a:lumMod val="65000"/>
                    <a:lumOff val="35000"/>
                  </a:srgbClr>
                </a:solidFill>
                <a:effectLst/>
                <a:uLnTx/>
                <a:uFillTx/>
                <a:latin typeface="Johnson Text"/>
                <a:ea typeface="+mn-ea"/>
                <a:cs typeface="+mn-cs"/>
              </a:endParaRPr>
            </a:p>
            <a:p>
              <a:pPr marL="0" marR="0" lvl="0" indent="0" algn="l" defTabSz="914411" rtl="0" eaLnBrk="1" fontAlgn="auto" latinLnBrk="0" hangingPunct="1">
                <a:lnSpc>
                  <a:spcPct val="100000"/>
                </a:lnSpc>
                <a:spcBef>
                  <a:spcPts val="601"/>
                </a:spcBef>
                <a:spcAft>
                  <a:spcPts val="0"/>
                </a:spcAft>
                <a:buClrTx/>
                <a:buSzTx/>
                <a:buFontTx/>
                <a:buNone/>
                <a:tabLst/>
                <a:defRPr/>
              </a:pPr>
              <a:r>
                <a:rPr kumimoji="0" lang="en-US" sz="1100" b="0" i="0" u="none" strike="noStrike" kern="1200" cap="none" spc="0" normalizeH="0" baseline="0" noProof="1">
                  <a:ln>
                    <a:noFill/>
                  </a:ln>
                  <a:solidFill>
                    <a:srgbClr val="564C47"/>
                  </a:solidFill>
                  <a:effectLst/>
                  <a:uLnTx/>
                  <a:uFillTx/>
                  <a:latin typeface="Johnson Text"/>
                  <a:ea typeface="+mn-ea"/>
                  <a:cs typeface="+mn-cs"/>
                </a:rPr>
                <a:t>Defined by cross-functional team at DU DAS ELT level. Leverages program/project KEM views, disease landscape, patient journeys, performance and other data. Should consider, prioritization, local resourcing, and country utilization to ensure portfolio is  balanced and delivered. Will be sufficiently broad to mitigate scope changes and local / strategic shifts. </a:t>
              </a:r>
            </a:p>
          </p:txBody>
        </p:sp>
        <p:cxnSp>
          <p:nvCxnSpPr>
            <p:cNvPr id="25" name="Straight Connector 24">
              <a:extLst>
                <a:ext uri="{FF2B5EF4-FFF2-40B4-BE49-F238E27FC236}">
                  <a16:creationId xmlns:a16="http://schemas.microsoft.com/office/drawing/2014/main" id="{918A64F0-AEFA-0275-A2F0-55E8DFAD9937}"/>
                </a:ext>
              </a:extLst>
            </p:cNvPr>
            <p:cNvCxnSpPr>
              <a:cxnSpLocks/>
            </p:cNvCxnSpPr>
            <p:nvPr/>
          </p:nvCxnSpPr>
          <p:spPr>
            <a:xfrm>
              <a:off x="6230628" y="1286783"/>
              <a:ext cx="5394960" cy="0"/>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19BECB-9B88-18EE-C7EC-C56931E7A396}"/>
                </a:ext>
              </a:extLst>
            </p:cNvPr>
            <p:cNvSpPr txBox="1"/>
            <p:nvPr/>
          </p:nvSpPr>
          <p:spPr>
            <a:xfrm>
              <a:off x="6437625" y="1102117"/>
              <a:ext cx="4401825" cy="400238"/>
            </a:xfrm>
            <a:prstGeom prst="rect">
              <a:avLst/>
            </a:prstGeom>
            <a:solidFill>
              <a:schemeClr val="bg1"/>
            </a:solidFill>
          </p:spPr>
          <p:txBody>
            <a:bodyPr wrap="square" lIns="91440" tIns="91440" rIns="91440" bIns="9144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300" normalizeH="0" baseline="0" noProof="0">
                  <a:ln>
                    <a:noFill/>
                  </a:ln>
                  <a:solidFill>
                    <a:srgbClr val="EB1700">
                      <a:lumMod val="40000"/>
                      <a:lumOff val="60000"/>
                    </a:srgbClr>
                  </a:solidFill>
                  <a:effectLst>
                    <a:outerShdw blurRad="38100" dist="38100" dir="2700000" algn="tl">
                      <a:srgbClr val="000000">
                        <a:alpha val="43137"/>
                      </a:srgbClr>
                    </a:outerShdw>
                  </a:effectLst>
                  <a:uLnTx/>
                  <a:uFillTx/>
                  <a:latin typeface="Johnson Text"/>
                  <a:ea typeface="+mn-ea"/>
                  <a:cs typeface="+mn-cs"/>
                </a:rPr>
                <a:t>INITIAL STARTING COUNTRY LIST</a:t>
              </a:r>
            </a:p>
          </p:txBody>
        </p:sp>
      </p:grpSp>
      <p:grpSp>
        <p:nvGrpSpPr>
          <p:cNvPr id="42" name="Group 41">
            <a:extLst>
              <a:ext uri="{FF2B5EF4-FFF2-40B4-BE49-F238E27FC236}">
                <a16:creationId xmlns:a16="http://schemas.microsoft.com/office/drawing/2014/main" id="{6830E604-AF7F-04E1-279F-27C864F15F41}"/>
              </a:ext>
            </a:extLst>
          </p:cNvPr>
          <p:cNvGrpSpPr/>
          <p:nvPr/>
        </p:nvGrpSpPr>
        <p:grpSpPr>
          <a:xfrm>
            <a:off x="6230630" y="3096051"/>
            <a:ext cx="5604830" cy="1083787"/>
            <a:chOff x="6230628" y="2862862"/>
            <a:chExt cx="5604831" cy="1083787"/>
          </a:xfrm>
        </p:grpSpPr>
        <p:sp>
          <p:nvSpPr>
            <p:cNvPr id="62" name="TextBox 61">
              <a:extLst>
                <a:ext uri="{FF2B5EF4-FFF2-40B4-BE49-F238E27FC236}">
                  <a16:creationId xmlns:a16="http://schemas.microsoft.com/office/drawing/2014/main" id="{EEDF393B-EA72-15C3-84D7-93EF6CCCB8F2}"/>
                </a:ext>
              </a:extLst>
            </p:cNvPr>
            <p:cNvSpPr txBox="1"/>
            <p:nvPr/>
          </p:nvSpPr>
          <p:spPr>
            <a:xfrm>
              <a:off x="6230628" y="3269541"/>
              <a:ext cx="5604831" cy="677108"/>
            </a:xfrm>
            <a:prstGeom prst="rect">
              <a:avLst/>
            </a:prstGeom>
            <a:noFill/>
          </p:spPr>
          <p:txBody>
            <a:bodyPr wrap="square" lIns="0" rIns="0" rtlCol="0" anchor="t">
              <a:spAutoFit/>
            </a:bodyPr>
            <a:lstStyle/>
            <a:p>
              <a:pPr marL="0" marR="0" lvl="0" indent="0" algn="l" defTabSz="914411" rtl="0" eaLnBrk="1" fontAlgn="auto" latinLnBrk="0" hangingPunct="1">
                <a:lnSpc>
                  <a:spcPct val="100000"/>
                </a:lnSpc>
                <a:spcBef>
                  <a:spcPts val="601"/>
                </a:spcBef>
                <a:spcAft>
                  <a:spcPts val="0"/>
                </a:spcAft>
                <a:buClrTx/>
                <a:buSzTx/>
                <a:buFontTx/>
                <a:buNone/>
                <a:tabLst/>
                <a:defRPr/>
              </a:pPr>
              <a:r>
                <a:rPr kumimoji="0" lang="en-US" sz="1100" b="1" i="1" u="none" strike="noStrike" kern="1200" cap="none" spc="0" normalizeH="0" baseline="0" noProof="1">
                  <a:ln>
                    <a:noFill/>
                  </a:ln>
                  <a:solidFill>
                    <a:srgbClr val="000000">
                      <a:lumMod val="75000"/>
                    </a:srgbClr>
                  </a:solidFill>
                  <a:effectLst/>
                  <a:uLnTx/>
                  <a:uFillTx/>
                  <a:latin typeface="Johnson Text"/>
                  <a:ea typeface="+mn-ea"/>
                  <a:cs typeface="+mn-cs"/>
                </a:rPr>
                <a:t>Developed as Output of Country Outreach Scenarios</a:t>
              </a:r>
              <a:endParaRPr kumimoji="0" lang="en-US" sz="1100" b="1" i="0" u="none" strike="noStrike" kern="1200" cap="none" spc="0" normalizeH="0" baseline="0" noProof="1">
                <a:ln>
                  <a:noFill/>
                </a:ln>
                <a:solidFill>
                  <a:srgbClr val="000000">
                    <a:lumMod val="65000"/>
                    <a:lumOff val="35000"/>
                  </a:srgbClr>
                </a:solidFill>
                <a:effectLst/>
                <a:uLnTx/>
                <a:uFillTx/>
                <a:latin typeface="Johnson Text"/>
                <a:ea typeface="+mn-ea"/>
                <a:cs typeface="+mn-cs"/>
              </a:endParaRPr>
            </a:p>
            <a:p>
              <a:pPr marL="0" marR="0" lvl="0" indent="0" algn="l" defTabSz="914411" rtl="0" eaLnBrk="1" fontAlgn="auto" latinLnBrk="0" hangingPunct="1">
                <a:lnSpc>
                  <a:spcPct val="100000"/>
                </a:lnSpc>
                <a:spcBef>
                  <a:spcPts val="601"/>
                </a:spcBef>
                <a:spcAft>
                  <a:spcPts val="0"/>
                </a:spcAft>
                <a:buClrTx/>
                <a:buSzTx/>
                <a:buFontTx/>
                <a:buNone/>
                <a:tabLst/>
                <a:defRPr/>
              </a:pPr>
              <a:r>
                <a:rPr kumimoji="0" lang="en-US" sz="1100" b="0" i="0" u="none" strike="noStrike" kern="1200" cap="none" spc="0" normalizeH="0" baseline="0" noProof="1">
                  <a:ln>
                    <a:noFill/>
                  </a:ln>
                  <a:solidFill>
                    <a:srgbClr val="564C47"/>
                  </a:solidFill>
                  <a:effectLst/>
                  <a:uLnTx/>
                  <a:uFillTx/>
                  <a:latin typeface="Johnson Text"/>
                  <a:ea typeface="+mn-ea"/>
                  <a:cs typeface="+mn-cs"/>
                </a:rPr>
                <a:t>Incorporates cost/performance data captured in country outreach scenarios, in combination with feedback from CSC, Clinical, GCSO, GFLS and GCO community leaders </a:t>
              </a:r>
            </a:p>
          </p:txBody>
        </p:sp>
        <p:cxnSp>
          <p:nvCxnSpPr>
            <p:cNvPr id="27" name="Straight Connector 26">
              <a:extLst>
                <a:ext uri="{FF2B5EF4-FFF2-40B4-BE49-F238E27FC236}">
                  <a16:creationId xmlns:a16="http://schemas.microsoft.com/office/drawing/2014/main" id="{C0872BE2-118E-8581-ACD2-8E50F5DB378F}"/>
                </a:ext>
              </a:extLst>
            </p:cNvPr>
            <p:cNvCxnSpPr>
              <a:cxnSpLocks/>
            </p:cNvCxnSpPr>
            <p:nvPr/>
          </p:nvCxnSpPr>
          <p:spPr>
            <a:xfrm>
              <a:off x="6230628" y="3047528"/>
              <a:ext cx="5394960" cy="0"/>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65283D-45E0-82FA-48AB-E465393238B2}"/>
                </a:ext>
              </a:extLst>
            </p:cNvPr>
            <p:cNvSpPr txBox="1"/>
            <p:nvPr/>
          </p:nvSpPr>
          <p:spPr>
            <a:xfrm>
              <a:off x="6437627" y="2862862"/>
              <a:ext cx="3554936" cy="400238"/>
            </a:xfrm>
            <a:prstGeom prst="rect">
              <a:avLst/>
            </a:prstGeom>
            <a:solidFill>
              <a:schemeClr val="bg1"/>
            </a:solidFill>
          </p:spPr>
          <p:txBody>
            <a:bodyPr wrap="square" lIns="91440" tIns="91440" rIns="91440" bIns="9144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300" normalizeH="0" baseline="0" noProof="0">
                  <a:ln>
                    <a:noFill/>
                  </a:ln>
                  <a:solidFill>
                    <a:srgbClr val="EB1700">
                      <a:lumMod val="60000"/>
                      <a:lumOff val="40000"/>
                    </a:srgbClr>
                  </a:solidFill>
                  <a:effectLst>
                    <a:outerShdw blurRad="38100" dist="38100" dir="2700000" algn="tl">
                      <a:srgbClr val="000000">
                        <a:alpha val="43137"/>
                      </a:srgbClr>
                    </a:outerShdw>
                  </a:effectLst>
                  <a:uLnTx/>
                  <a:uFillTx/>
                  <a:latin typeface="Johnson Text"/>
                  <a:ea typeface="+mn-ea"/>
                  <a:cs typeface="+mn-cs"/>
                </a:rPr>
                <a:t>COUNTRIES FOR OUTREACH</a:t>
              </a:r>
            </a:p>
          </p:txBody>
        </p:sp>
      </p:grpSp>
      <p:grpSp>
        <p:nvGrpSpPr>
          <p:cNvPr id="41" name="Group 40">
            <a:extLst>
              <a:ext uri="{FF2B5EF4-FFF2-40B4-BE49-F238E27FC236}">
                <a16:creationId xmlns:a16="http://schemas.microsoft.com/office/drawing/2014/main" id="{49F67574-6DD9-E99B-44A6-AD6D0A4C3321}"/>
              </a:ext>
            </a:extLst>
          </p:cNvPr>
          <p:cNvGrpSpPr/>
          <p:nvPr/>
        </p:nvGrpSpPr>
        <p:grpSpPr>
          <a:xfrm>
            <a:off x="6230630" y="4329652"/>
            <a:ext cx="5604830" cy="901800"/>
            <a:chOff x="6230628" y="4037597"/>
            <a:chExt cx="5604831" cy="901799"/>
          </a:xfrm>
        </p:grpSpPr>
        <p:sp>
          <p:nvSpPr>
            <p:cNvPr id="48" name="TextBox 47">
              <a:extLst>
                <a:ext uri="{FF2B5EF4-FFF2-40B4-BE49-F238E27FC236}">
                  <a16:creationId xmlns:a16="http://schemas.microsoft.com/office/drawing/2014/main" id="{DEDC186D-6586-EDB9-5D49-D028A80D8445}"/>
                </a:ext>
              </a:extLst>
            </p:cNvPr>
            <p:cNvSpPr txBox="1"/>
            <p:nvPr/>
          </p:nvSpPr>
          <p:spPr>
            <a:xfrm>
              <a:off x="6230628" y="4431565"/>
              <a:ext cx="5604831" cy="507831"/>
            </a:xfrm>
            <a:prstGeom prst="rect">
              <a:avLst/>
            </a:prstGeom>
            <a:noFill/>
          </p:spPr>
          <p:txBody>
            <a:bodyPr wrap="square" lIns="0" rIns="0" rtlCol="0" anchor="t">
              <a:spAutoFit/>
            </a:bodyPr>
            <a:lstStyle/>
            <a:p>
              <a:pPr marL="0" marR="0" lvl="0" indent="0" algn="l" defTabSz="914411" rtl="0" eaLnBrk="1" fontAlgn="auto" latinLnBrk="0" hangingPunct="1">
                <a:lnSpc>
                  <a:spcPct val="100000"/>
                </a:lnSpc>
                <a:spcBef>
                  <a:spcPts val="601"/>
                </a:spcBef>
                <a:spcAft>
                  <a:spcPts val="0"/>
                </a:spcAft>
                <a:buClrTx/>
                <a:buSzTx/>
                <a:buFontTx/>
                <a:buNone/>
                <a:tabLst/>
                <a:defRPr/>
              </a:pPr>
              <a:r>
                <a:rPr kumimoji="0" lang="en-US" sz="1100" b="1" i="1" u="none" strike="noStrike" kern="1200" cap="none" spc="0" normalizeH="0" baseline="0" noProof="1">
                  <a:ln>
                    <a:noFill/>
                  </a:ln>
                  <a:solidFill>
                    <a:srgbClr val="000000">
                      <a:lumMod val="75000"/>
                    </a:srgbClr>
                  </a:solidFill>
                  <a:effectLst/>
                  <a:uLnTx/>
                  <a:uFillTx/>
                  <a:latin typeface="Johnson Text"/>
                  <a:ea typeface="+mn-ea"/>
                  <a:cs typeface="+mn-cs"/>
                </a:rPr>
                <a:t>Developed as Output of Site Outreach Scenarios</a:t>
              </a:r>
              <a:endParaRPr kumimoji="0" lang="en-US" sz="1100" b="1" i="0" u="none" strike="noStrike" kern="1200" cap="none" spc="0" normalizeH="0" baseline="0" noProof="1">
                <a:ln>
                  <a:noFill/>
                </a:ln>
                <a:solidFill>
                  <a:srgbClr val="000000">
                    <a:lumMod val="65000"/>
                    <a:lumOff val="35000"/>
                  </a:srgbClr>
                </a:solidFill>
                <a:effectLst/>
                <a:uLnTx/>
                <a:uFillTx/>
                <a:latin typeface="Johnson Text"/>
                <a:ea typeface="+mn-ea"/>
                <a:cs typeface="+mn-cs"/>
              </a:endParaRPr>
            </a:p>
            <a:p>
              <a:pPr marL="0" marR="0" lvl="0" indent="0" algn="l" defTabSz="914411" rtl="0" eaLnBrk="1" fontAlgn="auto" latinLnBrk="0" hangingPunct="1">
                <a:lnSpc>
                  <a:spcPct val="100000"/>
                </a:lnSpc>
                <a:spcBef>
                  <a:spcPts val="601"/>
                </a:spcBef>
                <a:spcAft>
                  <a:spcPts val="0"/>
                </a:spcAft>
                <a:buClrTx/>
                <a:buSzTx/>
                <a:buFontTx/>
                <a:buNone/>
                <a:tabLst/>
                <a:defRPr/>
              </a:pPr>
              <a:r>
                <a:rPr kumimoji="0" lang="en-US" sz="1100" b="0" i="0" u="none" strike="noStrike" kern="1200" cap="none" spc="0" normalizeH="0" baseline="0" noProof="1">
                  <a:ln>
                    <a:noFill/>
                  </a:ln>
                  <a:solidFill>
                    <a:srgbClr val="564C47"/>
                  </a:solidFill>
                  <a:effectLst/>
                  <a:uLnTx/>
                  <a:uFillTx/>
                  <a:latin typeface="Johnson Text"/>
                  <a:ea typeface="+mn-ea"/>
                  <a:cs typeface="+mn-cs"/>
                </a:rPr>
                <a:t>Leverages site / patient ranges validated by local teams during country outreach.  </a:t>
              </a:r>
            </a:p>
          </p:txBody>
        </p:sp>
        <p:cxnSp>
          <p:nvCxnSpPr>
            <p:cNvPr id="32" name="Straight Connector 31">
              <a:extLst>
                <a:ext uri="{FF2B5EF4-FFF2-40B4-BE49-F238E27FC236}">
                  <a16:creationId xmlns:a16="http://schemas.microsoft.com/office/drawing/2014/main" id="{63D1CBF5-865F-42E5-D061-43C994153285}"/>
                </a:ext>
              </a:extLst>
            </p:cNvPr>
            <p:cNvCxnSpPr>
              <a:cxnSpLocks/>
            </p:cNvCxnSpPr>
            <p:nvPr/>
          </p:nvCxnSpPr>
          <p:spPr>
            <a:xfrm>
              <a:off x="6230628" y="4222263"/>
              <a:ext cx="5394960" cy="0"/>
            </a:xfrm>
            <a:prstGeom prst="line">
              <a:avLst/>
            </a:prstGeom>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2449CA7-3B0D-B35E-4022-50F5121F70EC}"/>
                </a:ext>
              </a:extLst>
            </p:cNvPr>
            <p:cNvSpPr txBox="1"/>
            <p:nvPr/>
          </p:nvSpPr>
          <p:spPr>
            <a:xfrm>
              <a:off x="6437627" y="4037597"/>
              <a:ext cx="4103576" cy="400238"/>
            </a:xfrm>
            <a:prstGeom prst="rect">
              <a:avLst/>
            </a:prstGeom>
            <a:solidFill>
              <a:schemeClr val="bg1"/>
            </a:solidFill>
          </p:spPr>
          <p:txBody>
            <a:bodyPr wrap="square" lIns="91440" tIns="91440" rIns="91440" bIns="9144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300" normalizeH="0" baseline="0" noProof="0">
                  <a:ln>
                    <a:noFill/>
                  </a:ln>
                  <a:solidFill>
                    <a:srgbClr val="EB1700"/>
                  </a:solidFill>
                  <a:effectLst>
                    <a:outerShdw blurRad="38100" dist="38100" dir="2700000" algn="tl">
                      <a:srgbClr val="000000">
                        <a:alpha val="43137"/>
                      </a:srgbClr>
                    </a:outerShdw>
                  </a:effectLst>
                  <a:uLnTx/>
                  <a:uFillTx/>
                  <a:latin typeface="Johnson Text"/>
                  <a:ea typeface="+mn-ea"/>
                  <a:cs typeface="+mn-cs"/>
                </a:rPr>
                <a:t>COUNTRIES FOR SITE OUTREACH</a:t>
              </a:r>
            </a:p>
          </p:txBody>
        </p:sp>
      </p:grpSp>
      <p:sp>
        <p:nvSpPr>
          <p:cNvPr id="54" name="TextBox 53">
            <a:extLst>
              <a:ext uri="{FF2B5EF4-FFF2-40B4-BE49-F238E27FC236}">
                <a16:creationId xmlns:a16="http://schemas.microsoft.com/office/drawing/2014/main" id="{AAADF0E8-DD25-E132-55F8-B0B7D3CC572A}"/>
              </a:ext>
            </a:extLst>
          </p:cNvPr>
          <p:cNvSpPr txBox="1"/>
          <p:nvPr/>
        </p:nvSpPr>
        <p:spPr>
          <a:xfrm>
            <a:off x="6230627" y="5774525"/>
            <a:ext cx="5604831" cy="677108"/>
          </a:xfrm>
          <a:prstGeom prst="rect">
            <a:avLst/>
          </a:prstGeom>
          <a:noFill/>
        </p:spPr>
        <p:txBody>
          <a:bodyPr wrap="square" lIns="0" rIns="0" rtlCol="0" anchor="t">
            <a:spAutoFit/>
          </a:bodyPr>
          <a:lstStyle/>
          <a:p>
            <a:pPr marL="0" marR="0" lvl="0" indent="0" algn="l" defTabSz="914411" rtl="0" eaLnBrk="1" fontAlgn="auto" latinLnBrk="0" hangingPunct="1">
              <a:lnSpc>
                <a:spcPct val="100000"/>
              </a:lnSpc>
              <a:spcBef>
                <a:spcPts val="601"/>
              </a:spcBef>
              <a:spcAft>
                <a:spcPts val="0"/>
              </a:spcAft>
              <a:buClrTx/>
              <a:buSzTx/>
              <a:buFontTx/>
              <a:buNone/>
              <a:tabLst/>
              <a:defRPr/>
            </a:pPr>
            <a:r>
              <a:rPr kumimoji="0" lang="en-US" sz="1100" b="1" i="1" u="none" strike="noStrike" kern="1200" cap="none" spc="0" normalizeH="0" baseline="0" noProof="1">
                <a:ln>
                  <a:noFill/>
                </a:ln>
                <a:solidFill>
                  <a:srgbClr val="000000">
                    <a:lumMod val="75000"/>
                  </a:srgbClr>
                </a:solidFill>
                <a:effectLst/>
                <a:uLnTx/>
                <a:uFillTx/>
                <a:latin typeface="Johnson Text"/>
                <a:ea typeface="+mn-ea"/>
                <a:cs typeface="+mn-cs"/>
              </a:rPr>
              <a:t>Developed as Output of Baseline Lock Scenario</a:t>
            </a:r>
            <a:endParaRPr kumimoji="0" lang="en-US" sz="1100" b="1" i="0" u="none" strike="noStrike" kern="1200" cap="none" spc="0" normalizeH="0" baseline="0" noProof="1">
              <a:ln>
                <a:noFill/>
              </a:ln>
              <a:solidFill>
                <a:srgbClr val="000000">
                  <a:lumMod val="65000"/>
                  <a:lumOff val="35000"/>
                </a:srgbClr>
              </a:solidFill>
              <a:effectLst/>
              <a:uLnTx/>
              <a:uFillTx/>
              <a:latin typeface="Johnson Text"/>
              <a:ea typeface="+mn-ea"/>
              <a:cs typeface="+mn-cs"/>
            </a:endParaRPr>
          </a:p>
          <a:p>
            <a:pPr marL="0" marR="0" lvl="0" indent="0" algn="l" defTabSz="914411" rtl="0" eaLnBrk="1" fontAlgn="auto" latinLnBrk="0" hangingPunct="1">
              <a:lnSpc>
                <a:spcPct val="100000"/>
              </a:lnSpc>
              <a:spcBef>
                <a:spcPts val="601"/>
              </a:spcBef>
              <a:spcAft>
                <a:spcPts val="0"/>
              </a:spcAft>
              <a:buClrTx/>
              <a:buSzTx/>
              <a:buFontTx/>
              <a:buNone/>
              <a:tabLst/>
              <a:defRPr/>
            </a:pPr>
            <a:r>
              <a:rPr kumimoji="0" lang="en-US" sz="1100" b="0" i="0" u="none" strike="noStrike" kern="1200" cap="none" spc="0" normalizeH="0" baseline="0" noProof="1">
                <a:ln>
                  <a:noFill/>
                </a:ln>
                <a:solidFill>
                  <a:srgbClr val="564C47"/>
                </a:solidFill>
                <a:effectLst/>
                <a:uLnTx/>
                <a:uFillTx/>
                <a:latin typeface="Johnson Text"/>
                <a:ea typeface="+mn-ea"/>
                <a:cs typeface="+mn-cs"/>
              </a:rPr>
              <a:t>Necessary refinements made to countries for site outreach based on commitments from countries, site selection proposals and any protocol/GFLS or other updates. </a:t>
            </a:r>
          </a:p>
        </p:txBody>
      </p:sp>
      <p:cxnSp>
        <p:nvCxnSpPr>
          <p:cNvPr id="34" name="Straight Connector 33">
            <a:extLst>
              <a:ext uri="{FF2B5EF4-FFF2-40B4-BE49-F238E27FC236}">
                <a16:creationId xmlns:a16="http://schemas.microsoft.com/office/drawing/2014/main" id="{2187AA22-752E-9A21-B1B9-B4E6E22BBE1A}"/>
              </a:ext>
            </a:extLst>
          </p:cNvPr>
          <p:cNvCxnSpPr>
            <a:cxnSpLocks/>
          </p:cNvCxnSpPr>
          <p:nvPr/>
        </p:nvCxnSpPr>
        <p:spPr>
          <a:xfrm>
            <a:off x="6230628" y="5565930"/>
            <a:ext cx="5394960" cy="0"/>
          </a:xfrm>
          <a:prstGeom prst="line">
            <a:avLst/>
          </a:prstGeom>
          <a:noFill/>
          <a:ln w="1270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320FF0D-E6EA-B3DC-68DE-E5FF09ABC9B9}"/>
              </a:ext>
            </a:extLst>
          </p:cNvPr>
          <p:cNvSpPr txBox="1"/>
          <p:nvPr/>
        </p:nvSpPr>
        <p:spPr>
          <a:xfrm>
            <a:off x="6437626" y="5383123"/>
            <a:ext cx="2772212" cy="400238"/>
          </a:xfrm>
          <a:prstGeom prst="rect">
            <a:avLst/>
          </a:prstGeom>
          <a:solidFill>
            <a:schemeClr val="bg1"/>
          </a:solidFill>
          <a:ln>
            <a:solidFill>
              <a:schemeClr val="bg1"/>
            </a:solidFill>
          </a:ln>
        </p:spPr>
        <p:txBody>
          <a:bodyPr wrap="square" lIns="91440" tIns="91440" rIns="91440" bIns="9144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1" b="1" i="0" u="none" strike="noStrike" kern="1200" cap="none" spc="300" normalizeH="0" baseline="0" noProof="0">
                <a:ln>
                  <a:noFill/>
                </a:ln>
                <a:solidFill>
                  <a:srgbClr val="EB1700">
                    <a:lumMod val="75000"/>
                  </a:srgbClr>
                </a:solidFill>
                <a:effectLst>
                  <a:outerShdw blurRad="38100" dist="38100" dir="2700000" algn="tl">
                    <a:srgbClr val="000000">
                      <a:alpha val="43137"/>
                    </a:srgbClr>
                  </a:outerShdw>
                </a:effectLst>
                <a:uLnTx/>
                <a:uFillTx/>
                <a:latin typeface="Johnson Text"/>
                <a:ea typeface="+mn-ea"/>
                <a:cs typeface="+mn-cs"/>
              </a:rPr>
              <a:t>FINAL COUNTRY LIST</a:t>
            </a:r>
          </a:p>
        </p:txBody>
      </p:sp>
      <p:sp>
        <p:nvSpPr>
          <p:cNvPr id="45" name="Slide Number Placeholder 5">
            <a:extLst>
              <a:ext uri="{FF2B5EF4-FFF2-40B4-BE49-F238E27FC236}">
                <a16:creationId xmlns:a16="http://schemas.microsoft.com/office/drawing/2014/main" id="{7BEAFE6D-393B-B557-5093-614D068C208E}"/>
              </a:ext>
            </a:extLst>
          </p:cNvPr>
          <p:cNvSpPr txBox="1">
            <a:spLocks/>
          </p:cNvSpPr>
          <p:nvPr/>
        </p:nvSpPr>
        <p:spPr>
          <a:xfrm>
            <a:off x="11064874" y="6415710"/>
            <a:ext cx="837741" cy="1534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11" rtl="0" eaLnBrk="1" fontAlgn="auto" latinLnBrk="0" hangingPunct="1">
              <a:lnSpc>
                <a:spcPct val="110000"/>
              </a:lnSpc>
              <a:spcBef>
                <a:spcPts val="601"/>
              </a:spcBef>
              <a:spcAft>
                <a:spcPts val="601"/>
              </a:spcAft>
              <a:buClrTx/>
              <a:buSzTx/>
              <a:buFontTx/>
              <a:buNone/>
              <a:tabLst/>
              <a:defRPr/>
            </a:pPr>
            <a:fld id="{AEC8D767-5246-2244-A4A3-B8AFB218393C}" type="slidenum">
              <a:rPr kumimoji="0" lang="en-GB" sz="900" b="0" i="0" u="none" strike="noStrike" kern="1200" cap="none" spc="0" normalizeH="0" baseline="0" noProof="0">
                <a:ln>
                  <a:noFill/>
                </a:ln>
                <a:solidFill>
                  <a:srgbClr val="000000"/>
                </a:solidFill>
                <a:effectLst/>
                <a:uLnTx/>
                <a:uFillTx/>
                <a:latin typeface="Johnson Text"/>
                <a:ea typeface="+mn-ea"/>
                <a:cs typeface="+mn-cs"/>
              </a:rPr>
              <a:pPr marL="0" marR="0" lvl="0" indent="0" algn="r" defTabSz="914411" rtl="0" eaLnBrk="1" fontAlgn="auto" latinLnBrk="0" hangingPunct="1">
                <a:lnSpc>
                  <a:spcPct val="110000"/>
                </a:lnSpc>
                <a:spcBef>
                  <a:spcPts val="601"/>
                </a:spcBef>
                <a:spcAft>
                  <a:spcPts val="601"/>
                </a:spcAft>
                <a:buClrTx/>
                <a:buSzTx/>
                <a:buFontTx/>
                <a:buNone/>
                <a:tabLst/>
                <a:defRPr/>
              </a:pPr>
              <a:t>54</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Tree>
    <p:extLst>
      <p:ext uri="{BB962C8B-B14F-4D97-AF65-F5344CB8AC3E}">
        <p14:creationId xmlns:p14="http://schemas.microsoft.com/office/powerpoint/2010/main" val="62938839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CA9C-03FB-59AB-85B2-BE8151C5F972}"/>
              </a:ext>
            </a:extLst>
          </p:cNvPr>
          <p:cNvSpPr>
            <a:spLocks noGrp="1"/>
          </p:cNvSpPr>
          <p:nvPr>
            <p:ph type="title"/>
          </p:nvPr>
        </p:nvSpPr>
        <p:spPr/>
        <p:txBody>
          <a:bodyPr/>
          <a:lstStyle/>
          <a:p>
            <a:r>
              <a:rPr lang="en-US"/>
              <a:t>UC H2H benchmarks: Review </a:t>
            </a:r>
          </a:p>
        </p:txBody>
      </p:sp>
      <p:sp>
        <p:nvSpPr>
          <p:cNvPr id="4" name="Slide Number Placeholder 3">
            <a:extLst>
              <a:ext uri="{FF2B5EF4-FFF2-40B4-BE49-F238E27FC236}">
                <a16:creationId xmlns:a16="http://schemas.microsoft.com/office/drawing/2014/main" id="{0BA37F4A-B8CA-FE03-97F6-A7173EF91D8A}"/>
              </a:ext>
            </a:extLst>
          </p:cNvPr>
          <p:cNvSpPr>
            <a:spLocks noGrp="1"/>
          </p:cNvSpPr>
          <p:nvPr>
            <p:ph type="sldNum" sz="quarter" idx="11"/>
          </p:nvPr>
        </p:nvSpPr>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55</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graphicFrame>
        <p:nvGraphicFramePr>
          <p:cNvPr id="7" name="Table 6">
            <a:extLst>
              <a:ext uri="{FF2B5EF4-FFF2-40B4-BE49-F238E27FC236}">
                <a16:creationId xmlns:a16="http://schemas.microsoft.com/office/drawing/2014/main" id="{8E23AC92-A419-A4BF-22B3-D57537BFD489}"/>
              </a:ext>
            </a:extLst>
          </p:cNvPr>
          <p:cNvGraphicFramePr>
            <a:graphicFrameLocks noGrp="1"/>
          </p:cNvGraphicFramePr>
          <p:nvPr>
            <p:extLst>
              <p:ext uri="{D42A27DB-BD31-4B8C-83A1-F6EECF244321}">
                <p14:modId xmlns:p14="http://schemas.microsoft.com/office/powerpoint/2010/main" val="2076495947"/>
              </p:ext>
            </p:extLst>
          </p:nvPr>
        </p:nvGraphicFramePr>
        <p:xfrm>
          <a:off x="288256" y="4659093"/>
          <a:ext cx="11610972" cy="1910080"/>
        </p:xfrm>
        <a:graphic>
          <a:graphicData uri="http://schemas.openxmlformats.org/drawingml/2006/table">
            <a:tbl>
              <a:tblPr bandRow="1">
                <a:tableStyleId>{5C22544A-7EE6-4342-B048-85BDC9FD1C3A}</a:tableStyleId>
              </a:tblPr>
              <a:tblGrid>
                <a:gridCol w="860777">
                  <a:extLst>
                    <a:ext uri="{9D8B030D-6E8A-4147-A177-3AD203B41FA5}">
                      <a16:colId xmlns:a16="http://schemas.microsoft.com/office/drawing/2014/main" val="2626164580"/>
                    </a:ext>
                  </a:extLst>
                </a:gridCol>
                <a:gridCol w="10750195">
                  <a:extLst>
                    <a:ext uri="{9D8B030D-6E8A-4147-A177-3AD203B41FA5}">
                      <a16:colId xmlns:a16="http://schemas.microsoft.com/office/drawing/2014/main" val="2112905225"/>
                    </a:ext>
                  </a:extLst>
                </a:gridCol>
              </a:tblGrid>
              <a:tr h="282738">
                <a:tc>
                  <a:txBody>
                    <a:bodyPr/>
                    <a:lstStyle/>
                    <a:p>
                      <a:pPr lvl="0" algn="l">
                        <a:buNone/>
                      </a:pPr>
                      <a:r>
                        <a:rPr lang="en-US" sz="1000" b="1" u="none" strike="noStrike">
                          <a:effectLst/>
                          <a:latin typeface="Calibri"/>
                          <a:ea typeface="Calibri"/>
                          <a:cs typeface="Calibri"/>
                        </a:rPr>
                        <a:t>Trial</a:t>
                      </a:r>
                    </a:p>
                  </a:txBody>
                  <a:tcPr marL="7810" marR="7810" marT="7810" marB="0" anchor="ctr"/>
                </a:tc>
                <a:tc>
                  <a:txBody>
                    <a:bodyPr/>
                    <a:lstStyle/>
                    <a:p>
                      <a:pPr algn="l" fontAlgn="t">
                        <a:buNone/>
                      </a:pPr>
                      <a:r>
                        <a:rPr lang="en-US" sz="1000" b="1" u="none" strike="noStrike">
                          <a:effectLst/>
                          <a:latin typeface="Calibri"/>
                          <a:ea typeface="Calibri"/>
                          <a:cs typeface="Calibri"/>
                        </a:rPr>
                        <a:t>Countries in most recent or ongoing UC H2Hs </a:t>
                      </a:r>
                    </a:p>
                  </a:txBody>
                  <a:tcPr marL="7810" marR="7810" marT="7810" marB="0" anchor="ctr"/>
                </a:tc>
                <a:extLst>
                  <a:ext uri="{0D108BD9-81ED-4DB2-BD59-A6C34878D82A}">
                    <a16:rowId xmlns:a16="http://schemas.microsoft.com/office/drawing/2014/main" val="2564002755"/>
                  </a:ext>
                </a:extLst>
              </a:tr>
              <a:tr h="466518">
                <a:tc>
                  <a:txBody>
                    <a:bodyPr/>
                    <a:lstStyle/>
                    <a:p>
                      <a:pPr lvl="0" algn="l">
                        <a:buNone/>
                      </a:pPr>
                      <a:r>
                        <a:rPr lang="en-US" sz="1000" u="none" strike="noStrike">
                          <a:solidFill>
                            <a:schemeClr val="tx1"/>
                          </a:solidFill>
                          <a:effectLst/>
                          <a:latin typeface="Calibri"/>
                          <a:ea typeface="Calibri"/>
                          <a:cs typeface="Calibri"/>
                        </a:rPr>
                        <a:t>Eli Lily</a:t>
                      </a:r>
                    </a:p>
                  </a:txBody>
                  <a:tcPr marL="7810" marR="7810" marT="7810" marB="0" anchor="ctr"/>
                </a:tc>
                <a:tc>
                  <a:txBody>
                    <a:bodyPr/>
                    <a:lstStyle/>
                    <a:p>
                      <a:pPr algn="l" fontAlgn="t">
                        <a:buNone/>
                      </a:pPr>
                      <a:r>
                        <a:rPr lang="en-US" sz="1000" u="none" strike="noStrike">
                          <a:solidFill>
                            <a:srgbClr val="00B050"/>
                          </a:solidFill>
                          <a:effectLst/>
                          <a:latin typeface="Calibri"/>
                          <a:ea typeface="Calibri"/>
                          <a:cs typeface="Calibri"/>
                        </a:rPr>
                        <a:t>Argentina; Australia</a:t>
                      </a:r>
                      <a:r>
                        <a:rPr lang="en-US" sz="1000" u="none" strike="noStrike">
                          <a:effectLst/>
                          <a:latin typeface="Calibri"/>
                          <a:ea typeface="Calibri"/>
                          <a:cs typeface="Calibri"/>
                        </a:rPr>
                        <a:t>; Austria; Belgium; </a:t>
                      </a:r>
                      <a:r>
                        <a:rPr lang="en-US" sz="1000" u="none" strike="noStrike">
                          <a:solidFill>
                            <a:srgbClr val="00B050"/>
                          </a:solidFill>
                          <a:effectLst/>
                          <a:latin typeface="Calibri"/>
                          <a:ea typeface="Calibri"/>
                          <a:cs typeface="Calibri"/>
                        </a:rPr>
                        <a:t>Brazil; Canada; Croatia; Czech Republic</a:t>
                      </a:r>
                      <a:r>
                        <a:rPr lang="en-US" sz="1000" u="none" strike="noStrike">
                          <a:effectLst/>
                          <a:latin typeface="Calibri"/>
                          <a:ea typeface="Calibri"/>
                          <a:cs typeface="Calibri"/>
                        </a:rPr>
                        <a:t>; Denmark; </a:t>
                      </a:r>
                      <a:r>
                        <a:rPr lang="en-US" sz="1000" u="none" strike="noStrike">
                          <a:solidFill>
                            <a:srgbClr val="00B050"/>
                          </a:solidFill>
                          <a:effectLst/>
                          <a:latin typeface="Calibri"/>
                          <a:ea typeface="Calibri"/>
                          <a:cs typeface="Calibri"/>
                        </a:rPr>
                        <a:t>France; Germany; Hungary; India;</a:t>
                      </a:r>
                      <a:r>
                        <a:rPr lang="en-US" sz="1000" u="none" strike="noStrike">
                          <a:effectLst/>
                          <a:latin typeface="Calibri"/>
                          <a:ea typeface="Calibri"/>
                          <a:cs typeface="Calibri"/>
                        </a:rPr>
                        <a:t> Italy; Japan; </a:t>
                      </a:r>
                      <a:r>
                        <a:rPr lang="en-US" sz="1000" u="none" strike="noStrike">
                          <a:solidFill>
                            <a:srgbClr val="00B050"/>
                          </a:solidFill>
                          <a:effectLst/>
                          <a:latin typeface="Calibri"/>
                          <a:ea typeface="Calibri"/>
                          <a:cs typeface="Calibri"/>
                        </a:rPr>
                        <a:t>Latvia; Lithuania;</a:t>
                      </a:r>
                      <a:r>
                        <a:rPr lang="en-US" sz="1000" u="none" strike="noStrike">
                          <a:effectLst/>
                          <a:latin typeface="Calibri"/>
                          <a:ea typeface="Calibri"/>
                          <a:cs typeface="Calibri"/>
                        </a:rPr>
                        <a:t> </a:t>
                      </a:r>
                      <a:r>
                        <a:rPr lang="en-US" sz="1000" u="none" strike="noStrike">
                          <a:solidFill>
                            <a:srgbClr val="00B050"/>
                          </a:solidFill>
                          <a:effectLst/>
                          <a:latin typeface="Calibri"/>
                          <a:ea typeface="Calibri"/>
                          <a:cs typeface="Calibri"/>
                        </a:rPr>
                        <a:t>Malaysia; Mexico</a:t>
                      </a:r>
                      <a:r>
                        <a:rPr lang="en-US" sz="1000" u="none" strike="noStrike">
                          <a:effectLst/>
                          <a:latin typeface="Calibri"/>
                          <a:ea typeface="Calibri"/>
                          <a:cs typeface="Calibri"/>
                        </a:rPr>
                        <a:t>; Netherlands; </a:t>
                      </a:r>
                      <a:r>
                        <a:rPr lang="en-US" sz="1000" u="none" strike="noStrike">
                          <a:solidFill>
                            <a:srgbClr val="00B050"/>
                          </a:solidFill>
                          <a:effectLst/>
                          <a:latin typeface="Calibri"/>
                          <a:ea typeface="Calibri"/>
                          <a:cs typeface="Calibri"/>
                        </a:rPr>
                        <a:t>Poland</a:t>
                      </a:r>
                      <a:r>
                        <a:rPr lang="en-US" sz="1000" u="none" strike="noStrike">
                          <a:effectLst/>
                          <a:latin typeface="Calibri"/>
                          <a:ea typeface="Calibri"/>
                          <a:cs typeface="Calibri"/>
                        </a:rPr>
                        <a:t>; Portugal; </a:t>
                      </a:r>
                      <a:r>
                        <a:rPr lang="en-US" sz="1000" u="none" strike="noStrike">
                          <a:solidFill>
                            <a:srgbClr val="00B050"/>
                          </a:solidFill>
                          <a:effectLst/>
                          <a:latin typeface="Calibri"/>
                          <a:ea typeface="Calibri"/>
                          <a:cs typeface="Calibri"/>
                        </a:rPr>
                        <a:t>Romania</a:t>
                      </a:r>
                      <a:r>
                        <a:rPr lang="en-US" sz="1000" u="none" strike="noStrike">
                          <a:effectLst/>
                          <a:latin typeface="Calibri"/>
                          <a:ea typeface="Calibri"/>
                          <a:cs typeface="Calibri"/>
                        </a:rPr>
                        <a:t>; Russia; </a:t>
                      </a:r>
                      <a:r>
                        <a:rPr lang="en-US" sz="1000" u="none" strike="noStrike">
                          <a:solidFill>
                            <a:srgbClr val="00B050"/>
                          </a:solidFill>
                          <a:effectLst/>
                          <a:latin typeface="Calibri"/>
                          <a:ea typeface="Calibri"/>
                          <a:cs typeface="Calibri"/>
                        </a:rPr>
                        <a:t>Serbia</a:t>
                      </a:r>
                      <a:r>
                        <a:rPr lang="en-US" sz="1000" u="none" strike="noStrike">
                          <a:effectLst/>
                          <a:latin typeface="Calibri"/>
                          <a:ea typeface="Calibri"/>
                          <a:cs typeface="Calibri"/>
                        </a:rPr>
                        <a:t>; Slovakia; </a:t>
                      </a:r>
                      <a:r>
                        <a:rPr lang="en-US" sz="1000" u="none" strike="noStrike">
                          <a:solidFill>
                            <a:srgbClr val="00B050"/>
                          </a:solidFill>
                          <a:effectLst/>
                          <a:latin typeface="Calibri"/>
                          <a:ea typeface="Calibri"/>
                          <a:cs typeface="Calibri"/>
                        </a:rPr>
                        <a:t>South Africa;</a:t>
                      </a:r>
                      <a:r>
                        <a:rPr lang="en-US" sz="1000" u="none" strike="noStrike">
                          <a:effectLst/>
                          <a:latin typeface="Calibri"/>
                          <a:ea typeface="Calibri"/>
                          <a:cs typeface="Calibri"/>
                        </a:rPr>
                        <a:t> South Korea; Spain; </a:t>
                      </a:r>
                      <a:r>
                        <a:rPr lang="en-US" sz="1000" u="none" strike="noStrike">
                          <a:solidFill>
                            <a:srgbClr val="00B050"/>
                          </a:solidFill>
                          <a:effectLst/>
                          <a:latin typeface="Calibri"/>
                          <a:ea typeface="Calibri"/>
                          <a:cs typeface="Calibri"/>
                        </a:rPr>
                        <a:t>Switzerland; Turkey;</a:t>
                      </a:r>
                      <a:r>
                        <a:rPr lang="en-US" sz="1000" u="none" strike="noStrike">
                          <a:effectLst/>
                          <a:latin typeface="Calibri"/>
                          <a:ea typeface="Calibri"/>
                          <a:cs typeface="Calibri"/>
                        </a:rPr>
                        <a:t> Ukraine; United Kingdom; </a:t>
                      </a:r>
                      <a:r>
                        <a:rPr lang="en-US" sz="1000" u="none" strike="noStrike">
                          <a:solidFill>
                            <a:srgbClr val="00B050"/>
                          </a:solidFill>
                          <a:effectLst/>
                          <a:latin typeface="Calibri"/>
                          <a:ea typeface="Calibri"/>
                          <a:cs typeface="Calibri"/>
                        </a:rPr>
                        <a:t>United States</a:t>
                      </a:r>
                      <a:endParaRPr lang="en-US" sz="1000" b="0" i="0" u="none" strike="noStrike">
                        <a:solidFill>
                          <a:srgbClr val="00B050"/>
                        </a:solidFill>
                        <a:effectLst/>
                        <a:latin typeface="Calibri"/>
                        <a:ea typeface="Calibri"/>
                        <a:cs typeface="Calibri"/>
                      </a:endParaRPr>
                    </a:p>
                  </a:txBody>
                  <a:tcPr marL="7810" marR="7810" marT="7810" marB="0" anchor="ctr"/>
                </a:tc>
                <a:extLst>
                  <a:ext uri="{0D108BD9-81ED-4DB2-BD59-A6C34878D82A}">
                    <a16:rowId xmlns:a16="http://schemas.microsoft.com/office/drawing/2014/main" val="2072426202"/>
                  </a:ext>
                </a:extLst>
              </a:tr>
              <a:tr h="282738">
                <a:tc>
                  <a:txBody>
                    <a:bodyPr/>
                    <a:lstStyle/>
                    <a:p>
                      <a:pPr lvl="0" algn="l">
                        <a:buNone/>
                      </a:pPr>
                      <a:r>
                        <a:rPr lang="en-US" sz="1000" b="0" i="0" u="none" strike="noStrike">
                          <a:solidFill>
                            <a:schemeClr val="tx1"/>
                          </a:solidFill>
                          <a:effectLst/>
                          <a:latin typeface="Calibri"/>
                          <a:ea typeface="Calibri"/>
                          <a:cs typeface="Calibri"/>
                        </a:rPr>
                        <a:t>Polpharma</a:t>
                      </a:r>
                    </a:p>
                  </a:txBody>
                  <a:tcPr marL="7810" marR="7810" marT="7810" marB="0" anchor="ctr"/>
                </a:tc>
                <a:tc>
                  <a:txBody>
                    <a:bodyPr/>
                    <a:lstStyle/>
                    <a:p>
                      <a:pPr algn="l" fontAlgn="t">
                        <a:buNone/>
                      </a:pPr>
                      <a:r>
                        <a:rPr lang="en-US" sz="1000" u="none" strike="noStrike">
                          <a:effectLst/>
                          <a:latin typeface="Calibri"/>
                          <a:ea typeface="Calibri"/>
                          <a:cs typeface="Calibri"/>
                        </a:rPr>
                        <a:t>Albania; </a:t>
                      </a:r>
                      <a:r>
                        <a:rPr lang="en-US" sz="1000" u="none" strike="noStrike">
                          <a:solidFill>
                            <a:srgbClr val="00B050"/>
                          </a:solidFill>
                          <a:effectLst/>
                          <a:latin typeface="Calibri"/>
                          <a:ea typeface="Calibri"/>
                          <a:cs typeface="Calibri"/>
                        </a:rPr>
                        <a:t>Australia</a:t>
                      </a:r>
                      <a:r>
                        <a:rPr lang="en-US" sz="1000" u="none" strike="noStrike">
                          <a:effectLst/>
                          <a:latin typeface="Calibri"/>
                          <a:ea typeface="Calibri"/>
                          <a:cs typeface="Calibri"/>
                        </a:rPr>
                        <a:t>; Bosnia and Herzegovina; </a:t>
                      </a:r>
                      <a:r>
                        <a:rPr lang="en-US" sz="1000" u="none" strike="noStrike">
                          <a:solidFill>
                            <a:srgbClr val="00B050"/>
                          </a:solidFill>
                          <a:effectLst/>
                          <a:latin typeface="Calibri"/>
                          <a:ea typeface="Calibri"/>
                          <a:cs typeface="Calibri"/>
                        </a:rPr>
                        <a:t>Brazil; Bulgaria; Czech Republic; Georgia</a:t>
                      </a:r>
                      <a:r>
                        <a:rPr lang="en-US" sz="1000" u="none" strike="noStrike">
                          <a:solidFill>
                            <a:schemeClr val="tx1"/>
                          </a:solidFill>
                          <a:effectLst/>
                          <a:latin typeface="Calibri"/>
                          <a:ea typeface="Calibri"/>
                          <a:cs typeface="Calibri"/>
                        </a:rPr>
                        <a:t>;</a:t>
                      </a:r>
                      <a:r>
                        <a:rPr lang="en-US" sz="1000" u="none" strike="noStrike">
                          <a:solidFill>
                            <a:srgbClr val="00B050"/>
                          </a:solidFill>
                          <a:effectLst/>
                          <a:latin typeface="Calibri"/>
                          <a:ea typeface="Calibri"/>
                          <a:cs typeface="Calibri"/>
                        </a:rPr>
                        <a:t> Hungary; India; Israel; Latvia;</a:t>
                      </a:r>
                      <a:r>
                        <a:rPr lang="en-US" sz="1000" u="none" strike="noStrike">
                          <a:effectLst/>
                          <a:latin typeface="Calibri"/>
                          <a:ea typeface="Calibri"/>
                          <a:cs typeface="Calibri"/>
                        </a:rPr>
                        <a:t> Moldova Republic;</a:t>
                      </a:r>
                      <a:r>
                        <a:rPr lang="en-US" sz="1000" u="none" strike="noStrike">
                          <a:solidFill>
                            <a:srgbClr val="00B050"/>
                          </a:solidFill>
                          <a:effectLst/>
                          <a:latin typeface="Calibri"/>
                          <a:ea typeface="Calibri"/>
                          <a:cs typeface="Calibri"/>
                        </a:rPr>
                        <a:t> Poland; Romania;</a:t>
                      </a:r>
                      <a:r>
                        <a:rPr lang="en-US" sz="1000" u="none" strike="noStrike">
                          <a:effectLst/>
                          <a:latin typeface="Calibri"/>
                          <a:ea typeface="Calibri"/>
                          <a:cs typeface="Calibri"/>
                        </a:rPr>
                        <a:t> Slovakia; </a:t>
                      </a:r>
                      <a:r>
                        <a:rPr lang="en-US" sz="1000" u="none" strike="noStrike">
                          <a:solidFill>
                            <a:srgbClr val="00B050"/>
                          </a:solidFill>
                          <a:effectLst/>
                          <a:latin typeface="Calibri"/>
                          <a:ea typeface="Calibri"/>
                          <a:cs typeface="Calibri"/>
                        </a:rPr>
                        <a:t>South Africa; Turkey</a:t>
                      </a:r>
                      <a:endParaRPr lang="en-US" sz="1000" b="0" i="0" u="none" strike="noStrike">
                        <a:solidFill>
                          <a:srgbClr val="00B050"/>
                        </a:solidFill>
                        <a:effectLst/>
                        <a:latin typeface="Calibri"/>
                        <a:ea typeface="Calibri"/>
                        <a:cs typeface="Calibri"/>
                      </a:endParaRPr>
                    </a:p>
                  </a:txBody>
                  <a:tcPr marL="7810" marR="7810" marT="7810" marB="0" anchor="ctr"/>
                </a:tc>
                <a:extLst>
                  <a:ext uri="{0D108BD9-81ED-4DB2-BD59-A6C34878D82A}">
                    <a16:rowId xmlns:a16="http://schemas.microsoft.com/office/drawing/2014/main" val="2288612432"/>
                  </a:ext>
                </a:extLst>
              </a:tr>
              <a:tr h="282738">
                <a:tc>
                  <a:txBody>
                    <a:bodyPr/>
                    <a:lstStyle/>
                    <a:p>
                      <a:pPr lvl="0" algn="l">
                        <a:buNone/>
                      </a:pPr>
                      <a:r>
                        <a:rPr lang="en-US" sz="1000" u="none" strike="noStrike" err="1">
                          <a:solidFill>
                            <a:schemeClr val="tx1"/>
                          </a:solidFill>
                          <a:effectLst/>
                          <a:latin typeface="Calibri"/>
                          <a:ea typeface="Calibri"/>
                          <a:cs typeface="Calibri"/>
                        </a:rPr>
                        <a:t>Alvotech</a:t>
                      </a:r>
                    </a:p>
                  </a:txBody>
                  <a:tcPr marL="7810" marR="7810" marT="7810" marB="0" anchor="ctr"/>
                </a:tc>
                <a:tc>
                  <a:txBody>
                    <a:bodyPr/>
                    <a:lstStyle/>
                    <a:p>
                      <a:pPr algn="l" fontAlgn="t">
                        <a:buNone/>
                      </a:pPr>
                      <a:r>
                        <a:rPr lang="en-US" sz="1000" u="none" strike="noStrike">
                          <a:solidFill>
                            <a:srgbClr val="00B050"/>
                          </a:solidFill>
                          <a:effectLst/>
                          <a:latin typeface="Calibri"/>
                          <a:ea typeface="Calibri"/>
                          <a:cs typeface="Calibri"/>
                        </a:rPr>
                        <a:t>Argentina;</a:t>
                      </a:r>
                      <a:r>
                        <a:rPr lang="en-US" sz="1000" u="none" strike="noStrike">
                          <a:effectLst/>
                          <a:latin typeface="Calibri"/>
                          <a:ea typeface="Calibri"/>
                          <a:cs typeface="Calibri"/>
                        </a:rPr>
                        <a:t> Bosnia and Herzegovina; </a:t>
                      </a:r>
                      <a:r>
                        <a:rPr lang="en-US" sz="1000" u="none" strike="noStrike">
                          <a:solidFill>
                            <a:srgbClr val="00B050"/>
                          </a:solidFill>
                          <a:effectLst/>
                          <a:latin typeface="Calibri"/>
                          <a:ea typeface="Calibri"/>
                          <a:cs typeface="Calibri"/>
                        </a:rPr>
                        <a:t>Bulgaria</a:t>
                      </a:r>
                      <a:r>
                        <a:rPr lang="en-US" sz="1000" u="none" strike="noStrike">
                          <a:effectLst/>
                          <a:latin typeface="Calibri"/>
                          <a:ea typeface="Calibri"/>
                          <a:cs typeface="Calibri"/>
                        </a:rPr>
                        <a:t>; Colombia; </a:t>
                      </a:r>
                      <a:r>
                        <a:rPr lang="en-US" sz="1000" u="none" strike="noStrike">
                          <a:solidFill>
                            <a:srgbClr val="00B050"/>
                          </a:solidFill>
                          <a:effectLst/>
                          <a:latin typeface="Calibri"/>
                          <a:ea typeface="Calibri"/>
                          <a:cs typeface="Calibri"/>
                        </a:rPr>
                        <a:t>Croatia; Georgia; India; Italy; Latvia; Mexico; Peru; Poland; Romania; Serbia; </a:t>
                      </a:r>
                      <a:r>
                        <a:rPr lang="en-US" sz="1000" u="none" strike="noStrike">
                          <a:effectLst/>
                          <a:latin typeface="Calibri"/>
                          <a:ea typeface="Calibri"/>
                          <a:cs typeface="Calibri"/>
                        </a:rPr>
                        <a:t>Slovakia; Sri Lanka; Ukraine</a:t>
                      </a:r>
                      <a:endParaRPr lang="en-US" sz="1000" b="0" i="0" u="none" strike="noStrike">
                        <a:solidFill>
                          <a:srgbClr val="000000"/>
                        </a:solidFill>
                        <a:effectLst/>
                        <a:latin typeface="Calibri"/>
                        <a:ea typeface="Calibri"/>
                        <a:cs typeface="Calibri"/>
                      </a:endParaRPr>
                    </a:p>
                  </a:txBody>
                  <a:tcPr marL="7810" marR="7810" marT="7810" marB="0" anchor="ctr"/>
                </a:tc>
                <a:extLst>
                  <a:ext uri="{0D108BD9-81ED-4DB2-BD59-A6C34878D82A}">
                    <a16:rowId xmlns:a16="http://schemas.microsoft.com/office/drawing/2014/main" val="1787941455"/>
                  </a:ext>
                </a:extLst>
              </a:tr>
              <a:tr h="282738">
                <a:tc>
                  <a:txBody>
                    <a:bodyPr/>
                    <a:lstStyle/>
                    <a:p>
                      <a:pPr lvl="0" algn="l">
                        <a:buNone/>
                      </a:pPr>
                      <a:r>
                        <a:rPr lang="en-US" sz="1000" b="0" i="0" u="none" strike="noStrike">
                          <a:solidFill>
                            <a:schemeClr val="tx1"/>
                          </a:solidFill>
                          <a:effectLst/>
                          <a:latin typeface="Calibri"/>
                          <a:ea typeface="Calibri"/>
                          <a:cs typeface="Calibri"/>
                        </a:rPr>
                        <a:t>AbbVie</a:t>
                      </a:r>
                    </a:p>
                  </a:txBody>
                  <a:tcPr marL="7810" marR="7810" marT="7810" marB="0" anchor="ctr"/>
                </a:tc>
                <a:tc>
                  <a:txBody>
                    <a:bodyPr/>
                    <a:lstStyle/>
                    <a:p>
                      <a:pPr algn="l" fontAlgn="t">
                        <a:buNone/>
                      </a:pPr>
                      <a:r>
                        <a:rPr lang="en-US" sz="1000" b="0" i="0" u="none" strike="noStrike">
                          <a:solidFill>
                            <a:srgbClr val="000000"/>
                          </a:solidFill>
                          <a:effectLst/>
                          <a:latin typeface="Calibri"/>
                          <a:ea typeface="Calibri"/>
                          <a:cs typeface="Calibri"/>
                        </a:rPr>
                        <a:t>Austria, </a:t>
                      </a:r>
                      <a:r>
                        <a:rPr lang="en-US" sz="1000" b="0" i="0" u="none" strike="noStrike">
                          <a:solidFill>
                            <a:srgbClr val="00B050"/>
                          </a:solidFill>
                          <a:effectLst/>
                          <a:latin typeface="Calibri"/>
                          <a:ea typeface="Calibri"/>
                          <a:cs typeface="Calibri"/>
                        </a:rPr>
                        <a:t>Brazil, Bulgaria, Canada, China, Croatia, Estonia,</a:t>
                      </a:r>
                      <a:r>
                        <a:rPr lang="en-US" sz="1000" b="0" i="0" u="none" strike="noStrike">
                          <a:solidFill>
                            <a:srgbClr val="000000"/>
                          </a:solidFill>
                          <a:effectLst/>
                          <a:latin typeface="Calibri"/>
                          <a:ea typeface="Calibri"/>
                          <a:cs typeface="Calibri"/>
                        </a:rPr>
                        <a:t> Finland, </a:t>
                      </a:r>
                      <a:r>
                        <a:rPr lang="en-US" sz="1000" b="0" i="0" u="none" strike="noStrike">
                          <a:solidFill>
                            <a:srgbClr val="00B050"/>
                          </a:solidFill>
                          <a:effectLst/>
                          <a:latin typeface="Calibri"/>
                          <a:ea typeface="Calibri"/>
                          <a:cs typeface="Calibri"/>
                        </a:rPr>
                        <a:t>Germany, Hungary</a:t>
                      </a:r>
                      <a:r>
                        <a:rPr lang="en-US" sz="1000" b="0" i="0" u="none" strike="noStrike">
                          <a:solidFill>
                            <a:srgbClr val="000000"/>
                          </a:solidFill>
                          <a:effectLst/>
                          <a:latin typeface="Calibri"/>
                          <a:ea typeface="Calibri"/>
                          <a:cs typeface="Calibri"/>
                        </a:rPr>
                        <a:t>, Ireland, </a:t>
                      </a:r>
                      <a:r>
                        <a:rPr lang="en-US" sz="1000" b="0" i="0" u="none" strike="noStrike">
                          <a:solidFill>
                            <a:srgbClr val="00B050"/>
                          </a:solidFill>
                          <a:effectLst/>
                          <a:latin typeface="Calibri"/>
                          <a:ea typeface="Calibri"/>
                          <a:cs typeface="Calibri"/>
                        </a:rPr>
                        <a:t>Israel,</a:t>
                      </a:r>
                      <a:r>
                        <a:rPr lang="en-US" sz="1000" b="0" i="0" u="none" strike="noStrike">
                          <a:solidFill>
                            <a:srgbClr val="000000"/>
                          </a:solidFill>
                          <a:effectLst/>
                          <a:latin typeface="Calibri"/>
                          <a:ea typeface="Calibri"/>
                          <a:cs typeface="Calibri"/>
                        </a:rPr>
                        <a:t> Italy,</a:t>
                      </a:r>
                      <a:r>
                        <a:rPr lang="en-US" sz="1000" b="0" i="0" u="none" strike="noStrike">
                          <a:solidFill>
                            <a:srgbClr val="00B050"/>
                          </a:solidFill>
                          <a:effectLst/>
                          <a:latin typeface="Calibri"/>
                          <a:ea typeface="Calibri"/>
                          <a:cs typeface="Calibri"/>
                        </a:rPr>
                        <a:t> Latvia, Lithuania, Mexico,</a:t>
                      </a:r>
                      <a:r>
                        <a:rPr lang="en-US" sz="1000" b="0" i="0" u="none" strike="noStrike">
                          <a:solidFill>
                            <a:srgbClr val="000000"/>
                          </a:solidFill>
                          <a:effectLst/>
                          <a:latin typeface="Calibri"/>
                          <a:ea typeface="Calibri"/>
                          <a:cs typeface="Calibri"/>
                        </a:rPr>
                        <a:t> Netherlands, </a:t>
                      </a:r>
                      <a:r>
                        <a:rPr lang="en-US" sz="1000" b="0" i="0" u="none" strike="noStrike">
                          <a:solidFill>
                            <a:srgbClr val="00B050"/>
                          </a:solidFill>
                          <a:effectLst/>
                          <a:latin typeface="Calibri"/>
                          <a:ea typeface="Calibri"/>
                          <a:cs typeface="Calibri"/>
                        </a:rPr>
                        <a:t>Poland</a:t>
                      </a:r>
                      <a:r>
                        <a:rPr lang="en-US" sz="1000" b="0" i="0" u="none" strike="noStrike">
                          <a:solidFill>
                            <a:srgbClr val="000000"/>
                          </a:solidFill>
                          <a:effectLst/>
                          <a:latin typeface="Calibri"/>
                          <a:ea typeface="Calibri"/>
                          <a:cs typeface="Calibri"/>
                        </a:rPr>
                        <a:t>, Puerto Rico, </a:t>
                      </a:r>
                      <a:r>
                        <a:rPr lang="en-US" sz="1000" b="0" i="0" u="none" strike="noStrike">
                          <a:solidFill>
                            <a:srgbClr val="00B050"/>
                          </a:solidFill>
                          <a:effectLst/>
                          <a:latin typeface="Calibri"/>
                          <a:ea typeface="Calibri"/>
                          <a:cs typeface="Calibri"/>
                        </a:rPr>
                        <a:t>Saudi Arabia, Slovenia,</a:t>
                      </a:r>
                      <a:r>
                        <a:rPr lang="en-US" sz="1000" b="0" i="0" u="none" strike="noStrike">
                          <a:solidFill>
                            <a:srgbClr val="000000"/>
                          </a:solidFill>
                          <a:effectLst/>
                          <a:latin typeface="Calibri"/>
                          <a:ea typeface="Calibri"/>
                          <a:cs typeface="Calibri"/>
                        </a:rPr>
                        <a:t> South Korea, Spain, Sweden, </a:t>
                      </a:r>
                      <a:r>
                        <a:rPr lang="en-US" sz="1000" b="0" i="0" u="none" strike="noStrike">
                          <a:solidFill>
                            <a:srgbClr val="00B050"/>
                          </a:solidFill>
                          <a:effectLst/>
                          <a:latin typeface="Calibri"/>
                          <a:ea typeface="Calibri"/>
                          <a:cs typeface="Calibri"/>
                        </a:rPr>
                        <a:t>Switzerland, Taiwan, </a:t>
                      </a:r>
                      <a:r>
                        <a:rPr lang="en-US" sz="1000" b="0" i="0" u="none" strike="noStrike">
                          <a:solidFill>
                            <a:schemeClr val="tx1"/>
                          </a:solidFill>
                          <a:effectLst/>
                          <a:latin typeface="Calibri"/>
                          <a:ea typeface="Calibri"/>
                          <a:cs typeface="Calibri"/>
                        </a:rPr>
                        <a:t>United Arab Emirates</a:t>
                      </a:r>
                      <a:r>
                        <a:rPr lang="en-US" sz="1000" b="0" i="0" u="none" strike="noStrike">
                          <a:solidFill>
                            <a:srgbClr val="000000"/>
                          </a:solidFill>
                          <a:effectLst/>
                          <a:latin typeface="Calibri"/>
                          <a:ea typeface="Calibri"/>
                          <a:cs typeface="Calibri"/>
                        </a:rPr>
                        <a:t>, United Kingdom, </a:t>
                      </a:r>
                      <a:r>
                        <a:rPr lang="en-US" sz="1000" b="0" i="0" u="none" strike="noStrike">
                          <a:solidFill>
                            <a:srgbClr val="00B050"/>
                          </a:solidFill>
                          <a:effectLst/>
                          <a:latin typeface="Calibri"/>
                          <a:ea typeface="Calibri"/>
                          <a:cs typeface="Calibri"/>
                        </a:rPr>
                        <a:t>United States</a:t>
                      </a:r>
                    </a:p>
                  </a:txBody>
                  <a:tcPr marL="7810" marR="7810" marT="7810" marB="0" anchor="ctr"/>
                </a:tc>
                <a:extLst>
                  <a:ext uri="{0D108BD9-81ED-4DB2-BD59-A6C34878D82A}">
                    <a16:rowId xmlns:a16="http://schemas.microsoft.com/office/drawing/2014/main" val="149473390"/>
                  </a:ext>
                </a:extLst>
              </a:tr>
              <a:tr h="282738">
                <a:tc>
                  <a:txBody>
                    <a:bodyPr/>
                    <a:lstStyle/>
                    <a:p>
                      <a:pPr lvl="0" algn="l">
                        <a:buNone/>
                      </a:pPr>
                      <a:r>
                        <a:rPr lang="en-US" sz="1000" b="0" i="0" u="none" strike="noStrike">
                          <a:solidFill>
                            <a:schemeClr val="tx1"/>
                          </a:solidFill>
                          <a:effectLst/>
                          <a:latin typeface="Calibri"/>
                          <a:ea typeface="Calibri"/>
                          <a:cs typeface="Calibri"/>
                        </a:rPr>
                        <a:t>AbbVie</a:t>
                      </a:r>
                    </a:p>
                  </a:txBody>
                  <a:tcPr marL="7810" marR="7810" marT="7810" marB="0" anchor="ctr"/>
                </a:tc>
                <a:tc>
                  <a:txBody>
                    <a:bodyPr/>
                    <a:lstStyle/>
                    <a:p>
                      <a:pPr algn="l"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Not yet available</a:t>
                      </a:r>
                    </a:p>
                  </a:txBody>
                  <a:tcPr marL="7810" marR="7810" marT="7810" marB="0" anchor="ctr"/>
                </a:tc>
                <a:extLst>
                  <a:ext uri="{0D108BD9-81ED-4DB2-BD59-A6C34878D82A}">
                    <a16:rowId xmlns:a16="http://schemas.microsoft.com/office/drawing/2014/main" val="2684287940"/>
                  </a:ext>
                </a:extLst>
              </a:tr>
            </a:tbl>
          </a:graphicData>
        </a:graphic>
      </p:graphicFrame>
      <p:graphicFrame>
        <p:nvGraphicFramePr>
          <p:cNvPr id="8" name="Table 7">
            <a:extLst>
              <a:ext uri="{FF2B5EF4-FFF2-40B4-BE49-F238E27FC236}">
                <a16:creationId xmlns:a16="http://schemas.microsoft.com/office/drawing/2014/main" id="{4EAB7764-0493-F899-E811-99137D8EEE57}"/>
              </a:ext>
            </a:extLst>
          </p:cNvPr>
          <p:cNvGraphicFramePr>
            <a:graphicFrameLocks noGrp="1"/>
          </p:cNvGraphicFramePr>
          <p:nvPr/>
        </p:nvGraphicFramePr>
        <p:xfrm>
          <a:off x="288258" y="1251473"/>
          <a:ext cx="11610973" cy="3270328"/>
        </p:xfrm>
        <a:graphic>
          <a:graphicData uri="http://schemas.openxmlformats.org/drawingml/2006/table">
            <a:tbl>
              <a:tblPr bandRow="1">
                <a:tableStyleId>{5C22544A-7EE6-4342-B048-85BDC9FD1C3A}</a:tableStyleId>
              </a:tblPr>
              <a:tblGrid>
                <a:gridCol w="4978726">
                  <a:extLst>
                    <a:ext uri="{9D8B030D-6E8A-4147-A177-3AD203B41FA5}">
                      <a16:colId xmlns:a16="http://schemas.microsoft.com/office/drawing/2014/main" val="472784132"/>
                    </a:ext>
                  </a:extLst>
                </a:gridCol>
                <a:gridCol w="672311">
                  <a:extLst>
                    <a:ext uri="{9D8B030D-6E8A-4147-A177-3AD203B41FA5}">
                      <a16:colId xmlns:a16="http://schemas.microsoft.com/office/drawing/2014/main" val="43271046"/>
                    </a:ext>
                  </a:extLst>
                </a:gridCol>
                <a:gridCol w="744992">
                  <a:extLst>
                    <a:ext uri="{9D8B030D-6E8A-4147-A177-3AD203B41FA5}">
                      <a16:colId xmlns:a16="http://schemas.microsoft.com/office/drawing/2014/main" val="978164937"/>
                    </a:ext>
                  </a:extLst>
                </a:gridCol>
                <a:gridCol w="744992">
                  <a:extLst>
                    <a:ext uri="{9D8B030D-6E8A-4147-A177-3AD203B41FA5}">
                      <a16:colId xmlns:a16="http://schemas.microsoft.com/office/drawing/2014/main" val="1585344359"/>
                    </a:ext>
                  </a:extLst>
                </a:gridCol>
                <a:gridCol w="744992">
                  <a:extLst>
                    <a:ext uri="{9D8B030D-6E8A-4147-A177-3AD203B41FA5}">
                      <a16:colId xmlns:a16="http://schemas.microsoft.com/office/drawing/2014/main" val="180187286"/>
                    </a:ext>
                  </a:extLst>
                </a:gridCol>
                <a:gridCol w="744992">
                  <a:extLst>
                    <a:ext uri="{9D8B030D-6E8A-4147-A177-3AD203B41FA5}">
                      <a16:colId xmlns:a16="http://schemas.microsoft.com/office/drawing/2014/main" val="87613671"/>
                    </a:ext>
                  </a:extLst>
                </a:gridCol>
                <a:gridCol w="744992">
                  <a:extLst>
                    <a:ext uri="{9D8B030D-6E8A-4147-A177-3AD203B41FA5}">
                      <a16:colId xmlns:a16="http://schemas.microsoft.com/office/drawing/2014/main" val="1372266967"/>
                    </a:ext>
                  </a:extLst>
                </a:gridCol>
                <a:gridCol w="744992">
                  <a:extLst>
                    <a:ext uri="{9D8B030D-6E8A-4147-A177-3AD203B41FA5}">
                      <a16:colId xmlns:a16="http://schemas.microsoft.com/office/drawing/2014/main" val="2304780942"/>
                    </a:ext>
                  </a:extLst>
                </a:gridCol>
                <a:gridCol w="744992">
                  <a:extLst>
                    <a:ext uri="{9D8B030D-6E8A-4147-A177-3AD203B41FA5}">
                      <a16:colId xmlns:a16="http://schemas.microsoft.com/office/drawing/2014/main" val="1301118518"/>
                    </a:ext>
                  </a:extLst>
                </a:gridCol>
                <a:gridCol w="744992">
                  <a:extLst>
                    <a:ext uri="{9D8B030D-6E8A-4147-A177-3AD203B41FA5}">
                      <a16:colId xmlns:a16="http://schemas.microsoft.com/office/drawing/2014/main" val="1031854560"/>
                    </a:ext>
                  </a:extLst>
                </a:gridCol>
              </a:tblGrid>
              <a:tr h="388204">
                <a:tc>
                  <a:txBody>
                    <a:bodyPr/>
                    <a:lstStyle/>
                    <a:p>
                      <a:pPr algn="l" fontAlgn="t">
                        <a:buNone/>
                      </a:pPr>
                      <a:r>
                        <a:rPr lang="en-US" sz="1000" b="1" u="none" strike="noStrike">
                          <a:effectLst/>
                          <a:latin typeface="Calibri" panose="020F0502020204030204" pitchFamily="34" charset="0"/>
                          <a:ea typeface="Calibri" panose="020F0502020204030204" pitchFamily="34" charset="0"/>
                          <a:cs typeface="Calibri" panose="020F0502020204030204" pitchFamily="34" charset="0"/>
                        </a:rPr>
                        <a:t>Trial Title</a:t>
                      </a:r>
                      <a:endPar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b="1" u="none" strike="noStrike">
                          <a:effectLst/>
                          <a:latin typeface="Calibri" panose="020F0502020204030204" pitchFamily="34" charset="0"/>
                          <a:ea typeface="Calibri" panose="020F0502020204030204" pitchFamily="34" charset="0"/>
                          <a:cs typeface="Calibri" panose="020F0502020204030204" pitchFamily="34" charset="0"/>
                        </a:rPr>
                        <a:t>Trial Phase</a:t>
                      </a:r>
                      <a:endPar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b="1" u="none" strike="noStrike">
                          <a:effectLst/>
                          <a:latin typeface="Calibri" panose="020F0502020204030204" pitchFamily="34" charset="0"/>
                          <a:ea typeface="Calibri" panose="020F0502020204030204" pitchFamily="34" charset="0"/>
                          <a:cs typeface="Calibri" panose="020F0502020204030204" pitchFamily="34" charset="0"/>
                        </a:rPr>
                        <a:t>Trial Status</a:t>
                      </a:r>
                      <a:endPar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Enrollment Duration</a:t>
                      </a:r>
                    </a:p>
                  </a:txBody>
                  <a:tcPr marL="9525" marR="9525" marT="9525" marB="0" anchor="ctr"/>
                </a:tc>
                <a:tc>
                  <a:txBody>
                    <a:bodyPr/>
                    <a:lstStyle/>
                    <a:p>
                      <a:pPr algn="ctr" fontAlgn="t">
                        <a:buNone/>
                      </a:pPr>
                      <a:r>
                        <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P/S/M</a:t>
                      </a:r>
                    </a:p>
                  </a:txBody>
                  <a:tcPr marL="9525" marR="9525" marT="9525" marB="0" anchor="ctr"/>
                </a:tc>
                <a:tc>
                  <a:txBody>
                    <a:bodyPr/>
                    <a:lstStyle/>
                    <a:p>
                      <a:pPr algn="ctr" fontAlgn="t">
                        <a:buNone/>
                      </a:pPr>
                      <a:r>
                        <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Target N</a:t>
                      </a:r>
                    </a:p>
                  </a:txBody>
                  <a:tcPr marL="9525" marR="9525" marT="9525" marB="0" anchor="ctr"/>
                </a:tc>
                <a:tc>
                  <a:txBody>
                    <a:bodyPr/>
                    <a:lstStyle/>
                    <a:p>
                      <a:pPr algn="ctr" fontAlgn="t">
                        <a:buNone/>
                      </a:pPr>
                      <a:r>
                        <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Sites</a:t>
                      </a:r>
                    </a:p>
                  </a:txBody>
                  <a:tcPr marL="9525" marR="9525" marT="9525" marB="0" anchor="ctr"/>
                </a:tc>
                <a:tc>
                  <a:txBody>
                    <a:bodyPr/>
                    <a:lstStyle/>
                    <a:p>
                      <a:pPr algn="ctr" fontAlgn="t">
                        <a:buNone/>
                      </a:pPr>
                      <a:r>
                        <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P/S</a:t>
                      </a:r>
                    </a:p>
                  </a:txBody>
                  <a:tcPr marL="9525" marR="9525" marT="9525" marB="0" anchor="ctr"/>
                </a:tc>
                <a:tc>
                  <a:txBody>
                    <a:bodyPr/>
                    <a:lstStyle/>
                    <a:p>
                      <a:pPr algn="ctr" fontAlgn="t">
                        <a:buNone/>
                      </a:pPr>
                      <a:r>
                        <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Countries</a:t>
                      </a:r>
                    </a:p>
                  </a:txBody>
                  <a:tcPr marL="9525" marR="9525" marT="9525" marB="0" anchor="ctr"/>
                </a:tc>
                <a:tc>
                  <a:txBody>
                    <a:bodyPr/>
                    <a:lstStyle/>
                    <a:p>
                      <a:pPr algn="ctr" fontAlgn="t">
                        <a:buNone/>
                      </a:pPr>
                      <a:r>
                        <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Pts/Country</a:t>
                      </a:r>
                    </a:p>
                  </a:txBody>
                  <a:tcPr marL="9525" marR="9525" marT="9525" marB="0" anchor="ctr"/>
                </a:tc>
                <a:extLst>
                  <a:ext uri="{0D108BD9-81ED-4DB2-BD59-A6C34878D82A}">
                    <a16:rowId xmlns:a16="http://schemas.microsoft.com/office/drawing/2014/main" val="3696667196"/>
                  </a:ext>
                </a:extLst>
              </a:tr>
              <a:tr h="576425">
                <a:tc>
                  <a:txBody>
                    <a:bodyPr/>
                    <a:lstStyle/>
                    <a:p>
                      <a:pPr algn="l" fontAlgn="t">
                        <a:buNone/>
                      </a:pPr>
                      <a:r>
                        <a:rPr lang="en-US" sz="1000" u="none" strike="noStrike">
                          <a:effectLst/>
                          <a:latin typeface="Calibri"/>
                          <a:ea typeface="Calibri"/>
                          <a:cs typeface="Calibri"/>
                        </a:rPr>
                        <a:t>A Phase 3b, Randomized, Double-Blind, Parallel-Arm, Placebo- and Active- Controlled Treat-Through Study of </a:t>
                      </a:r>
                      <a:r>
                        <a:rPr lang="en-US" sz="1000" u="none" strike="noStrike" err="1">
                          <a:solidFill>
                            <a:schemeClr val="accent5">
                              <a:lumMod val="49000"/>
                            </a:schemeClr>
                          </a:solidFill>
                          <a:effectLst/>
                          <a:latin typeface="Calibri"/>
                          <a:ea typeface="Calibri"/>
                          <a:cs typeface="Calibri"/>
                        </a:rPr>
                        <a:t>Mirikizumab</a:t>
                      </a:r>
                      <a:r>
                        <a:rPr lang="en-US" sz="1000" u="none" strike="noStrike">
                          <a:effectLst/>
                          <a:latin typeface="Calibri"/>
                          <a:ea typeface="Calibri"/>
                          <a:cs typeface="Calibri"/>
                        </a:rPr>
                        <a:t> and </a:t>
                      </a:r>
                      <a:r>
                        <a:rPr lang="en-US" sz="1000" u="none" strike="noStrike">
                          <a:solidFill>
                            <a:schemeClr val="accent5">
                              <a:lumMod val="49000"/>
                            </a:schemeClr>
                          </a:solidFill>
                          <a:effectLst/>
                          <a:latin typeface="Calibri"/>
                          <a:ea typeface="Calibri"/>
                          <a:cs typeface="Calibri"/>
                        </a:rPr>
                        <a:t>Vedolizumab</a:t>
                      </a:r>
                      <a:r>
                        <a:rPr lang="en-US" sz="1000" u="none" strike="noStrike">
                          <a:effectLst/>
                          <a:latin typeface="Calibri"/>
                          <a:ea typeface="Calibri"/>
                          <a:cs typeface="Calibri"/>
                        </a:rPr>
                        <a:t> in Participants With Moderately to Severely Active Ulcerative Colitis, </a:t>
                      </a:r>
                      <a:r>
                        <a:rPr lang="en-US" sz="1000" b="1" u="none" strike="noStrike">
                          <a:effectLst/>
                          <a:latin typeface="Calibri"/>
                          <a:ea typeface="Calibri"/>
                          <a:cs typeface="Calibri"/>
                        </a:rPr>
                        <a:t>Eli Lilly</a:t>
                      </a:r>
                      <a:endParaRPr lang="en-US" sz="1000" b="1" i="0" u="none" strike="noStrike">
                        <a:solidFill>
                          <a:srgbClr val="000000"/>
                        </a:solidFill>
                        <a:effectLst/>
                        <a:latin typeface="Calibri"/>
                        <a:ea typeface="Calibri"/>
                        <a:cs typeface="Calibri"/>
                      </a:endParaRPr>
                    </a:p>
                  </a:txBody>
                  <a:tcPr marL="9525" marR="9525" marT="9525" marB="0" anchor="ctr"/>
                </a:tc>
                <a:tc>
                  <a:txBody>
                    <a:bodyPr/>
                    <a:lstStyle/>
                    <a:p>
                      <a:pPr algn="ctr" fontAlgn="t">
                        <a:buNone/>
                      </a:pPr>
                      <a:r>
                        <a:rPr lang="en-US" sz="1000" u="none" strike="noStrike">
                          <a:effectLst/>
                          <a:latin typeface="Calibri" panose="020F0502020204030204" pitchFamily="34" charset="0"/>
                          <a:ea typeface="Calibri" panose="020F0502020204030204" pitchFamily="34" charset="0"/>
                          <a:cs typeface="Calibri" panose="020F0502020204030204" pitchFamily="34" charset="0"/>
                        </a:rPr>
                        <a:t>III</a:t>
                      </a:r>
                      <a:endPar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i="1" u="none" strike="noStrike">
                          <a:effectLst/>
                          <a:latin typeface="Calibri" panose="020F0502020204030204" pitchFamily="34" charset="0"/>
                          <a:ea typeface="Calibri" panose="020F0502020204030204" pitchFamily="34" charset="0"/>
                          <a:cs typeface="Calibri" panose="020F0502020204030204" pitchFamily="34" charset="0"/>
                        </a:rPr>
                        <a:t>Terminated</a:t>
                      </a:r>
                      <a:endPar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31.8</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0.15</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1100</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236</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4.7</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34</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32</a:t>
                      </a:r>
                    </a:p>
                  </a:txBody>
                  <a:tcPr marL="9525" marR="9525" marT="9525" marB="0" anchor="ctr"/>
                </a:tc>
                <a:extLst>
                  <a:ext uri="{0D108BD9-81ED-4DB2-BD59-A6C34878D82A}">
                    <a16:rowId xmlns:a16="http://schemas.microsoft.com/office/drawing/2014/main" val="4117030781"/>
                  </a:ext>
                </a:extLst>
              </a:tr>
              <a:tr h="764645">
                <a:tc>
                  <a:txBody>
                    <a:bodyPr/>
                    <a:lstStyle/>
                    <a:p>
                      <a:pPr algn="l" fontAlgn="t">
                        <a:buNone/>
                      </a:pPr>
                      <a:r>
                        <a:rPr lang="en-US" sz="1000" u="none" strike="noStrike">
                          <a:effectLst/>
                          <a:latin typeface="Calibri"/>
                          <a:ea typeface="Calibri"/>
                          <a:cs typeface="Calibri"/>
                        </a:rPr>
                        <a:t>A Randomized, Double-blind, Multicenter Phase 3 Study in Patients With Moderately to Severely Active Ulcerative Colitis (UC) to Compare the Efficacy, Safety and Immunogenicity of PB016 and </a:t>
                      </a:r>
                      <a:r>
                        <a:rPr lang="en-US" sz="1000" u="none" strike="noStrike">
                          <a:solidFill>
                            <a:schemeClr val="accent5">
                              <a:lumMod val="49000"/>
                            </a:schemeClr>
                          </a:solidFill>
                          <a:effectLst/>
                          <a:latin typeface="Calibri"/>
                          <a:ea typeface="Calibri"/>
                          <a:cs typeface="Calibri"/>
                        </a:rPr>
                        <a:t>Entyvio</a:t>
                      </a:r>
                      <a:r>
                        <a:rPr lang="en-US" sz="1000" u="none" strike="noStrike">
                          <a:effectLst/>
                          <a:latin typeface="Calibri"/>
                          <a:ea typeface="Calibri"/>
                          <a:cs typeface="Calibri"/>
                        </a:rPr>
                        <a:t>® for the Induction and Maintenance of Clinical Response and Remission, </a:t>
                      </a:r>
                      <a:r>
                        <a:rPr lang="en-US" sz="1000" b="1" u="none" strike="noStrike">
                          <a:effectLst/>
                          <a:latin typeface="Calibri"/>
                          <a:ea typeface="Calibri"/>
                          <a:cs typeface="Calibri"/>
                        </a:rPr>
                        <a:t>Polpharma</a:t>
                      </a:r>
                      <a:endParaRPr lang="en-US" sz="1000" b="1" i="0" u="none" strike="noStrike">
                        <a:solidFill>
                          <a:srgbClr val="000000"/>
                        </a:solidFill>
                        <a:effectLst/>
                        <a:latin typeface="Calibri"/>
                        <a:ea typeface="Calibri"/>
                        <a:cs typeface="Calibri"/>
                      </a:endParaRPr>
                    </a:p>
                  </a:txBody>
                  <a:tcPr marL="9525" marR="9525" marT="9525" marB="0" anchor="ctr"/>
                </a:tc>
                <a:tc>
                  <a:txBody>
                    <a:bodyPr/>
                    <a:lstStyle/>
                    <a:p>
                      <a:pPr algn="ctr" fontAlgn="t">
                        <a:buNone/>
                      </a:pPr>
                      <a:r>
                        <a:rPr lang="en-US" sz="1000" u="none" strike="noStrike">
                          <a:effectLst/>
                          <a:latin typeface="Calibri" panose="020F0502020204030204" pitchFamily="34" charset="0"/>
                          <a:ea typeface="Calibri" panose="020F0502020204030204" pitchFamily="34" charset="0"/>
                          <a:cs typeface="Calibri" panose="020F0502020204030204" pitchFamily="34" charset="0"/>
                        </a:rPr>
                        <a:t>III</a:t>
                      </a:r>
                      <a:endPar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i="1" u="none" strike="noStrike">
                          <a:effectLst/>
                          <a:latin typeface="Calibri" panose="020F0502020204030204" pitchFamily="34" charset="0"/>
                          <a:ea typeface="Calibri" panose="020F0502020204030204" pitchFamily="34" charset="0"/>
                          <a:cs typeface="Calibri" panose="020F0502020204030204" pitchFamily="34" charset="0"/>
                        </a:rPr>
                        <a:t>Open</a:t>
                      </a:r>
                      <a:endPar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23.8</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0.16 – TBD </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750</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200</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3.8</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44</a:t>
                      </a:r>
                    </a:p>
                  </a:txBody>
                  <a:tcPr marL="9525" marR="9525" marT="9525" marB="0" anchor="ctr"/>
                </a:tc>
                <a:extLst>
                  <a:ext uri="{0D108BD9-81ED-4DB2-BD59-A6C34878D82A}">
                    <a16:rowId xmlns:a16="http://schemas.microsoft.com/office/drawing/2014/main" val="1180321536"/>
                  </a:ext>
                </a:extLst>
              </a:tr>
              <a:tr h="576425">
                <a:tc>
                  <a:txBody>
                    <a:bodyPr/>
                    <a:lstStyle/>
                    <a:p>
                      <a:pPr algn="l" fontAlgn="t">
                        <a:buNone/>
                      </a:pPr>
                      <a:r>
                        <a:rPr lang="en-US" sz="1000" u="none" strike="noStrike">
                          <a:effectLst/>
                          <a:latin typeface="Calibri"/>
                          <a:ea typeface="Calibri"/>
                          <a:cs typeface="Calibri"/>
                        </a:rPr>
                        <a:t>Parallel-Group Treatment, Double-Blind, 2-Arm to Investigate Comparative Efficacy Safety Immunogenicity Between Intravenous AVT16 and </a:t>
                      </a:r>
                      <a:r>
                        <a:rPr lang="en-US" sz="1000" u="none" strike="noStrike">
                          <a:solidFill>
                            <a:schemeClr val="accent5">
                              <a:lumMod val="49000"/>
                            </a:schemeClr>
                          </a:solidFill>
                          <a:effectLst/>
                          <a:latin typeface="Calibri"/>
                          <a:ea typeface="Calibri"/>
                          <a:cs typeface="Calibri"/>
                        </a:rPr>
                        <a:t>Entyvio</a:t>
                      </a:r>
                      <a:r>
                        <a:rPr lang="en-US" sz="1000" u="none" strike="noStrike">
                          <a:effectLst/>
                          <a:latin typeface="Calibri"/>
                          <a:ea typeface="Calibri"/>
                          <a:cs typeface="Calibri"/>
                        </a:rPr>
                        <a:t>® in Male and Female Subjects 18 to 80 Years Inclusive, Moderate to Severe Ulcerative Colitis, </a:t>
                      </a:r>
                      <a:r>
                        <a:rPr lang="en-US" sz="1000" b="1" u="none" strike="noStrike" err="1">
                          <a:effectLst/>
                          <a:latin typeface="Calibri"/>
                          <a:ea typeface="Calibri"/>
                          <a:cs typeface="Calibri"/>
                        </a:rPr>
                        <a:t>Alvotech</a:t>
                      </a:r>
                      <a:endParaRPr lang="en-US" sz="1000" b="1" i="0" u="none" strike="noStrike">
                        <a:solidFill>
                          <a:srgbClr val="000000"/>
                        </a:solidFill>
                        <a:effectLst/>
                        <a:latin typeface="Calibri"/>
                        <a:ea typeface="Calibri"/>
                        <a:cs typeface="Calibri"/>
                      </a:endParaRPr>
                    </a:p>
                  </a:txBody>
                  <a:tcPr marL="9525" marR="9525" marT="9525" marB="0" anchor="ctr"/>
                </a:tc>
                <a:tc>
                  <a:txBody>
                    <a:bodyPr/>
                    <a:lstStyle/>
                    <a:p>
                      <a:pPr algn="ctr" fontAlgn="t">
                        <a:buNone/>
                      </a:pPr>
                      <a:r>
                        <a:rPr lang="en-US" sz="1000" u="none" strike="noStrike">
                          <a:effectLst/>
                          <a:latin typeface="Calibri" panose="020F0502020204030204" pitchFamily="34" charset="0"/>
                          <a:ea typeface="Calibri" panose="020F0502020204030204" pitchFamily="34" charset="0"/>
                          <a:cs typeface="Calibri" panose="020F0502020204030204" pitchFamily="34" charset="0"/>
                        </a:rPr>
                        <a:t>III</a:t>
                      </a:r>
                      <a:endPar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i="1" u="none" strike="noStrike">
                          <a:effectLst/>
                          <a:latin typeface="Calibri" panose="020F0502020204030204" pitchFamily="34" charset="0"/>
                          <a:ea typeface="Calibri" panose="020F0502020204030204" pitchFamily="34" charset="0"/>
                          <a:cs typeface="Calibri" panose="020F0502020204030204" pitchFamily="34" charset="0"/>
                        </a:rPr>
                        <a:t>Open</a:t>
                      </a:r>
                      <a:endPar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16.7</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TBD</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748</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100</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7.5</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p>
                  </a:txBody>
                  <a:tcPr marL="9525" marR="9525" marT="9525" marB="0" anchor="ctr"/>
                </a:tc>
                <a:extLst>
                  <a:ext uri="{0D108BD9-81ED-4DB2-BD59-A6C34878D82A}">
                    <a16:rowId xmlns:a16="http://schemas.microsoft.com/office/drawing/2014/main" val="597546941"/>
                  </a:ext>
                </a:extLst>
              </a:tr>
              <a:tr h="576425">
                <a:tc>
                  <a:txBody>
                    <a:bodyPr/>
                    <a:lstStyle/>
                    <a:p>
                      <a:pPr algn="l" fontAlgn="t">
                        <a:buNone/>
                      </a:pPr>
                      <a:r>
                        <a:rPr lang="en-US" sz="1000" b="0" i="0" u="none" strike="noStrike">
                          <a:solidFill>
                            <a:srgbClr val="000000"/>
                          </a:solidFill>
                          <a:effectLst/>
                          <a:latin typeface="Calibri"/>
                          <a:ea typeface="Calibri"/>
                          <a:cs typeface="Calibri"/>
                        </a:rPr>
                        <a:t>Phase 3b, Multicenter, Randomized, Open-Label Study of </a:t>
                      </a:r>
                      <a:r>
                        <a:rPr lang="en-US" sz="1000" b="0" i="0" u="none" strike="noStrike">
                          <a:solidFill>
                            <a:schemeClr val="accent5">
                              <a:lumMod val="49000"/>
                            </a:schemeClr>
                          </a:solidFill>
                          <a:effectLst/>
                          <a:latin typeface="Calibri"/>
                          <a:ea typeface="Calibri"/>
                          <a:cs typeface="Calibri"/>
                        </a:rPr>
                        <a:t>Risankizumab</a:t>
                      </a:r>
                      <a:r>
                        <a:rPr lang="en-US" sz="1000" b="0" i="0" u="none" strike="noStrike">
                          <a:solidFill>
                            <a:srgbClr val="000000"/>
                          </a:solidFill>
                          <a:effectLst/>
                          <a:latin typeface="Calibri"/>
                          <a:ea typeface="Calibri"/>
                          <a:cs typeface="Calibri"/>
                        </a:rPr>
                        <a:t> Compared to </a:t>
                      </a:r>
                      <a:r>
                        <a:rPr lang="en-US" sz="1000" b="0" i="0" u="none" strike="noStrike">
                          <a:solidFill>
                            <a:schemeClr val="accent5">
                              <a:lumMod val="49000"/>
                            </a:schemeClr>
                          </a:solidFill>
                          <a:effectLst/>
                          <a:latin typeface="Calibri"/>
                          <a:ea typeface="Calibri"/>
                          <a:cs typeface="Calibri"/>
                        </a:rPr>
                        <a:t>Vedolizumab</a:t>
                      </a:r>
                      <a:r>
                        <a:rPr lang="en-US" sz="1000" b="0" i="0" u="none" strike="noStrike">
                          <a:solidFill>
                            <a:srgbClr val="000000"/>
                          </a:solidFill>
                          <a:effectLst/>
                          <a:latin typeface="Calibri"/>
                          <a:ea typeface="Calibri"/>
                          <a:cs typeface="Calibri"/>
                        </a:rPr>
                        <a:t> for the Treatment of Adult Subjects With Moderate to Severe Ulcerative Colitis Who Are Naïve to Targeted Therapies, </a:t>
                      </a:r>
                      <a:r>
                        <a:rPr lang="en-US" sz="1000" b="1" i="0" u="none" strike="noStrike">
                          <a:solidFill>
                            <a:srgbClr val="000000"/>
                          </a:solidFill>
                          <a:effectLst/>
                          <a:latin typeface="Calibri"/>
                          <a:ea typeface="Calibri"/>
                          <a:cs typeface="Calibri"/>
                        </a:rPr>
                        <a:t>AbbVie</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III</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Open</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27.9</a:t>
                      </a:r>
                    </a:p>
                  </a:txBody>
                  <a:tcPr marL="9525" marR="9525" marT="9525" marB="0" anchor="ctr"/>
                </a:tc>
                <a:tc>
                  <a:txBody>
                    <a:bodyPr/>
                    <a:lstStyle/>
                    <a:p>
                      <a:pPr algn="ctr" fontAlgn="t">
                        <a:buNone/>
                      </a:pPr>
                      <a:r>
                        <a:rPr lang="en-US" sz="1000" b="0" i="1" u="none" strike="noStrike">
                          <a:solidFill>
                            <a:srgbClr val="000000"/>
                          </a:solidFill>
                          <a:effectLst/>
                          <a:latin typeface="Calibri"/>
                          <a:ea typeface="Calibri"/>
                          <a:cs typeface="Calibri"/>
                        </a:rPr>
                        <a:t>0.07 – TBD; 0.09 as of Jan26</a:t>
                      </a:r>
                      <a:endPar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530</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285</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1.9</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29</a:t>
                      </a:r>
                    </a:p>
                  </a:txBody>
                  <a:tcPr marL="9525" marR="9525" marT="9525" marB="0" anchor="ctr"/>
                </a:tc>
                <a:tc>
                  <a:txBody>
                    <a:bodyPr/>
                    <a:lstStyle/>
                    <a:p>
                      <a:pPr algn="ctr" fontAlgn="t">
                        <a:buNone/>
                      </a:pPr>
                      <a:r>
                        <a:rPr lang="en-US" sz="10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18</a:t>
                      </a:r>
                    </a:p>
                  </a:txBody>
                  <a:tcPr marL="9525" marR="9525" marT="9525" marB="0" anchor="ctr"/>
                </a:tc>
                <a:extLst>
                  <a:ext uri="{0D108BD9-81ED-4DB2-BD59-A6C34878D82A}">
                    <a16:rowId xmlns:a16="http://schemas.microsoft.com/office/drawing/2014/main" val="1431984844"/>
                  </a:ext>
                </a:extLst>
              </a:tr>
              <a:tr h="388204">
                <a:tc>
                  <a:txBody>
                    <a:bodyPr/>
                    <a:lstStyle/>
                    <a:p>
                      <a:pPr algn="l" fontAlgn="t">
                        <a:buNone/>
                      </a:pPr>
                      <a:r>
                        <a:rPr lang="en-US" sz="1000" u="none" strike="noStrike">
                          <a:effectLst/>
                          <a:latin typeface="Calibri" panose="020F0502020204030204" pitchFamily="34" charset="0"/>
                          <a:ea typeface="Calibri" panose="020F0502020204030204" pitchFamily="34" charset="0"/>
                          <a:cs typeface="Calibri" panose="020F0502020204030204" pitchFamily="34" charset="0"/>
                        </a:rPr>
                        <a:t>Comparison of Medical RESCUE Strategies for Patients With Steroid-refractory Acute Severe Ulcerative Colitis: an Open-label Randomized Controlled Trial (RESCUE-UC).</a:t>
                      </a:r>
                      <a:r>
                        <a:rPr lang="en-US" sz="1000" b="1" u="none" strike="noStrike">
                          <a:effectLst/>
                          <a:latin typeface="Calibri" panose="020F0502020204030204" pitchFamily="34" charset="0"/>
                          <a:ea typeface="Calibri" panose="020F0502020204030204" pitchFamily="34" charset="0"/>
                          <a:cs typeface="Calibri" panose="020F0502020204030204" pitchFamily="34" charset="0"/>
                        </a:rPr>
                        <a:t>AbbVie</a:t>
                      </a:r>
                      <a:endParaRPr lang="en-US" sz="10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u="none" strike="noStrike">
                          <a:effectLst/>
                          <a:latin typeface="Calibri" panose="020F0502020204030204" pitchFamily="34" charset="0"/>
                          <a:ea typeface="Calibri" panose="020F0502020204030204" pitchFamily="34" charset="0"/>
                          <a:cs typeface="Calibri" panose="020F0502020204030204" pitchFamily="34" charset="0"/>
                        </a:rPr>
                        <a:t>III</a:t>
                      </a:r>
                      <a:endPar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u="none" strike="noStrike">
                          <a:effectLst/>
                          <a:latin typeface="Calibri" panose="020F0502020204030204" pitchFamily="34" charset="0"/>
                          <a:ea typeface="Calibri" panose="020F0502020204030204" pitchFamily="34" charset="0"/>
                          <a:cs typeface="Calibri" panose="020F0502020204030204" pitchFamily="34" charset="0"/>
                        </a:rPr>
                        <a:t>Planned</a:t>
                      </a:r>
                      <a:endPar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20.0</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TBD</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TBD</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TBD</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TBD</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TBD</a:t>
                      </a:r>
                    </a:p>
                  </a:txBody>
                  <a:tcPr marL="9525" marR="9525" marT="9525" marB="0" anchor="ctr"/>
                </a:tc>
                <a:tc>
                  <a:txBody>
                    <a:bodyPr/>
                    <a:lstStyle/>
                    <a:p>
                      <a:pPr algn="ctr" fontAlgn="t">
                        <a:buNone/>
                      </a:pPr>
                      <a:r>
                        <a:rPr lang="en-US" sz="1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TBD</a:t>
                      </a:r>
                    </a:p>
                  </a:txBody>
                  <a:tcPr marL="9525" marR="9525" marT="9525" marB="0" anchor="ctr"/>
                </a:tc>
                <a:extLst>
                  <a:ext uri="{0D108BD9-81ED-4DB2-BD59-A6C34878D82A}">
                    <a16:rowId xmlns:a16="http://schemas.microsoft.com/office/drawing/2014/main" val="3426171470"/>
                  </a:ext>
                </a:extLst>
              </a:tr>
            </a:tbl>
          </a:graphicData>
        </a:graphic>
      </p:graphicFrame>
      <p:sp>
        <p:nvSpPr>
          <p:cNvPr id="3" name="TextBox 2">
            <a:extLst>
              <a:ext uri="{FF2B5EF4-FFF2-40B4-BE49-F238E27FC236}">
                <a16:creationId xmlns:a16="http://schemas.microsoft.com/office/drawing/2014/main" id="{BE18183D-50A9-4D23-C225-6B5ED4064DEF}"/>
              </a:ext>
            </a:extLst>
          </p:cNvPr>
          <p:cNvSpPr txBox="1"/>
          <p:nvPr/>
        </p:nvSpPr>
        <p:spPr>
          <a:xfrm>
            <a:off x="288258" y="837182"/>
            <a:ext cx="11610975" cy="2769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Johnson Text"/>
                <a:ea typeface="+mn-ea"/>
                <a:cs typeface="+mn-cs"/>
              </a:rPr>
              <a:t>There are limited recently completed H2H trials in moderate to severe UC</a:t>
            </a:r>
          </a:p>
        </p:txBody>
      </p:sp>
      <p:sp>
        <p:nvSpPr>
          <p:cNvPr id="5" name="TextBox 4">
            <a:extLst>
              <a:ext uri="{FF2B5EF4-FFF2-40B4-BE49-F238E27FC236}">
                <a16:creationId xmlns:a16="http://schemas.microsoft.com/office/drawing/2014/main" id="{579ABC56-D93A-D351-4433-4F3C02DE6018}"/>
              </a:ext>
            </a:extLst>
          </p:cNvPr>
          <p:cNvSpPr txBox="1"/>
          <p:nvPr/>
        </p:nvSpPr>
        <p:spPr>
          <a:xfrm>
            <a:off x="297655" y="6607968"/>
            <a:ext cx="6825039"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B050"/>
                </a:solidFill>
                <a:effectLst/>
                <a:uLnTx/>
                <a:uFillTx/>
                <a:latin typeface="Calibri"/>
                <a:ea typeface="Calibri"/>
                <a:cs typeface="Calibri"/>
              </a:rPr>
              <a:t>In green, countries overlap with current country list for country outreach </a:t>
            </a:r>
          </a:p>
        </p:txBody>
      </p:sp>
    </p:spTree>
    <p:extLst>
      <p:ext uri="{BB962C8B-B14F-4D97-AF65-F5344CB8AC3E}">
        <p14:creationId xmlns:p14="http://schemas.microsoft.com/office/powerpoint/2010/main" val="280263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55CB-253B-C89E-B500-5C126B73BF83}"/>
              </a:ext>
            </a:extLst>
          </p:cNvPr>
          <p:cNvSpPr>
            <a:spLocks noGrp="1"/>
          </p:cNvSpPr>
          <p:nvPr>
            <p:ph type="title"/>
          </p:nvPr>
        </p:nvSpPr>
        <p:spPr>
          <a:xfrm>
            <a:off x="288303" y="200483"/>
            <a:ext cx="11610974" cy="847027"/>
          </a:xfrm>
        </p:spPr>
        <p:txBody>
          <a:bodyPr/>
          <a:lstStyle/>
          <a:p>
            <a:r>
              <a:rPr lang="en-US" sz="3200"/>
              <a:t>Benchmark insights:</a:t>
            </a:r>
            <a:br>
              <a:rPr lang="en-US" sz="3200"/>
            </a:br>
            <a:r>
              <a:rPr lang="en-US" sz="3200"/>
              <a:t>Phase 2/3 and 3 UC Industry Sponsored Trials, last 5 years, N=16</a:t>
            </a:r>
          </a:p>
        </p:txBody>
      </p:sp>
      <p:graphicFrame>
        <p:nvGraphicFramePr>
          <p:cNvPr id="4" name="Content Placeholder 3">
            <a:extLst>
              <a:ext uri="{FF2B5EF4-FFF2-40B4-BE49-F238E27FC236}">
                <a16:creationId xmlns:a16="http://schemas.microsoft.com/office/drawing/2014/main" id="{31AD8DBB-C2F9-D349-93C4-0A95F70C235E}"/>
              </a:ext>
            </a:extLst>
          </p:cNvPr>
          <p:cNvGraphicFramePr>
            <a:graphicFrameLocks noGrp="1"/>
          </p:cNvGraphicFramePr>
          <p:nvPr>
            <p:ph idx="1"/>
          </p:nvPr>
        </p:nvGraphicFramePr>
        <p:xfrm>
          <a:off x="288924" y="1404438"/>
          <a:ext cx="11388726" cy="2730896"/>
        </p:xfrm>
        <a:graphic>
          <a:graphicData uri="http://schemas.openxmlformats.org/drawingml/2006/table">
            <a:tbl>
              <a:tblPr firstRow="1" bandRow="1">
                <a:tableStyleId>{5C22544A-7EE6-4342-B048-85BDC9FD1C3A}</a:tableStyleId>
              </a:tblPr>
              <a:tblGrid>
                <a:gridCol w="1898121">
                  <a:extLst>
                    <a:ext uri="{9D8B030D-6E8A-4147-A177-3AD203B41FA5}">
                      <a16:colId xmlns:a16="http://schemas.microsoft.com/office/drawing/2014/main" val="1356771506"/>
                    </a:ext>
                  </a:extLst>
                </a:gridCol>
                <a:gridCol w="1898121">
                  <a:extLst>
                    <a:ext uri="{9D8B030D-6E8A-4147-A177-3AD203B41FA5}">
                      <a16:colId xmlns:a16="http://schemas.microsoft.com/office/drawing/2014/main" val="3167391657"/>
                    </a:ext>
                  </a:extLst>
                </a:gridCol>
                <a:gridCol w="1898121">
                  <a:extLst>
                    <a:ext uri="{9D8B030D-6E8A-4147-A177-3AD203B41FA5}">
                      <a16:colId xmlns:a16="http://schemas.microsoft.com/office/drawing/2014/main" val="2012735883"/>
                    </a:ext>
                  </a:extLst>
                </a:gridCol>
                <a:gridCol w="1898121">
                  <a:extLst>
                    <a:ext uri="{9D8B030D-6E8A-4147-A177-3AD203B41FA5}">
                      <a16:colId xmlns:a16="http://schemas.microsoft.com/office/drawing/2014/main" val="2311111621"/>
                    </a:ext>
                  </a:extLst>
                </a:gridCol>
                <a:gridCol w="1898121">
                  <a:extLst>
                    <a:ext uri="{9D8B030D-6E8A-4147-A177-3AD203B41FA5}">
                      <a16:colId xmlns:a16="http://schemas.microsoft.com/office/drawing/2014/main" val="4186591265"/>
                    </a:ext>
                  </a:extLst>
                </a:gridCol>
                <a:gridCol w="1898121">
                  <a:extLst>
                    <a:ext uri="{9D8B030D-6E8A-4147-A177-3AD203B41FA5}">
                      <a16:colId xmlns:a16="http://schemas.microsoft.com/office/drawing/2014/main" val="1810847187"/>
                    </a:ext>
                  </a:extLst>
                </a:gridCol>
              </a:tblGrid>
              <a:tr h="390128">
                <a:tc>
                  <a:txBody>
                    <a:bodyPr/>
                    <a:lstStyle/>
                    <a:p>
                      <a:r>
                        <a:rPr lang="en-US" sz="1100">
                          <a:latin typeface="+mj-lt"/>
                        </a:rPr>
                        <a:t>Percentiles</a:t>
                      </a:r>
                    </a:p>
                  </a:txBody>
                  <a:tcPr anchor="ctr"/>
                </a:tc>
                <a:tc>
                  <a:txBody>
                    <a:bodyPr/>
                    <a:lstStyle/>
                    <a:p>
                      <a:pPr algn="ctr"/>
                      <a:r>
                        <a:rPr lang="en-US" sz="1100">
                          <a:latin typeface="+mj-lt"/>
                        </a:rPr>
                        <a:t>Sites</a:t>
                      </a:r>
                    </a:p>
                  </a:txBody>
                  <a:tcPr anchor="ctr"/>
                </a:tc>
                <a:tc>
                  <a:txBody>
                    <a:bodyPr/>
                    <a:lstStyle/>
                    <a:p>
                      <a:pPr algn="ctr"/>
                      <a:r>
                        <a:rPr lang="en-US" sz="1100">
                          <a:latin typeface="+mj-lt"/>
                        </a:rPr>
                        <a:t>Countries</a:t>
                      </a:r>
                    </a:p>
                  </a:txBody>
                  <a:tcPr anchor="ctr"/>
                </a:tc>
                <a:tc>
                  <a:txBody>
                    <a:bodyPr/>
                    <a:lstStyle/>
                    <a:p>
                      <a:pPr algn="ctr"/>
                      <a:r>
                        <a:rPr lang="en-US" sz="1100">
                          <a:latin typeface="+mj-lt"/>
                        </a:rPr>
                        <a:t>Pts/Site Capacity</a:t>
                      </a:r>
                    </a:p>
                  </a:txBody>
                  <a:tcPr anchor="ctr"/>
                </a:tc>
                <a:tc>
                  <a:txBody>
                    <a:bodyPr/>
                    <a:lstStyle/>
                    <a:p>
                      <a:pPr algn="ctr"/>
                      <a:r>
                        <a:rPr lang="en-US" sz="1100">
                          <a:latin typeface="+mj-lt"/>
                        </a:rPr>
                        <a:t>Pts/Site/Month</a:t>
                      </a:r>
                    </a:p>
                  </a:txBody>
                  <a:tcPr anchor="ctr"/>
                </a:tc>
                <a:tc>
                  <a:txBody>
                    <a:bodyPr/>
                    <a:lstStyle/>
                    <a:p>
                      <a:pPr algn="ctr"/>
                      <a:r>
                        <a:rPr lang="en-US" sz="1100">
                          <a:latin typeface="+mj-lt"/>
                        </a:rPr>
                        <a:t>Enrollment Duration</a:t>
                      </a:r>
                    </a:p>
                  </a:txBody>
                  <a:tcPr anchor="ctr"/>
                </a:tc>
                <a:extLst>
                  <a:ext uri="{0D108BD9-81ED-4DB2-BD59-A6C34878D82A}">
                    <a16:rowId xmlns:a16="http://schemas.microsoft.com/office/drawing/2014/main" val="1713802423"/>
                  </a:ext>
                </a:extLst>
              </a:tr>
              <a:tr h="390128">
                <a:tc>
                  <a:txBody>
                    <a:bodyPr/>
                    <a:lstStyle/>
                    <a:p>
                      <a:r>
                        <a:rPr lang="en-US" sz="1100">
                          <a:latin typeface="+mj-lt"/>
                        </a:rPr>
                        <a:t>P10</a:t>
                      </a:r>
                    </a:p>
                  </a:txBody>
                  <a:tcPr/>
                </a:tc>
                <a:tc>
                  <a:txBody>
                    <a:bodyPr/>
                    <a:lstStyle/>
                    <a:p>
                      <a:pPr algn="ctr" fontAlgn="b"/>
                      <a:r>
                        <a:rPr lang="en-US" sz="1100" b="0" i="0" u="none" strike="noStrike">
                          <a:solidFill>
                            <a:srgbClr val="000000"/>
                          </a:solidFill>
                          <a:effectLst/>
                          <a:latin typeface="+mj-lt"/>
                        </a:rPr>
                        <a:t>167.50</a:t>
                      </a:r>
                    </a:p>
                  </a:txBody>
                  <a:tcPr marL="9525" marR="9525" marT="9525" marB="0" anchor="ctr"/>
                </a:tc>
                <a:tc>
                  <a:txBody>
                    <a:bodyPr/>
                    <a:lstStyle/>
                    <a:p>
                      <a:pPr algn="ctr" fontAlgn="b"/>
                      <a:r>
                        <a:rPr lang="en-US" sz="1100" b="0" i="0" u="none" strike="noStrike">
                          <a:solidFill>
                            <a:srgbClr val="000000"/>
                          </a:solidFill>
                          <a:effectLst/>
                          <a:latin typeface="+mj-lt"/>
                        </a:rPr>
                        <a:t>24.0</a:t>
                      </a:r>
                    </a:p>
                  </a:txBody>
                  <a:tcPr marL="9525" marR="9525" marT="9525" marB="0" anchor="ctr"/>
                </a:tc>
                <a:tc>
                  <a:txBody>
                    <a:bodyPr/>
                    <a:lstStyle/>
                    <a:p>
                      <a:pPr algn="ctr" fontAlgn="b"/>
                      <a:r>
                        <a:rPr lang="en-US" sz="1100" b="0" i="0" u="none" strike="noStrike">
                          <a:solidFill>
                            <a:srgbClr val="000000"/>
                          </a:solidFill>
                          <a:effectLst/>
                          <a:latin typeface="+mj-lt"/>
                        </a:rPr>
                        <a:t>0.81</a:t>
                      </a:r>
                    </a:p>
                  </a:txBody>
                  <a:tcPr marL="9525" marR="9525" marT="9525" marB="0" anchor="ctr"/>
                </a:tc>
                <a:tc>
                  <a:txBody>
                    <a:bodyPr/>
                    <a:lstStyle/>
                    <a:p>
                      <a:pPr algn="ctr" fontAlgn="b"/>
                      <a:r>
                        <a:rPr lang="en-US" sz="1100" b="0" i="0" u="none" strike="noStrike">
                          <a:solidFill>
                            <a:srgbClr val="000000"/>
                          </a:solidFill>
                          <a:effectLst/>
                          <a:latin typeface="+mj-lt"/>
                        </a:rPr>
                        <a:t>0.04</a:t>
                      </a:r>
                    </a:p>
                  </a:txBody>
                  <a:tcPr marL="9525" marR="9525" marT="9525" marB="0" anchor="ctr"/>
                </a:tc>
                <a:tc>
                  <a:txBody>
                    <a:bodyPr/>
                    <a:lstStyle/>
                    <a:p>
                      <a:pPr algn="ctr" fontAlgn="b"/>
                      <a:r>
                        <a:rPr lang="en-US" sz="1100" b="0" i="0" u="none" strike="noStrike">
                          <a:solidFill>
                            <a:srgbClr val="000000"/>
                          </a:solidFill>
                          <a:effectLst/>
                          <a:latin typeface="+mj-lt"/>
                        </a:rPr>
                        <a:t>14.42m</a:t>
                      </a:r>
                    </a:p>
                  </a:txBody>
                  <a:tcPr marL="9525" marR="9525" marT="9525" marB="0" anchor="ctr"/>
                </a:tc>
                <a:extLst>
                  <a:ext uri="{0D108BD9-81ED-4DB2-BD59-A6C34878D82A}">
                    <a16:rowId xmlns:a16="http://schemas.microsoft.com/office/drawing/2014/main" val="1514335829"/>
                  </a:ext>
                </a:extLst>
              </a:tr>
              <a:tr h="390128">
                <a:tc>
                  <a:txBody>
                    <a:bodyPr/>
                    <a:lstStyle/>
                    <a:p>
                      <a:r>
                        <a:rPr lang="en-US" sz="1100">
                          <a:latin typeface="+mj-lt"/>
                        </a:rPr>
                        <a:t>P25</a:t>
                      </a:r>
                    </a:p>
                  </a:txBody>
                  <a:tcPr/>
                </a:tc>
                <a:tc>
                  <a:txBody>
                    <a:bodyPr/>
                    <a:lstStyle/>
                    <a:p>
                      <a:pPr algn="ctr" fontAlgn="b"/>
                      <a:r>
                        <a:rPr lang="en-US" sz="1100" b="0" i="0" u="none" strike="noStrike">
                          <a:solidFill>
                            <a:srgbClr val="000000"/>
                          </a:solidFill>
                          <a:effectLst/>
                          <a:latin typeface="+mj-lt"/>
                        </a:rPr>
                        <a:t>199.25</a:t>
                      </a:r>
                    </a:p>
                  </a:txBody>
                  <a:tcPr marL="9525" marR="9525" marT="9525" marB="0" anchor="ctr"/>
                </a:tc>
                <a:tc>
                  <a:txBody>
                    <a:bodyPr/>
                    <a:lstStyle/>
                    <a:p>
                      <a:pPr algn="ctr" fontAlgn="b"/>
                      <a:r>
                        <a:rPr lang="en-US" sz="1100" b="0" i="0" u="none" strike="noStrike">
                          <a:solidFill>
                            <a:srgbClr val="000000"/>
                          </a:solidFill>
                          <a:effectLst/>
                          <a:latin typeface="+mj-lt"/>
                        </a:rPr>
                        <a:t>26.8</a:t>
                      </a:r>
                    </a:p>
                  </a:txBody>
                  <a:tcPr marL="9525" marR="9525" marT="9525" marB="0" anchor="ctr"/>
                </a:tc>
                <a:tc>
                  <a:txBody>
                    <a:bodyPr/>
                    <a:lstStyle/>
                    <a:p>
                      <a:pPr algn="ctr" fontAlgn="b"/>
                      <a:r>
                        <a:rPr lang="en-US" sz="1100" b="0" i="0" u="none" strike="noStrike">
                          <a:solidFill>
                            <a:srgbClr val="000000"/>
                          </a:solidFill>
                          <a:effectLst/>
                          <a:latin typeface="+mj-lt"/>
                        </a:rPr>
                        <a:t>0.86</a:t>
                      </a:r>
                    </a:p>
                  </a:txBody>
                  <a:tcPr marL="9525" marR="9525" marT="9525" marB="0" anchor="ctr"/>
                </a:tc>
                <a:tc>
                  <a:txBody>
                    <a:bodyPr/>
                    <a:lstStyle/>
                    <a:p>
                      <a:pPr algn="ctr" fontAlgn="b"/>
                      <a:r>
                        <a:rPr lang="en-US" sz="1100" b="0" i="0" u="none" strike="noStrike">
                          <a:solidFill>
                            <a:srgbClr val="000000"/>
                          </a:solidFill>
                          <a:effectLst/>
                          <a:latin typeface="+mj-lt"/>
                        </a:rPr>
                        <a:t>0.05</a:t>
                      </a:r>
                    </a:p>
                  </a:txBody>
                  <a:tcPr marL="9525" marR="9525" marT="9525" marB="0" anchor="ctr"/>
                </a:tc>
                <a:tc>
                  <a:txBody>
                    <a:bodyPr/>
                    <a:lstStyle/>
                    <a:p>
                      <a:pPr algn="ctr" fontAlgn="b"/>
                      <a:r>
                        <a:rPr lang="en-US" sz="1100" b="0" i="0" u="none" strike="noStrike">
                          <a:solidFill>
                            <a:srgbClr val="000000"/>
                          </a:solidFill>
                          <a:effectLst/>
                          <a:latin typeface="+mj-lt"/>
                        </a:rPr>
                        <a:t>21.15m</a:t>
                      </a:r>
                    </a:p>
                  </a:txBody>
                  <a:tcPr marL="9525" marR="9525" marT="9525" marB="0" anchor="ctr"/>
                </a:tc>
                <a:extLst>
                  <a:ext uri="{0D108BD9-81ED-4DB2-BD59-A6C34878D82A}">
                    <a16:rowId xmlns:a16="http://schemas.microsoft.com/office/drawing/2014/main" val="3377224850"/>
                  </a:ext>
                </a:extLst>
              </a:tr>
              <a:tr h="390128">
                <a:tc>
                  <a:txBody>
                    <a:bodyPr/>
                    <a:lstStyle/>
                    <a:p>
                      <a:r>
                        <a:rPr lang="en-US" sz="1100">
                          <a:latin typeface="+mj-lt"/>
                        </a:rPr>
                        <a:t>P50</a:t>
                      </a:r>
                    </a:p>
                  </a:txBody>
                  <a:tcPr/>
                </a:tc>
                <a:tc>
                  <a:txBody>
                    <a:bodyPr/>
                    <a:lstStyle/>
                    <a:p>
                      <a:pPr algn="ctr" fontAlgn="b"/>
                      <a:r>
                        <a:rPr lang="en-US" sz="1100" b="0" i="0" u="none" strike="noStrike">
                          <a:solidFill>
                            <a:srgbClr val="000000"/>
                          </a:solidFill>
                          <a:effectLst/>
                          <a:latin typeface="+mj-lt"/>
                        </a:rPr>
                        <a:t>424.50</a:t>
                      </a:r>
                    </a:p>
                  </a:txBody>
                  <a:tcPr marL="9525" marR="9525" marT="9525" marB="0" anchor="ctr"/>
                </a:tc>
                <a:tc>
                  <a:txBody>
                    <a:bodyPr/>
                    <a:lstStyle/>
                    <a:p>
                      <a:pPr algn="ctr" fontAlgn="b"/>
                      <a:r>
                        <a:rPr lang="en-US" sz="1100" b="0" i="0" u="none" strike="noStrike">
                          <a:solidFill>
                            <a:srgbClr val="000000"/>
                          </a:solidFill>
                          <a:effectLst/>
                          <a:latin typeface="+mj-lt"/>
                        </a:rPr>
                        <a:t>36.5</a:t>
                      </a:r>
                    </a:p>
                  </a:txBody>
                  <a:tcPr marL="9525" marR="9525" marT="9525" marB="0" anchor="ctr"/>
                </a:tc>
                <a:tc>
                  <a:txBody>
                    <a:bodyPr/>
                    <a:lstStyle/>
                    <a:p>
                      <a:pPr algn="ctr" fontAlgn="b"/>
                      <a:r>
                        <a:rPr lang="en-US" sz="1100" b="0" i="0" u="none" strike="noStrike">
                          <a:solidFill>
                            <a:srgbClr val="000000"/>
                          </a:solidFill>
                          <a:effectLst/>
                          <a:latin typeface="+mj-lt"/>
                        </a:rPr>
                        <a:t>1.21</a:t>
                      </a:r>
                    </a:p>
                  </a:txBody>
                  <a:tcPr marL="9525" marR="9525" marT="9525" marB="0" anchor="ctr"/>
                </a:tc>
                <a:tc>
                  <a:txBody>
                    <a:bodyPr/>
                    <a:lstStyle/>
                    <a:p>
                      <a:pPr algn="ctr" fontAlgn="b"/>
                      <a:r>
                        <a:rPr lang="en-US" sz="1100" b="0" i="0" u="none" strike="noStrike">
                          <a:solidFill>
                            <a:srgbClr val="000000"/>
                          </a:solidFill>
                          <a:effectLst/>
                          <a:latin typeface="+mj-lt"/>
                        </a:rPr>
                        <a:t>0.07</a:t>
                      </a:r>
                    </a:p>
                  </a:txBody>
                  <a:tcPr marL="9525" marR="9525" marT="9525" marB="0" anchor="ctr"/>
                </a:tc>
                <a:tc>
                  <a:txBody>
                    <a:bodyPr/>
                    <a:lstStyle/>
                    <a:p>
                      <a:pPr algn="ctr" fontAlgn="b"/>
                      <a:r>
                        <a:rPr lang="en-US" sz="1100" b="0" i="0" u="none" strike="noStrike">
                          <a:solidFill>
                            <a:srgbClr val="000000"/>
                          </a:solidFill>
                          <a:effectLst/>
                          <a:latin typeface="+mj-lt"/>
                        </a:rPr>
                        <a:t>24.47m</a:t>
                      </a:r>
                    </a:p>
                  </a:txBody>
                  <a:tcPr marL="9525" marR="9525" marT="9525" marB="0" anchor="ctr"/>
                </a:tc>
                <a:extLst>
                  <a:ext uri="{0D108BD9-81ED-4DB2-BD59-A6C34878D82A}">
                    <a16:rowId xmlns:a16="http://schemas.microsoft.com/office/drawing/2014/main" val="332153081"/>
                  </a:ext>
                </a:extLst>
              </a:tr>
              <a:tr h="390128">
                <a:tc>
                  <a:txBody>
                    <a:bodyPr/>
                    <a:lstStyle/>
                    <a:p>
                      <a:r>
                        <a:rPr lang="en-US" sz="1100">
                          <a:latin typeface="+mj-lt"/>
                        </a:rPr>
                        <a:t>P75</a:t>
                      </a:r>
                    </a:p>
                  </a:txBody>
                  <a:tcPr/>
                </a:tc>
                <a:tc>
                  <a:txBody>
                    <a:bodyPr/>
                    <a:lstStyle/>
                    <a:p>
                      <a:pPr algn="ctr" fontAlgn="b"/>
                      <a:r>
                        <a:rPr lang="en-US" sz="1100" b="0" i="0" u="none" strike="noStrike">
                          <a:solidFill>
                            <a:srgbClr val="000000"/>
                          </a:solidFill>
                          <a:effectLst/>
                          <a:latin typeface="+mj-lt"/>
                        </a:rPr>
                        <a:t>486.50</a:t>
                      </a:r>
                    </a:p>
                  </a:txBody>
                  <a:tcPr marL="9525" marR="9525" marT="9525" marB="0" anchor="ctr"/>
                </a:tc>
                <a:tc>
                  <a:txBody>
                    <a:bodyPr/>
                    <a:lstStyle/>
                    <a:p>
                      <a:pPr algn="ctr" fontAlgn="b"/>
                      <a:r>
                        <a:rPr lang="en-US" sz="1100" b="0" i="0" u="none" strike="noStrike">
                          <a:solidFill>
                            <a:srgbClr val="000000"/>
                          </a:solidFill>
                          <a:effectLst/>
                          <a:latin typeface="+mj-lt"/>
                        </a:rPr>
                        <a:t>40.0</a:t>
                      </a:r>
                    </a:p>
                  </a:txBody>
                  <a:tcPr marL="9525" marR="9525" marT="9525" marB="0" anchor="ctr"/>
                </a:tc>
                <a:tc>
                  <a:txBody>
                    <a:bodyPr/>
                    <a:lstStyle/>
                    <a:p>
                      <a:pPr algn="ctr" fontAlgn="b"/>
                      <a:r>
                        <a:rPr lang="en-US" sz="1100" b="0" i="0" u="none" strike="noStrike">
                          <a:solidFill>
                            <a:srgbClr val="000000"/>
                          </a:solidFill>
                          <a:effectLst/>
                          <a:latin typeface="+mj-lt"/>
                        </a:rPr>
                        <a:t>1.78</a:t>
                      </a:r>
                    </a:p>
                  </a:txBody>
                  <a:tcPr marL="9525" marR="9525" marT="9525" marB="0" anchor="ctr"/>
                </a:tc>
                <a:tc>
                  <a:txBody>
                    <a:bodyPr/>
                    <a:lstStyle/>
                    <a:p>
                      <a:pPr algn="ctr" fontAlgn="b"/>
                      <a:r>
                        <a:rPr lang="en-US" sz="1100" b="0" i="0" u="none" strike="noStrike">
                          <a:solidFill>
                            <a:srgbClr val="000000"/>
                          </a:solidFill>
                          <a:effectLst/>
                          <a:latin typeface="+mj-lt"/>
                        </a:rPr>
                        <a:t>0.09</a:t>
                      </a:r>
                    </a:p>
                  </a:txBody>
                  <a:tcPr marL="9525" marR="9525" marT="9525" marB="0" anchor="ctr"/>
                </a:tc>
                <a:tc>
                  <a:txBody>
                    <a:bodyPr/>
                    <a:lstStyle/>
                    <a:p>
                      <a:pPr algn="ctr" fontAlgn="b"/>
                      <a:r>
                        <a:rPr lang="en-US" sz="1100" b="0" i="0" u="none" strike="noStrike">
                          <a:solidFill>
                            <a:srgbClr val="000000"/>
                          </a:solidFill>
                          <a:effectLst/>
                          <a:latin typeface="+mj-lt"/>
                        </a:rPr>
                        <a:t>31.30m</a:t>
                      </a:r>
                    </a:p>
                  </a:txBody>
                  <a:tcPr marL="9525" marR="9525" marT="9525" marB="0" anchor="ctr"/>
                </a:tc>
                <a:extLst>
                  <a:ext uri="{0D108BD9-81ED-4DB2-BD59-A6C34878D82A}">
                    <a16:rowId xmlns:a16="http://schemas.microsoft.com/office/drawing/2014/main" val="2527988642"/>
                  </a:ext>
                </a:extLst>
              </a:tr>
              <a:tr h="390128">
                <a:tc>
                  <a:txBody>
                    <a:bodyPr/>
                    <a:lstStyle/>
                    <a:p>
                      <a:r>
                        <a:rPr lang="en-US" sz="1100">
                          <a:latin typeface="+mj-lt"/>
                        </a:rPr>
                        <a:t>P90</a:t>
                      </a:r>
                    </a:p>
                  </a:txBody>
                  <a:tcPr/>
                </a:tc>
                <a:tc>
                  <a:txBody>
                    <a:bodyPr/>
                    <a:lstStyle/>
                    <a:p>
                      <a:pPr algn="ctr" fontAlgn="b"/>
                      <a:r>
                        <a:rPr lang="en-US" sz="1100" b="0" i="0" u="none" strike="noStrike">
                          <a:solidFill>
                            <a:srgbClr val="000000"/>
                          </a:solidFill>
                          <a:effectLst/>
                          <a:latin typeface="+mj-lt"/>
                        </a:rPr>
                        <a:t>544.50</a:t>
                      </a:r>
                    </a:p>
                  </a:txBody>
                  <a:tcPr marL="9525" marR="9525" marT="9525" marB="0" anchor="ctr"/>
                </a:tc>
                <a:tc>
                  <a:txBody>
                    <a:bodyPr/>
                    <a:lstStyle/>
                    <a:p>
                      <a:pPr algn="ctr" fontAlgn="b"/>
                      <a:r>
                        <a:rPr lang="en-US" sz="1100" b="0" i="0" u="none" strike="noStrike">
                          <a:solidFill>
                            <a:srgbClr val="000000"/>
                          </a:solidFill>
                          <a:effectLst/>
                          <a:latin typeface="+mj-lt"/>
                        </a:rPr>
                        <a:t>46.0</a:t>
                      </a:r>
                    </a:p>
                  </a:txBody>
                  <a:tcPr marL="9525" marR="9525" marT="9525" marB="0" anchor="ctr"/>
                </a:tc>
                <a:tc>
                  <a:txBody>
                    <a:bodyPr/>
                    <a:lstStyle/>
                    <a:p>
                      <a:pPr algn="ctr" fontAlgn="b"/>
                      <a:r>
                        <a:rPr lang="en-US" sz="1100" b="0" i="0" u="none" strike="noStrike">
                          <a:solidFill>
                            <a:srgbClr val="000000"/>
                          </a:solidFill>
                          <a:effectLst/>
                          <a:latin typeface="+mj-lt"/>
                        </a:rPr>
                        <a:t>2.74</a:t>
                      </a:r>
                    </a:p>
                  </a:txBody>
                  <a:tcPr marL="9525" marR="9525" marT="9525" marB="0" anchor="ctr"/>
                </a:tc>
                <a:tc>
                  <a:txBody>
                    <a:bodyPr/>
                    <a:lstStyle/>
                    <a:p>
                      <a:pPr algn="ctr" fontAlgn="b"/>
                      <a:r>
                        <a:rPr lang="en-US" sz="1100" b="0" i="0" u="none" strike="noStrike">
                          <a:solidFill>
                            <a:srgbClr val="000000"/>
                          </a:solidFill>
                          <a:effectLst/>
                          <a:latin typeface="+mj-lt"/>
                        </a:rPr>
                        <a:t>0.11</a:t>
                      </a:r>
                    </a:p>
                  </a:txBody>
                  <a:tcPr marL="9525" marR="9525" marT="9525" marB="0" anchor="ctr"/>
                </a:tc>
                <a:tc>
                  <a:txBody>
                    <a:bodyPr/>
                    <a:lstStyle/>
                    <a:p>
                      <a:pPr algn="ctr" fontAlgn="b"/>
                      <a:r>
                        <a:rPr lang="en-US" sz="1100" b="0" i="0" u="none" strike="noStrike">
                          <a:solidFill>
                            <a:srgbClr val="000000"/>
                          </a:solidFill>
                          <a:effectLst/>
                          <a:latin typeface="+mj-lt"/>
                        </a:rPr>
                        <a:t>43.84m</a:t>
                      </a:r>
                    </a:p>
                  </a:txBody>
                  <a:tcPr marL="9525" marR="9525" marT="9525" marB="0" anchor="ctr"/>
                </a:tc>
                <a:extLst>
                  <a:ext uri="{0D108BD9-81ED-4DB2-BD59-A6C34878D82A}">
                    <a16:rowId xmlns:a16="http://schemas.microsoft.com/office/drawing/2014/main" val="2542929807"/>
                  </a:ext>
                </a:extLst>
              </a:tr>
              <a:tr h="390128">
                <a:tc>
                  <a:txBody>
                    <a:bodyPr/>
                    <a:lstStyle/>
                    <a:p>
                      <a:r>
                        <a:rPr lang="en-US" sz="1100">
                          <a:latin typeface="+mj-lt"/>
                        </a:rPr>
                        <a:t>Average</a:t>
                      </a:r>
                    </a:p>
                  </a:txBody>
                  <a:tcPr anchor="ctr"/>
                </a:tc>
                <a:tc>
                  <a:txBody>
                    <a:bodyPr/>
                    <a:lstStyle/>
                    <a:p>
                      <a:pPr algn="ctr" fontAlgn="b"/>
                      <a:r>
                        <a:rPr lang="en-US" sz="1100" b="0" i="0" u="none" strike="noStrike">
                          <a:solidFill>
                            <a:srgbClr val="000000"/>
                          </a:solidFill>
                          <a:effectLst/>
                          <a:latin typeface="+mj-lt"/>
                        </a:rPr>
                        <a:t>370</a:t>
                      </a:r>
                    </a:p>
                  </a:txBody>
                  <a:tcPr marL="9525" marR="9525" marT="9525" marB="0" anchor="ctr"/>
                </a:tc>
                <a:tc>
                  <a:txBody>
                    <a:bodyPr/>
                    <a:lstStyle/>
                    <a:p>
                      <a:pPr algn="ctr" fontAlgn="b"/>
                      <a:r>
                        <a:rPr lang="en-US" sz="1100" b="0" i="0" u="none" strike="noStrike">
                          <a:solidFill>
                            <a:srgbClr val="000000"/>
                          </a:solidFill>
                          <a:effectLst/>
                          <a:latin typeface="+mj-lt"/>
                        </a:rPr>
                        <a:t>35</a:t>
                      </a:r>
                    </a:p>
                  </a:txBody>
                  <a:tcPr marL="9525" marR="9525" marT="9525" marB="0" anchor="ctr"/>
                </a:tc>
                <a:tc>
                  <a:txBody>
                    <a:bodyPr/>
                    <a:lstStyle/>
                    <a:p>
                      <a:pPr algn="ctr" fontAlgn="b"/>
                      <a:r>
                        <a:rPr lang="en-US" sz="1100" b="0" i="0" u="none" strike="noStrike">
                          <a:solidFill>
                            <a:srgbClr val="000000"/>
                          </a:solidFill>
                          <a:effectLst/>
                          <a:latin typeface="+mj-lt"/>
                        </a:rPr>
                        <a:t>1.5</a:t>
                      </a:r>
                    </a:p>
                  </a:txBody>
                  <a:tcPr marL="9525" marR="9525" marT="9525" marB="0" anchor="ctr"/>
                </a:tc>
                <a:tc>
                  <a:txBody>
                    <a:bodyPr/>
                    <a:lstStyle/>
                    <a:p>
                      <a:pPr algn="ctr" fontAlgn="b"/>
                      <a:r>
                        <a:rPr lang="en-US" sz="1100" b="0" i="0" u="none" strike="noStrike">
                          <a:solidFill>
                            <a:srgbClr val="000000"/>
                          </a:solidFill>
                          <a:effectLst/>
                          <a:latin typeface="+mj-lt"/>
                        </a:rPr>
                        <a:t>0.07</a:t>
                      </a:r>
                    </a:p>
                  </a:txBody>
                  <a:tcPr marL="9525" marR="9525" marT="9525" marB="0" anchor="ctr"/>
                </a:tc>
                <a:tc>
                  <a:txBody>
                    <a:bodyPr/>
                    <a:lstStyle/>
                    <a:p>
                      <a:pPr algn="ctr"/>
                      <a:r>
                        <a:rPr lang="en-US" sz="1100">
                          <a:latin typeface="+mj-lt"/>
                        </a:rPr>
                        <a:t>27m</a:t>
                      </a:r>
                    </a:p>
                  </a:txBody>
                  <a:tcPr anchor="ctr"/>
                </a:tc>
                <a:extLst>
                  <a:ext uri="{0D108BD9-81ED-4DB2-BD59-A6C34878D82A}">
                    <a16:rowId xmlns:a16="http://schemas.microsoft.com/office/drawing/2014/main" val="3583083133"/>
                  </a:ext>
                </a:extLst>
              </a:tr>
            </a:tbl>
          </a:graphicData>
        </a:graphic>
      </p:graphicFrame>
      <p:graphicFrame>
        <p:nvGraphicFramePr>
          <p:cNvPr id="6" name="Table 5">
            <a:extLst>
              <a:ext uri="{FF2B5EF4-FFF2-40B4-BE49-F238E27FC236}">
                <a16:creationId xmlns:a16="http://schemas.microsoft.com/office/drawing/2014/main" id="{F96A29DE-3A6D-4296-C88A-9B0415656395}"/>
              </a:ext>
            </a:extLst>
          </p:cNvPr>
          <p:cNvGraphicFramePr>
            <a:graphicFrameLocks noGrp="1"/>
          </p:cNvGraphicFramePr>
          <p:nvPr/>
        </p:nvGraphicFramePr>
        <p:xfrm>
          <a:off x="2569026" y="4415983"/>
          <a:ext cx="9108624" cy="1351800"/>
        </p:xfrm>
        <a:graphic>
          <a:graphicData uri="http://schemas.openxmlformats.org/drawingml/2006/table">
            <a:tbl>
              <a:tblPr firstRow="1" bandRow="1">
                <a:tableStyleId>{5C22544A-7EE6-4342-B048-85BDC9FD1C3A}</a:tableStyleId>
              </a:tblPr>
              <a:tblGrid>
                <a:gridCol w="1518104">
                  <a:extLst>
                    <a:ext uri="{9D8B030D-6E8A-4147-A177-3AD203B41FA5}">
                      <a16:colId xmlns:a16="http://schemas.microsoft.com/office/drawing/2014/main" val="2758246082"/>
                    </a:ext>
                  </a:extLst>
                </a:gridCol>
                <a:gridCol w="1518104">
                  <a:extLst>
                    <a:ext uri="{9D8B030D-6E8A-4147-A177-3AD203B41FA5}">
                      <a16:colId xmlns:a16="http://schemas.microsoft.com/office/drawing/2014/main" val="1274458946"/>
                    </a:ext>
                  </a:extLst>
                </a:gridCol>
                <a:gridCol w="1518104">
                  <a:extLst>
                    <a:ext uri="{9D8B030D-6E8A-4147-A177-3AD203B41FA5}">
                      <a16:colId xmlns:a16="http://schemas.microsoft.com/office/drawing/2014/main" val="2344784852"/>
                    </a:ext>
                  </a:extLst>
                </a:gridCol>
                <a:gridCol w="1518104">
                  <a:extLst>
                    <a:ext uri="{9D8B030D-6E8A-4147-A177-3AD203B41FA5}">
                      <a16:colId xmlns:a16="http://schemas.microsoft.com/office/drawing/2014/main" val="378325709"/>
                    </a:ext>
                  </a:extLst>
                </a:gridCol>
                <a:gridCol w="1518104">
                  <a:extLst>
                    <a:ext uri="{9D8B030D-6E8A-4147-A177-3AD203B41FA5}">
                      <a16:colId xmlns:a16="http://schemas.microsoft.com/office/drawing/2014/main" val="3538812369"/>
                    </a:ext>
                  </a:extLst>
                </a:gridCol>
                <a:gridCol w="1518104">
                  <a:extLst>
                    <a:ext uri="{9D8B030D-6E8A-4147-A177-3AD203B41FA5}">
                      <a16:colId xmlns:a16="http://schemas.microsoft.com/office/drawing/2014/main" val="1270630685"/>
                    </a:ext>
                  </a:extLst>
                </a:gridCol>
              </a:tblGrid>
              <a:tr h="270360">
                <a:tc>
                  <a:txBody>
                    <a:bodyPr/>
                    <a:lstStyle/>
                    <a:p>
                      <a:r>
                        <a:rPr lang="en-US" sz="1100">
                          <a:latin typeface="+mj-lt"/>
                        </a:rPr>
                        <a:t>Internal Trial</a:t>
                      </a:r>
                    </a:p>
                  </a:txBody>
                  <a:tcPr anchor="ctr"/>
                </a:tc>
                <a:tc>
                  <a:txBody>
                    <a:bodyPr/>
                    <a:lstStyle/>
                    <a:p>
                      <a:pPr algn="ctr"/>
                      <a:r>
                        <a:rPr lang="en-US" sz="1100">
                          <a:latin typeface="+mj-lt"/>
                        </a:rPr>
                        <a:t>Sites</a:t>
                      </a:r>
                    </a:p>
                  </a:txBody>
                  <a:tcPr anchor="ctr"/>
                </a:tc>
                <a:tc>
                  <a:txBody>
                    <a:bodyPr/>
                    <a:lstStyle/>
                    <a:p>
                      <a:pPr algn="ctr"/>
                      <a:r>
                        <a:rPr lang="en-US" sz="1100">
                          <a:latin typeface="+mj-lt"/>
                        </a:rPr>
                        <a:t>Countries</a:t>
                      </a:r>
                    </a:p>
                  </a:txBody>
                  <a:tcPr anchor="ctr"/>
                </a:tc>
                <a:tc>
                  <a:txBody>
                    <a:bodyPr/>
                    <a:lstStyle/>
                    <a:p>
                      <a:pPr algn="ctr"/>
                      <a:r>
                        <a:rPr lang="en-US" sz="1100">
                          <a:latin typeface="+mj-lt"/>
                        </a:rPr>
                        <a:t>Pts/Site Capacity</a:t>
                      </a:r>
                    </a:p>
                  </a:txBody>
                  <a:tcPr anchor="ctr"/>
                </a:tc>
                <a:tc>
                  <a:txBody>
                    <a:bodyPr/>
                    <a:lstStyle/>
                    <a:p>
                      <a:pPr algn="ctr"/>
                      <a:r>
                        <a:rPr lang="en-US" sz="1100">
                          <a:latin typeface="+mj-lt"/>
                        </a:rPr>
                        <a:t>Pts/Site/Month</a:t>
                      </a:r>
                    </a:p>
                  </a:txBody>
                  <a:tcPr anchor="ctr"/>
                </a:tc>
                <a:tc>
                  <a:txBody>
                    <a:bodyPr/>
                    <a:lstStyle/>
                    <a:p>
                      <a:pPr algn="ctr"/>
                      <a:r>
                        <a:rPr lang="en-US" sz="1100">
                          <a:latin typeface="+mj-lt"/>
                        </a:rPr>
                        <a:t>Enrollment Duration</a:t>
                      </a:r>
                    </a:p>
                  </a:txBody>
                  <a:tcPr anchor="ctr"/>
                </a:tc>
                <a:extLst>
                  <a:ext uri="{0D108BD9-81ED-4DB2-BD59-A6C34878D82A}">
                    <a16:rowId xmlns:a16="http://schemas.microsoft.com/office/drawing/2014/main" val="112537385"/>
                  </a:ext>
                </a:extLst>
              </a:tr>
              <a:tr h="270360">
                <a:tc>
                  <a:txBody>
                    <a:bodyPr/>
                    <a:lstStyle/>
                    <a:p>
                      <a:r>
                        <a:rPr lang="en-US" sz="1100">
                          <a:latin typeface="+mj-lt"/>
                        </a:rPr>
                        <a:t>Anthem UC (N=240)</a:t>
                      </a:r>
                    </a:p>
                  </a:txBody>
                  <a:tcPr anchor="ctr"/>
                </a:tc>
                <a:tc>
                  <a:txBody>
                    <a:bodyPr/>
                    <a:lstStyle/>
                    <a:p>
                      <a:pPr algn="ctr"/>
                      <a:r>
                        <a:rPr lang="en-US" sz="1100">
                          <a:latin typeface="+mj-lt"/>
                        </a:rPr>
                        <a:t>200</a:t>
                      </a:r>
                    </a:p>
                  </a:txBody>
                  <a:tcPr anchor="ctr"/>
                </a:tc>
                <a:tc>
                  <a:txBody>
                    <a:bodyPr/>
                    <a:lstStyle/>
                    <a:p>
                      <a:pPr algn="ctr"/>
                      <a:r>
                        <a:rPr lang="en-US" sz="1100">
                          <a:latin typeface="+mj-lt"/>
                        </a:rPr>
                        <a:t>22</a:t>
                      </a:r>
                    </a:p>
                  </a:txBody>
                  <a:tcPr anchor="ctr"/>
                </a:tc>
                <a:tc>
                  <a:txBody>
                    <a:bodyPr/>
                    <a:lstStyle/>
                    <a:p>
                      <a:pPr algn="ctr"/>
                      <a:r>
                        <a:rPr lang="en-US" sz="1100">
                          <a:latin typeface="+mj-lt"/>
                        </a:rPr>
                        <a:t>1.2</a:t>
                      </a:r>
                    </a:p>
                  </a:txBody>
                  <a:tcPr anchor="ctr"/>
                </a:tc>
                <a:tc>
                  <a:txBody>
                    <a:bodyPr/>
                    <a:lstStyle/>
                    <a:p>
                      <a:pPr algn="ctr"/>
                      <a:r>
                        <a:rPr lang="en-US" sz="1100">
                          <a:latin typeface="+mj-lt"/>
                        </a:rPr>
                        <a:t>0.15</a:t>
                      </a:r>
                    </a:p>
                  </a:txBody>
                  <a:tcPr anchor="ctr"/>
                </a:tc>
                <a:tc>
                  <a:txBody>
                    <a:bodyPr/>
                    <a:lstStyle/>
                    <a:p>
                      <a:pPr algn="ctr"/>
                      <a:r>
                        <a:rPr lang="en-US" sz="1100">
                          <a:latin typeface="+mj-lt"/>
                        </a:rPr>
                        <a:t>8m</a:t>
                      </a:r>
                    </a:p>
                  </a:txBody>
                  <a:tcPr anchor="ctr"/>
                </a:tc>
                <a:extLst>
                  <a:ext uri="{0D108BD9-81ED-4DB2-BD59-A6C34878D82A}">
                    <a16:rowId xmlns:a16="http://schemas.microsoft.com/office/drawing/2014/main" val="1398550028"/>
                  </a:ext>
                </a:extLst>
              </a:tr>
              <a:tr h="270360">
                <a:tc>
                  <a:txBody>
                    <a:bodyPr/>
                    <a:lstStyle/>
                    <a:p>
                      <a:r>
                        <a:rPr lang="en-US" sz="1100">
                          <a:latin typeface="+mj-lt"/>
                        </a:rPr>
                        <a:t>ASTRO (N=418)</a:t>
                      </a:r>
                    </a:p>
                  </a:txBody>
                  <a:tcPr anchor="ctr"/>
                </a:tc>
                <a:tc>
                  <a:txBody>
                    <a:bodyPr/>
                    <a:lstStyle/>
                    <a:p>
                      <a:pPr algn="ctr"/>
                      <a:r>
                        <a:rPr lang="en-US" sz="1100">
                          <a:solidFill>
                            <a:schemeClr val="tx1"/>
                          </a:solidFill>
                          <a:latin typeface="+mj-lt"/>
                        </a:rPr>
                        <a:t>310</a:t>
                      </a:r>
                    </a:p>
                  </a:txBody>
                  <a:tcPr anchor="ctr"/>
                </a:tc>
                <a:tc>
                  <a:txBody>
                    <a:bodyPr/>
                    <a:lstStyle/>
                    <a:p>
                      <a:pPr algn="ctr"/>
                      <a:r>
                        <a:rPr lang="en-US" sz="1100">
                          <a:solidFill>
                            <a:schemeClr val="tx1"/>
                          </a:solidFill>
                          <a:latin typeface="+mj-lt"/>
                        </a:rPr>
                        <a:t>29</a:t>
                      </a:r>
                    </a:p>
                  </a:txBody>
                  <a:tcPr anchor="ctr"/>
                </a:tc>
                <a:tc>
                  <a:txBody>
                    <a:bodyPr/>
                    <a:lstStyle/>
                    <a:p>
                      <a:pPr algn="ctr"/>
                      <a:r>
                        <a:rPr lang="en-US" sz="1100">
                          <a:latin typeface="+mj-lt"/>
                        </a:rPr>
                        <a:t>1.5</a:t>
                      </a:r>
                    </a:p>
                  </a:txBody>
                  <a:tcPr anchor="ctr"/>
                </a:tc>
                <a:tc>
                  <a:txBody>
                    <a:bodyPr/>
                    <a:lstStyle/>
                    <a:p>
                      <a:pPr algn="ctr"/>
                      <a:r>
                        <a:rPr lang="en-US" sz="1100">
                          <a:latin typeface="+mj-lt"/>
                        </a:rPr>
                        <a:t>0.11</a:t>
                      </a:r>
                    </a:p>
                  </a:txBody>
                  <a:tcPr anchor="ctr"/>
                </a:tc>
                <a:tc>
                  <a:txBody>
                    <a:bodyPr/>
                    <a:lstStyle/>
                    <a:p>
                      <a:pPr algn="ctr"/>
                      <a:r>
                        <a:rPr lang="en-US" sz="1100">
                          <a:latin typeface="+mj-lt"/>
                        </a:rPr>
                        <a:t>18.3m</a:t>
                      </a:r>
                    </a:p>
                  </a:txBody>
                  <a:tcPr anchor="ctr"/>
                </a:tc>
                <a:extLst>
                  <a:ext uri="{0D108BD9-81ED-4DB2-BD59-A6C34878D82A}">
                    <a16:rowId xmlns:a16="http://schemas.microsoft.com/office/drawing/2014/main" val="2653140505"/>
                  </a:ext>
                </a:extLst>
              </a:tr>
              <a:tr h="270360">
                <a:tc>
                  <a:txBody>
                    <a:bodyPr/>
                    <a:lstStyle/>
                    <a:p>
                      <a:r>
                        <a:rPr lang="en-US" sz="1100">
                          <a:latin typeface="+mj-lt"/>
                        </a:rPr>
                        <a:t>DUET UC (N=550)</a:t>
                      </a:r>
                    </a:p>
                  </a:txBody>
                  <a:tcPr anchor="ctr"/>
                </a:tc>
                <a:tc>
                  <a:txBody>
                    <a:bodyPr/>
                    <a:lstStyle/>
                    <a:p>
                      <a:pPr algn="ctr"/>
                      <a:r>
                        <a:rPr lang="en-US" sz="1100">
                          <a:solidFill>
                            <a:schemeClr val="tx1"/>
                          </a:solidFill>
                          <a:latin typeface="+mj-lt"/>
                        </a:rPr>
                        <a:t>491</a:t>
                      </a:r>
                    </a:p>
                  </a:txBody>
                  <a:tcPr anchor="ctr"/>
                </a:tc>
                <a:tc>
                  <a:txBody>
                    <a:bodyPr/>
                    <a:lstStyle/>
                    <a:p>
                      <a:pPr algn="ctr"/>
                      <a:r>
                        <a:rPr lang="en-US" sz="1100">
                          <a:solidFill>
                            <a:schemeClr val="tx1"/>
                          </a:solidFill>
                          <a:latin typeface="+mj-lt"/>
                        </a:rPr>
                        <a:t>49</a:t>
                      </a:r>
                    </a:p>
                  </a:txBody>
                  <a:tcPr anchor="ctr"/>
                </a:tc>
                <a:tc>
                  <a:txBody>
                    <a:bodyPr/>
                    <a:lstStyle/>
                    <a:p>
                      <a:pPr algn="ctr"/>
                      <a:r>
                        <a:rPr lang="en-US" sz="1100">
                          <a:latin typeface="+mj-lt"/>
                        </a:rPr>
                        <a:t>1.1</a:t>
                      </a:r>
                    </a:p>
                  </a:txBody>
                  <a:tcPr anchor="ctr"/>
                </a:tc>
                <a:tc>
                  <a:txBody>
                    <a:bodyPr/>
                    <a:lstStyle/>
                    <a:p>
                      <a:pPr algn="ctr"/>
                      <a:r>
                        <a:rPr lang="en-US" sz="1100">
                          <a:latin typeface="+mj-lt"/>
                        </a:rPr>
                        <a:t>0.07</a:t>
                      </a:r>
                    </a:p>
                  </a:txBody>
                  <a:tcPr anchor="ctr"/>
                </a:tc>
                <a:tc>
                  <a:txBody>
                    <a:bodyPr/>
                    <a:lstStyle/>
                    <a:p>
                      <a:pPr algn="ctr"/>
                      <a:r>
                        <a:rPr lang="en-US" sz="1100">
                          <a:latin typeface="+mj-lt"/>
                        </a:rPr>
                        <a:t>20m</a:t>
                      </a:r>
                    </a:p>
                  </a:txBody>
                  <a:tcPr anchor="ctr"/>
                </a:tc>
                <a:extLst>
                  <a:ext uri="{0D108BD9-81ED-4DB2-BD59-A6C34878D82A}">
                    <a16:rowId xmlns:a16="http://schemas.microsoft.com/office/drawing/2014/main" val="2373578929"/>
                  </a:ext>
                </a:extLst>
              </a:tr>
              <a:tr h="270360">
                <a:tc>
                  <a:txBody>
                    <a:bodyPr/>
                    <a:lstStyle/>
                    <a:p>
                      <a:r>
                        <a:rPr lang="en-US" sz="1100">
                          <a:latin typeface="+mj-lt"/>
                        </a:rPr>
                        <a:t>QUASAR (N=1000)</a:t>
                      </a:r>
                    </a:p>
                  </a:txBody>
                  <a:tcPr anchor="ctr"/>
                </a:tc>
                <a:tc>
                  <a:txBody>
                    <a:bodyPr/>
                    <a:lstStyle/>
                    <a:p>
                      <a:pPr algn="ctr"/>
                      <a:r>
                        <a:rPr lang="en-US" sz="1100">
                          <a:solidFill>
                            <a:schemeClr val="tx1"/>
                          </a:solidFill>
                          <a:latin typeface="+mj-lt"/>
                        </a:rPr>
                        <a:t>524</a:t>
                      </a:r>
                    </a:p>
                  </a:txBody>
                  <a:tcPr anchor="ctr"/>
                </a:tc>
                <a:tc>
                  <a:txBody>
                    <a:bodyPr/>
                    <a:lstStyle/>
                    <a:p>
                      <a:pPr algn="ctr"/>
                      <a:r>
                        <a:rPr lang="en-US" sz="1100">
                          <a:solidFill>
                            <a:schemeClr val="tx1"/>
                          </a:solidFill>
                          <a:latin typeface="+mj-lt"/>
                        </a:rPr>
                        <a:t>36</a:t>
                      </a:r>
                    </a:p>
                  </a:txBody>
                  <a:tcPr anchor="ctr"/>
                </a:tc>
                <a:tc>
                  <a:txBody>
                    <a:bodyPr/>
                    <a:lstStyle/>
                    <a:p>
                      <a:pPr algn="ctr"/>
                      <a:r>
                        <a:rPr lang="en-US" sz="1100">
                          <a:latin typeface="+mj-lt"/>
                        </a:rPr>
                        <a:t>2.0</a:t>
                      </a:r>
                    </a:p>
                  </a:txBody>
                  <a:tcPr anchor="ctr"/>
                </a:tc>
                <a:tc>
                  <a:txBody>
                    <a:bodyPr/>
                    <a:lstStyle/>
                    <a:p>
                      <a:pPr algn="ctr"/>
                      <a:r>
                        <a:rPr lang="en-US" sz="1100">
                          <a:latin typeface="+mj-lt"/>
                        </a:rPr>
                        <a:t>0.08</a:t>
                      </a:r>
                    </a:p>
                  </a:txBody>
                  <a:tcPr anchor="ctr"/>
                </a:tc>
                <a:tc>
                  <a:txBody>
                    <a:bodyPr/>
                    <a:lstStyle/>
                    <a:p>
                      <a:pPr algn="ctr"/>
                      <a:r>
                        <a:rPr lang="en-US" sz="1100">
                          <a:latin typeface="+mj-lt"/>
                        </a:rPr>
                        <a:t>35m</a:t>
                      </a:r>
                    </a:p>
                  </a:txBody>
                  <a:tcPr anchor="ctr"/>
                </a:tc>
                <a:extLst>
                  <a:ext uri="{0D108BD9-81ED-4DB2-BD59-A6C34878D82A}">
                    <a16:rowId xmlns:a16="http://schemas.microsoft.com/office/drawing/2014/main" val="3367660440"/>
                  </a:ext>
                </a:extLst>
              </a:tr>
            </a:tbl>
          </a:graphicData>
        </a:graphic>
      </p:graphicFrame>
      <p:sp>
        <p:nvSpPr>
          <p:cNvPr id="8" name="TextBox 7">
            <a:extLst>
              <a:ext uri="{FF2B5EF4-FFF2-40B4-BE49-F238E27FC236}">
                <a16:creationId xmlns:a16="http://schemas.microsoft.com/office/drawing/2014/main" id="{A257A7AD-014E-0C25-5027-D8A499395ABF}"/>
              </a:ext>
            </a:extLst>
          </p:cNvPr>
          <p:cNvSpPr txBox="1"/>
          <p:nvPr/>
        </p:nvSpPr>
        <p:spPr>
          <a:xfrm>
            <a:off x="288303" y="1096122"/>
            <a:ext cx="930086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Johnson Text"/>
                <a:ea typeface="+mn-ea"/>
                <a:cs typeface="+mn-cs"/>
              </a:rPr>
              <a:t>Patient availability informs country and site needs</a:t>
            </a:r>
          </a:p>
        </p:txBody>
      </p:sp>
    </p:spTree>
    <p:extLst>
      <p:ext uri="{BB962C8B-B14F-4D97-AF65-F5344CB8AC3E}">
        <p14:creationId xmlns:p14="http://schemas.microsoft.com/office/powerpoint/2010/main" val="901402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1A50-D235-BB13-B820-01CCC0499920}"/>
              </a:ext>
            </a:extLst>
          </p:cNvPr>
          <p:cNvSpPr>
            <a:spLocks noGrp="1"/>
          </p:cNvSpPr>
          <p:nvPr>
            <p:ph type="title"/>
          </p:nvPr>
        </p:nvSpPr>
        <p:spPr>
          <a:xfrm>
            <a:off x="304887" y="207078"/>
            <a:ext cx="9649446" cy="468590"/>
          </a:xfrm>
        </p:spPr>
        <p:txBody>
          <a:bodyPr/>
          <a:lstStyle/>
          <a:p>
            <a:r>
              <a:rPr lang="en-US"/>
              <a:t>IBD External Competitive Landscape</a:t>
            </a:r>
          </a:p>
        </p:txBody>
      </p:sp>
      <p:sp>
        <p:nvSpPr>
          <p:cNvPr id="3" name="Slide Number Placeholder 2">
            <a:extLst>
              <a:ext uri="{FF2B5EF4-FFF2-40B4-BE49-F238E27FC236}">
                <a16:creationId xmlns:a16="http://schemas.microsoft.com/office/drawing/2014/main" id="{6EE905E4-E361-116E-B00D-E66F7CDB81B5}"/>
              </a:ext>
            </a:extLst>
          </p:cNvPr>
          <p:cNvSpPr>
            <a:spLocks noGrp="1"/>
          </p:cNvSpPr>
          <p:nvPr>
            <p:ph type="sldNum" sz="quarter" idx="11"/>
          </p:nvPr>
        </p:nvSpPr>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57</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4" name="Subtitle 3">
            <a:extLst>
              <a:ext uri="{FF2B5EF4-FFF2-40B4-BE49-F238E27FC236}">
                <a16:creationId xmlns:a16="http://schemas.microsoft.com/office/drawing/2014/main" id="{1DE1724E-4476-680B-1E41-2366DC8D865F}"/>
              </a:ext>
            </a:extLst>
          </p:cNvPr>
          <p:cNvSpPr>
            <a:spLocks noGrp="1"/>
          </p:cNvSpPr>
          <p:nvPr>
            <p:ph type="subTitle" idx="12"/>
          </p:nvPr>
        </p:nvSpPr>
        <p:spPr>
          <a:xfrm>
            <a:off x="304886" y="658431"/>
            <a:ext cx="9654768" cy="390620"/>
          </a:xfrm>
        </p:spPr>
        <p:txBody>
          <a:bodyPr/>
          <a:lstStyle/>
          <a:p>
            <a:r>
              <a:rPr lang="en-US">
                <a:solidFill>
                  <a:srgbClr val="0070C0"/>
                </a:solidFill>
              </a:rPr>
              <a:t>Ulcerative Colitis snapshot</a:t>
            </a:r>
          </a:p>
        </p:txBody>
      </p:sp>
      <p:sp>
        <p:nvSpPr>
          <p:cNvPr id="5" name="Text Placeholder 4">
            <a:extLst>
              <a:ext uri="{FF2B5EF4-FFF2-40B4-BE49-F238E27FC236}">
                <a16:creationId xmlns:a16="http://schemas.microsoft.com/office/drawing/2014/main" id="{8F79789C-9C42-022D-E092-8CAEFA422E55}"/>
              </a:ext>
            </a:extLst>
          </p:cNvPr>
          <p:cNvSpPr>
            <a:spLocks noGrp="1"/>
          </p:cNvSpPr>
          <p:nvPr>
            <p:ph type="body" sz="quarter" idx="13"/>
          </p:nvPr>
        </p:nvSpPr>
        <p:spPr>
          <a:xfrm>
            <a:off x="304886" y="2314252"/>
            <a:ext cx="5164422" cy="3723542"/>
          </a:xfrm>
          <a:solidFill>
            <a:schemeClr val="accent3">
              <a:lumMod val="20000"/>
              <a:lumOff val="80000"/>
            </a:schemeClr>
          </a:solidFill>
        </p:spPr>
        <p:txBody>
          <a:bodyPr vert="horz" lIns="0" tIns="0" rIns="0" bIns="0" rtlCol="0" anchor="ctr">
            <a:noAutofit/>
          </a:bodyPr>
          <a:lstStyle/>
          <a:p>
            <a:r>
              <a:rPr lang="en-US">
                <a:latin typeface="+mj-lt"/>
              </a:rPr>
              <a:t>Of phase 2/3 and 3 UC trials: </a:t>
            </a:r>
            <a:r>
              <a:rPr lang="en-US" i="1">
                <a:solidFill>
                  <a:srgbClr val="FF0000"/>
                </a:solidFill>
                <a:latin typeface="+mj-lt"/>
              </a:rPr>
              <a:t>need to update</a:t>
            </a:r>
          </a:p>
          <a:p>
            <a:pPr marL="285750" indent="-285750">
              <a:buFont typeface="Arial" panose="020B0604020202020204" pitchFamily="34" charset="0"/>
              <a:buChar char="•"/>
            </a:pPr>
            <a:r>
              <a:rPr lang="en-US">
                <a:latin typeface="+mj-lt"/>
              </a:rPr>
              <a:t>27 open and/or planned global trials</a:t>
            </a:r>
          </a:p>
          <a:p>
            <a:pPr marL="571500" lvl="1">
              <a:buFont typeface="Arial" panose="020B0604020202020204" pitchFamily="34" charset="0"/>
              <a:buChar char="•"/>
            </a:pPr>
            <a:r>
              <a:rPr lang="en-US">
                <a:latin typeface="+mj-lt"/>
              </a:rPr>
              <a:t>20 open; 7 planned </a:t>
            </a:r>
          </a:p>
          <a:p>
            <a:pPr marL="571500" lvl="1">
              <a:buFont typeface="Arial" panose="020B0604020202020204" pitchFamily="34" charset="0"/>
              <a:buChar char="•"/>
            </a:pPr>
            <a:r>
              <a:rPr lang="en-US">
                <a:solidFill>
                  <a:schemeClr val="accent5"/>
                </a:solidFill>
                <a:latin typeface="+mj-lt"/>
              </a:rPr>
              <a:t>~15 trials expected to be active at JNJ2113 FSO</a:t>
            </a:r>
          </a:p>
        </p:txBody>
      </p:sp>
      <p:graphicFrame>
        <p:nvGraphicFramePr>
          <p:cNvPr id="6" name="Table 5">
            <a:extLst>
              <a:ext uri="{FF2B5EF4-FFF2-40B4-BE49-F238E27FC236}">
                <a16:creationId xmlns:a16="http://schemas.microsoft.com/office/drawing/2014/main" id="{54D868C2-E69D-DBFD-8F01-881FA668A971}"/>
              </a:ext>
            </a:extLst>
          </p:cNvPr>
          <p:cNvGraphicFramePr>
            <a:graphicFrameLocks noGrp="1"/>
          </p:cNvGraphicFramePr>
          <p:nvPr/>
        </p:nvGraphicFramePr>
        <p:xfrm>
          <a:off x="5788705" y="2314252"/>
          <a:ext cx="5428644" cy="3725042"/>
        </p:xfrm>
        <a:graphic>
          <a:graphicData uri="http://schemas.openxmlformats.org/drawingml/2006/table">
            <a:tbl>
              <a:tblPr firstRow="1" bandRow="1">
                <a:effectLst>
                  <a:outerShdw blurRad="50800" dist="38100" dir="2700000" algn="tl" rotWithShape="0">
                    <a:prstClr val="black">
                      <a:alpha val="40000"/>
                    </a:prstClr>
                  </a:outerShdw>
                </a:effectLst>
                <a:tableStyleId>{0660B408-B3CF-4A94-85FC-2B1E0A45F4A2}</a:tableStyleId>
              </a:tblPr>
              <a:tblGrid>
                <a:gridCol w="1809548">
                  <a:extLst>
                    <a:ext uri="{9D8B030D-6E8A-4147-A177-3AD203B41FA5}">
                      <a16:colId xmlns:a16="http://schemas.microsoft.com/office/drawing/2014/main" val="2712388946"/>
                    </a:ext>
                  </a:extLst>
                </a:gridCol>
                <a:gridCol w="1162975">
                  <a:extLst>
                    <a:ext uri="{9D8B030D-6E8A-4147-A177-3AD203B41FA5}">
                      <a16:colId xmlns:a16="http://schemas.microsoft.com/office/drawing/2014/main" val="1316784264"/>
                    </a:ext>
                  </a:extLst>
                </a:gridCol>
                <a:gridCol w="2456121">
                  <a:extLst>
                    <a:ext uri="{9D8B030D-6E8A-4147-A177-3AD203B41FA5}">
                      <a16:colId xmlns:a16="http://schemas.microsoft.com/office/drawing/2014/main" val="3835265259"/>
                    </a:ext>
                  </a:extLst>
                </a:gridCol>
              </a:tblGrid>
              <a:tr h="268054">
                <a:tc>
                  <a:txBody>
                    <a:bodyPr/>
                    <a:lstStyle/>
                    <a:p>
                      <a:r>
                        <a:rPr lang="en-US" sz="1100"/>
                        <a:t>Key competitors</a:t>
                      </a:r>
                    </a:p>
                  </a:txBody>
                  <a:tcPr/>
                </a:tc>
                <a:tc>
                  <a:txBody>
                    <a:bodyPr/>
                    <a:lstStyle/>
                    <a:p>
                      <a:r>
                        <a:rPr lang="en-US" sz="1100"/>
                        <a:t>Drug/s</a:t>
                      </a:r>
                    </a:p>
                  </a:txBody>
                  <a:tcPr/>
                </a:tc>
                <a:tc>
                  <a:txBody>
                    <a:bodyPr/>
                    <a:lstStyle/>
                    <a:p>
                      <a:r>
                        <a:rPr lang="en-US" sz="1100"/>
                        <a:t>Target</a:t>
                      </a:r>
                    </a:p>
                  </a:txBody>
                  <a:tcPr/>
                </a:tc>
                <a:extLst>
                  <a:ext uri="{0D108BD9-81ED-4DB2-BD59-A6C34878D82A}">
                    <a16:rowId xmlns:a16="http://schemas.microsoft.com/office/drawing/2014/main" val="3228619776"/>
                  </a:ext>
                </a:extLst>
              </a:tr>
              <a:tr h="382348">
                <a:tc>
                  <a:txBody>
                    <a:bodyPr/>
                    <a:lstStyle/>
                    <a:p>
                      <a:r>
                        <a:rPr lang="en-US" sz="1000"/>
                        <a:t>Eli Lilly</a:t>
                      </a:r>
                    </a:p>
                  </a:txBody>
                  <a:tcPr anchor="ctr"/>
                </a:tc>
                <a:tc>
                  <a:txBody>
                    <a:bodyPr/>
                    <a:lstStyle/>
                    <a:p>
                      <a:r>
                        <a:rPr lang="en-US" sz="1000" err="1"/>
                        <a:t>Mirikizumab</a:t>
                      </a:r>
                      <a:endParaRPr lang="en-US" sz="1000"/>
                    </a:p>
                  </a:txBody>
                  <a:tcPr anchor="ctr"/>
                </a:tc>
                <a:tc>
                  <a:txBody>
                    <a:bodyPr/>
                    <a:lstStyle/>
                    <a:p>
                      <a:r>
                        <a:rPr lang="en-US" sz="1000"/>
                        <a:t>IL-23 antagonist</a:t>
                      </a:r>
                    </a:p>
                  </a:txBody>
                  <a:tcPr anchor="ctr"/>
                </a:tc>
                <a:extLst>
                  <a:ext uri="{0D108BD9-81ED-4DB2-BD59-A6C34878D82A}">
                    <a16:rowId xmlns:a16="http://schemas.microsoft.com/office/drawing/2014/main" val="1786838932"/>
                  </a:ext>
                </a:extLst>
              </a:tr>
              <a:tr h="382348">
                <a:tc>
                  <a:txBody>
                    <a:bodyPr/>
                    <a:lstStyle/>
                    <a:p>
                      <a:r>
                        <a:rPr lang="en-US" sz="1000"/>
                        <a:t>Pfizer</a:t>
                      </a:r>
                    </a:p>
                  </a:txBody>
                  <a:tcPr anchor="ctr"/>
                </a:tc>
                <a:tc>
                  <a:txBody>
                    <a:bodyPr/>
                    <a:lstStyle/>
                    <a:p>
                      <a:r>
                        <a:rPr lang="en-US" sz="1000" err="1"/>
                        <a:t>ritlecitinib</a:t>
                      </a:r>
                      <a:endParaRPr lang="en-US" sz="1000"/>
                    </a:p>
                  </a:txBody>
                  <a:tcPr anchor="ctr"/>
                </a:tc>
                <a:tc>
                  <a:txBody>
                    <a:bodyPr/>
                    <a:lstStyle/>
                    <a:p>
                      <a:r>
                        <a:rPr lang="en-US" sz="1000"/>
                        <a:t>JAK inhibitor</a:t>
                      </a:r>
                    </a:p>
                  </a:txBody>
                  <a:tcPr anchor="ctr"/>
                </a:tc>
                <a:extLst>
                  <a:ext uri="{0D108BD9-81ED-4DB2-BD59-A6C34878D82A}">
                    <a16:rowId xmlns:a16="http://schemas.microsoft.com/office/drawing/2014/main" val="3214888591"/>
                  </a:ext>
                </a:extLst>
              </a:tr>
              <a:tr h="567642">
                <a:tc>
                  <a:txBody>
                    <a:bodyPr/>
                    <a:lstStyle/>
                    <a:p>
                      <a:r>
                        <a:rPr lang="en-US" sz="1000"/>
                        <a:t>BMS</a:t>
                      </a:r>
                    </a:p>
                  </a:txBody>
                  <a:tcPr anchor="ctr"/>
                </a:tc>
                <a:tc>
                  <a:txBody>
                    <a:bodyPr/>
                    <a:lstStyle/>
                    <a:p>
                      <a:r>
                        <a:rPr lang="en-US" sz="1000" err="1"/>
                        <a:t>Ozanimond</a:t>
                      </a:r>
                      <a:endParaRPr lang="en-US" sz="1000"/>
                    </a:p>
                  </a:txBody>
                  <a:tcPr anchor="ctr"/>
                </a:tc>
                <a:tc>
                  <a:txBody>
                    <a:bodyPr/>
                    <a:lstStyle/>
                    <a:p>
                      <a:r>
                        <a:rPr lang="en-US" sz="1000"/>
                        <a:t>Sphingosine 1-phosphate 1 receptor agonist; Sphingosine 1-phosphate 5 receptor agonist</a:t>
                      </a:r>
                    </a:p>
                  </a:txBody>
                  <a:tcPr anchor="ctr"/>
                </a:tc>
                <a:extLst>
                  <a:ext uri="{0D108BD9-81ED-4DB2-BD59-A6C34878D82A}">
                    <a16:rowId xmlns:a16="http://schemas.microsoft.com/office/drawing/2014/main" val="263424114"/>
                  </a:ext>
                </a:extLst>
              </a:tr>
              <a:tr h="382348">
                <a:tc>
                  <a:txBody>
                    <a:bodyPr/>
                    <a:lstStyle/>
                    <a:p>
                      <a:r>
                        <a:rPr lang="en-US" sz="1000" err="1"/>
                        <a:t>Abivax</a:t>
                      </a:r>
                      <a:endParaRPr lang="en-US" sz="1000"/>
                    </a:p>
                  </a:txBody>
                  <a:tcPr anchor="ctr"/>
                </a:tc>
                <a:tc>
                  <a:txBody>
                    <a:bodyPr/>
                    <a:lstStyle/>
                    <a:p>
                      <a:r>
                        <a:rPr lang="en-US" sz="1000" err="1"/>
                        <a:t>Obefazimod</a:t>
                      </a:r>
                      <a:endParaRPr lang="en-US" sz="1000"/>
                    </a:p>
                  </a:txBody>
                  <a:tcPr anchor="ctr"/>
                </a:tc>
                <a:tc>
                  <a:txBody>
                    <a:bodyPr/>
                    <a:lstStyle/>
                    <a:p>
                      <a:r>
                        <a:rPr lang="sv-SE" sz="1000"/>
                        <a:t>HIV rev inhibitor; MicroRNA stimulant</a:t>
                      </a:r>
                      <a:endParaRPr lang="en-US" sz="1000"/>
                    </a:p>
                  </a:txBody>
                  <a:tcPr anchor="ctr"/>
                </a:tc>
                <a:extLst>
                  <a:ext uri="{0D108BD9-81ED-4DB2-BD59-A6C34878D82A}">
                    <a16:rowId xmlns:a16="http://schemas.microsoft.com/office/drawing/2014/main" val="1253599054"/>
                  </a:ext>
                </a:extLst>
              </a:tr>
              <a:tr h="382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AbbVie</a:t>
                      </a:r>
                    </a:p>
                  </a:txBody>
                  <a:tcPr anchor="ctr"/>
                </a:tc>
                <a:tc>
                  <a:txBody>
                    <a:bodyPr/>
                    <a:lstStyle/>
                    <a:p>
                      <a:r>
                        <a:rPr lang="en-US" sz="1000"/>
                        <a:t>Upadacitinib</a:t>
                      </a:r>
                    </a:p>
                  </a:txBody>
                  <a:tcPr anchor="ctr"/>
                </a:tc>
                <a:tc>
                  <a:txBody>
                    <a:bodyPr/>
                    <a:lstStyle/>
                    <a:p>
                      <a:r>
                        <a:rPr lang="en-US" sz="1000"/>
                        <a:t>JAK inhibitor</a:t>
                      </a:r>
                    </a:p>
                  </a:txBody>
                  <a:tcPr anchor="ctr"/>
                </a:tc>
                <a:extLst>
                  <a:ext uri="{0D108BD9-81ED-4DB2-BD59-A6C34878D82A}">
                    <a16:rowId xmlns:a16="http://schemas.microsoft.com/office/drawing/2014/main" val="327632795"/>
                  </a:ext>
                </a:extLst>
              </a:tr>
              <a:tr h="382348">
                <a:tc>
                  <a:txBody>
                    <a:bodyPr/>
                    <a:lstStyle/>
                    <a:p>
                      <a:r>
                        <a:rPr lang="en-US" sz="1000"/>
                        <a:t>Roche</a:t>
                      </a:r>
                    </a:p>
                  </a:txBody>
                  <a:tcPr anchor="ctr"/>
                </a:tc>
                <a:tc>
                  <a:txBody>
                    <a:bodyPr/>
                    <a:lstStyle/>
                    <a:p>
                      <a:r>
                        <a:rPr lang="en-US" sz="1000"/>
                        <a:t>PF-06480605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TNF superfamily member 15</a:t>
                      </a:r>
                    </a:p>
                  </a:txBody>
                  <a:tcPr anchor="ctr"/>
                </a:tc>
                <a:extLst>
                  <a:ext uri="{0D108BD9-81ED-4DB2-BD59-A6C34878D82A}">
                    <a16:rowId xmlns:a16="http://schemas.microsoft.com/office/drawing/2014/main" val="4259269090"/>
                  </a:ext>
                </a:extLst>
              </a:tr>
              <a:tr h="567642">
                <a:tc>
                  <a:txBody>
                    <a:bodyPr/>
                    <a:lstStyle/>
                    <a:p>
                      <a:r>
                        <a:rPr lang="en-US" sz="1000"/>
                        <a:t>Merck</a:t>
                      </a:r>
                    </a:p>
                  </a:txBody>
                  <a:tcPr anchor="ctr"/>
                </a:tc>
                <a:tc>
                  <a:txBody>
                    <a:bodyPr/>
                    <a:lstStyle/>
                    <a:p>
                      <a:r>
                        <a:rPr lang="en-US" sz="1000"/>
                        <a:t>Tulisokibart</a:t>
                      </a:r>
                    </a:p>
                  </a:txBody>
                  <a:tcPr anchor="ctr"/>
                </a:tc>
                <a:tc>
                  <a:txBody>
                    <a:bodyPr/>
                    <a:lstStyle/>
                    <a:p>
                      <a:r>
                        <a:rPr lang="en-US" sz="1000"/>
                        <a:t>Tumour necrosis factor ligand 1A antagonist; Immune checkpoint stimulant</a:t>
                      </a:r>
                    </a:p>
                  </a:txBody>
                  <a:tcPr anchor="ctr"/>
                </a:tc>
                <a:extLst>
                  <a:ext uri="{0D108BD9-81ED-4DB2-BD59-A6C34878D82A}">
                    <a16:rowId xmlns:a16="http://schemas.microsoft.com/office/drawing/2014/main" val="1450886432"/>
                  </a:ext>
                </a:extLst>
              </a:tr>
              <a:tr h="409964">
                <a:tc>
                  <a:txBody>
                    <a:bodyPr/>
                    <a:lstStyle/>
                    <a:p>
                      <a:r>
                        <a:rPr lang="en-US" sz="1000"/>
                        <a:t>Takeda</a:t>
                      </a:r>
                    </a:p>
                  </a:txBody>
                  <a:tcPr anchor="ctr"/>
                </a:tc>
                <a:tc>
                  <a:txBody>
                    <a:bodyPr/>
                    <a:lstStyle/>
                    <a:p>
                      <a:r>
                        <a:rPr lang="en-US" sz="1000"/>
                        <a:t>vedolizumab</a:t>
                      </a:r>
                    </a:p>
                  </a:txBody>
                  <a:tcPr anchor="ctr"/>
                </a:tc>
                <a:tc>
                  <a:txBody>
                    <a:bodyPr/>
                    <a:lstStyle/>
                    <a:p>
                      <a:r>
                        <a:rPr lang="en-US" sz="1000"/>
                        <a:t>Immunosuppressant; Alpha4beta7 integrin antagonist</a:t>
                      </a:r>
                    </a:p>
                  </a:txBody>
                  <a:tcPr anchor="ctr"/>
                </a:tc>
                <a:extLst>
                  <a:ext uri="{0D108BD9-81ED-4DB2-BD59-A6C34878D82A}">
                    <a16:rowId xmlns:a16="http://schemas.microsoft.com/office/drawing/2014/main" val="3411081539"/>
                  </a:ext>
                </a:extLst>
              </a:tr>
            </a:tbl>
          </a:graphicData>
        </a:graphic>
      </p:graphicFrame>
      <p:sp>
        <p:nvSpPr>
          <p:cNvPr id="12" name="Rectangle: Rounded Corners 11">
            <a:extLst>
              <a:ext uri="{FF2B5EF4-FFF2-40B4-BE49-F238E27FC236}">
                <a16:creationId xmlns:a16="http://schemas.microsoft.com/office/drawing/2014/main" id="{54B468C9-39D0-18DB-BDCE-F962074E4AA0}"/>
              </a:ext>
            </a:extLst>
          </p:cNvPr>
          <p:cNvSpPr/>
          <p:nvPr/>
        </p:nvSpPr>
        <p:spPr>
          <a:xfrm>
            <a:off x="304887" y="1224510"/>
            <a:ext cx="11220806" cy="907665"/>
          </a:xfrm>
          <a:prstGeom prst="roundRect">
            <a:avLst/>
          </a:prstGeom>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Johnson Display"/>
                <a:ea typeface="+mn-ea"/>
                <a:cs typeface="+mn-cs"/>
              </a:rPr>
              <a:t>JNJ’s Competitive Edge is Steadfast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Johnson Display"/>
                <a:ea typeface="+mn-ea"/>
                <a:cs typeface="+mn-cs"/>
              </a:rPr>
              <a:t>No other program includes an IL-23 target oral peptide, making JNJ4804 and JNJ2113 programs uniquely and well positioned. </a:t>
            </a:r>
          </a:p>
        </p:txBody>
      </p:sp>
      <p:pic>
        <p:nvPicPr>
          <p:cNvPr id="15" name="Picture 14">
            <a:extLst>
              <a:ext uri="{FF2B5EF4-FFF2-40B4-BE49-F238E27FC236}">
                <a16:creationId xmlns:a16="http://schemas.microsoft.com/office/drawing/2014/main" id="{C6E8C05D-C7F2-381E-0C6E-62323401CC0E}"/>
              </a:ext>
            </a:extLst>
          </p:cNvPr>
          <p:cNvPicPr>
            <a:picLocks noChangeAspect="1"/>
          </p:cNvPicPr>
          <p:nvPr/>
        </p:nvPicPr>
        <p:blipFill>
          <a:blip r:embed="rId2"/>
          <a:stretch>
            <a:fillRect/>
          </a:stretch>
        </p:blipFill>
        <p:spPr>
          <a:xfrm>
            <a:off x="6803505" y="5187296"/>
            <a:ext cx="645042" cy="298245"/>
          </a:xfrm>
          <a:prstGeom prst="rect">
            <a:avLst/>
          </a:prstGeom>
        </p:spPr>
      </p:pic>
      <p:pic>
        <p:nvPicPr>
          <p:cNvPr id="17" name="Picture 16">
            <a:extLst>
              <a:ext uri="{FF2B5EF4-FFF2-40B4-BE49-F238E27FC236}">
                <a16:creationId xmlns:a16="http://schemas.microsoft.com/office/drawing/2014/main" id="{D1D57A8E-83DA-F5B9-D8FA-91CAD5F56414}"/>
              </a:ext>
            </a:extLst>
          </p:cNvPr>
          <p:cNvPicPr>
            <a:picLocks noChangeAspect="1"/>
          </p:cNvPicPr>
          <p:nvPr/>
        </p:nvPicPr>
        <p:blipFill>
          <a:blip r:embed="rId3"/>
          <a:stretch>
            <a:fillRect/>
          </a:stretch>
        </p:blipFill>
        <p:spPr>
          <a:xfrm>
            <a:off x="6738849" y="2632713"/>
            <a:ext cx="642849" cy="335903"/>
          </a:xfrm>
          <a:prstGeom prst="rect">
            <a:avLst/>
          </a:prstGeom>
        </p:spPr>
      </p:pic>
      <p:pic>
        <p:nvPicPr>
          <p:cNvPr id="18" name="Picture 17">
            <a:extLst>
              <a:ext uri="{FF2B5EF4-FFF2-40B4-BE49-F238E27FC236}">
                <a16:creationId xmlns:a16="http://schemas.microsoft.com/office/drawing/2014/main" id="{658097CE-F4F9-535F-87CF-A485C472B9B4}"/>
              </a:ext>
            </a:extLst>
          </p:cNvPr>
          <p:cNvPicPr>
            <a:picLocks noChangeAspect="1"/>
          </p:cNvPicPr>
          <p:nvPr/>
        </p:nvPicPr>
        <p:blipFill>
          <a:blip r:embed="rId4"/>
          <a:stretch>
            <a:fillRect/>
          </a:stretch>
        </p:blipFill>
        <p:spPr>
          <a:xfrm>
            <a:off x="6784180" y="4406114"/>
            <a:ext cx="642849" cy="200890"/>
          </a:xfrm>
          <a:prstGeom prst="rect">
            <a:avLst/>
          </a:prstGeom>
        </p:spPr>
      </p:pic>
      <p:pic>
        <p:nvPicPr>
          <p:cNvPr id="20" name="Picture 19">
            <a:extLst>
              <a:ext uri="{FF2B5EF4-FFF2-40B4-BE49-F238E27FC236}">
                <a16:creationId xmlns:a16="http://schemas.microsoft.com/office/drawing/2014/main" id="{8BD1B5D7-C282-ABBD-9684-83A80F58F9D3}"/>
              </a:ext>
            </a:extLst>
          </p:cNvPr>
          <p:cNvPicPr>
            <a:picLocks noChangeAspect="1"/>
          </p:cNvPicPr>
          <p:nvPr/>
        </p:nvPicPr>
        <p:blipFill>
          <a:blip r:embed="rId5"/>
          <a:stretch>
            <a:fillRect/>
          </a:stretch>
        </p:blipFill>
        <p:spPr>
          <a:xfrm>
            <a:off x="6738849" y="3038513"/>
            <a:ext cx="642849" cy="281509"/>
          </a:xfrm>
          <a:prstGeom prst="rect">
            <a:avLst/>
          </a:prstGeom>
        </p:spPr>
      </p:pic>
      <p:pic>
        <p:nvPicPr>
          <p:cNvPr id="21" name="Picture 20">
            <a:extLst>
              <a:ext uri="{FF2B5EF4-FFF2-40B4-BE49-F238E27FC236}">
                <a16:creationId xmlns:a16="http://schemas.microsoft.com/office/drawing/2014/main" id="{73F0DC50-D27F-127C-58D2-9252AF7AC987}"/>
              </a:ext>
            </a:extLst>
          </p:cNvPr>
          <p:cNvPicPr>
            <a:picLocks noChangeAspect="1"/>
          </p:cNvPicPr>
          <p:nvPr/>
        </p:nvPicPr>
        <p:blipFill>
          <a:blip r:embed="rId6"/>
          <a:stretch>
            <a:fillRect/>
          </a:stretch>
        </p:blipFill>
        <p:spPr>
          <a:xfrm>
            <a:off x="6784180" y="5670789"/>
            <a:ext cx="733515" cy="278230"/>
          </a:xfrm>
          <a:prstGeom prst="rect">
            <a:avLst/>
          </a:prstGeom>
        </p:spPr>
      </p:pic>
      <p:pic>
        <p:nvPicPr>
          <p:cNvPr id="23" name="Picture 22">
            <a:extLst>
              <a:ext uri="{FF2B5EF4-FFF2-40B4-BE49-F238E27FC236}">
                <a16:creationId xmlns:a16="http://schemas.microsoft.com/office/drawing/2014/main" id="{0EA70AEB-D1DC-7809-FB5D-9FA8F66DAE77}"/>
              </a:ext>
            </a:extLst>
          </p:cNvPr>
          <p:cNvPicPr>
            <a:picLocks noChangeAspect="1"/>
          </p:cNvPicPr>
          <p:nvPr/>
        </p:nvPicPr>
        <p:blipFill>
          <a:blip r:embed="rId7"/>
          <a:stretch>
            <a:fillRect/>
          </a:stretch>
        </p:blipFill>
        <p:spPr>
          <a:xfrm>
            <a:off x="6693514" y="4060114"/>
            <a:ext cx="733515" cy="220055"/>
          </a:xfrm>
          <a:prstGeom prst="rect">
            <a:avLst/>
          </a:prstGeom>
        </p:spPr>
      </p:pic>
      <p:pic>
        <p:nvPicPr>
          <p:cNvPr id="25" name="Picture 24">
            <a:extLst>
              <a:ext uri="{FF2B5EF4-FFF2-40B4-BE49-F238E27FC236}">
                <a16:creationId xmlns:a16="http://schemas.microsoft.com/office/drawing/2014/main" id="{A816DA11-12FF-85FC-1B07-1DB771E66E13}"/>
              </a:ext>
            </a:extLst>
          </p:cNvPr>
          <p:cNvPicPr>
            <a:picLocks noChangeAspect="1"/>
          </p:cNvPicPr>
          <p:nvPr/>
        </p:nvPicPr>
        <p:blipFill>
          <a:blip r:embed="rId8"/>
          <a:stretch>
            <a:fillRect/>
          </a:stretch>
        </p:blipFill>
        <p:spPr>
          <a:xfrm>
            <a:off x="6652030" y="3466040"/>
            <a:ext cx="816485" cy="294903"/>
          </a:xfrm>
          <a:prstGeom prst="rect">
            <a:avLst/>
          </a:prstGeom>
        </p:spPr>
      </p:pic>
      <p:pic>
        <p:nvPicPr>
          <p:cNvPr id="27" name="Picture 26">
            <a:extLst>
              <a:ext uri="{FF2B5EF4-FFF2-40B4-BE49-F238E27FC236}">
                <a16:creationId xmlns:a16="http://schemas.microsoft.com/office/drawing/2014/main" id="{56B7A20D-AFEB-36E4-EC6B-231D3C6BE60A}"/>
              </a:ext>
            </a:extLst>
          </p:cNvPr>
          <p:cNvPicPr>
            <a:picLocks noChangeAspect="1"/>
          </p:cNvPicPr>
          <p:nvPr/>
        </p:nvPicPr>
        <p:blipFill>
          <a:blip r:embed="rId9"/>
          <a:stretch>
            <a:fillRect/>
          </a:stretch>
        </p:blipFill>
        <p:spPr>
          <a:xfrm>
            <a:off x="6784180" y="4704683"/>
            <a:ext cx="642849" cy="348610"/>
          </a:xfrm>
          <a:prstGeom prst="rect">
            <a:avLst/>
          </a:prstGeom>
        </p:spPr>
      </p:pic>
    </p:spTree>
    <p:extLst>
      <p:ext uri="{BB962C8B-B14F-4D97-AF65-F5344CB8AC3E}">
        <p14:creationId xmlns:p14="http://schemas.microsoft.com/office/powerpoint/2010/main" val="3000425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AE57BDC-A9DD-2ABF-572E-822DE45759AD}"/>
              </a:ext>
            </a:extLst>
          </p:cNvPr>
          <p:cNvSpPr>
            <a:spLocks noGrp="1"/>
          </p:cNvSpPr>
          <p:nvPr>
            <p:ph type="sldNum" sz="quarter" idx="12"/>
          </p:nvPr>
        </p:nvSpPr>
        <p:spPr>
          <a:xfrm>
            <a:off x="11064874" y="6690187"/>
            <a:ext cx="837741" cy="153463"/>
          </a:xfrm>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58</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3" name="Title 1">
            <a:extLst>
              <a:ext uri="{FF2B5EF4-FFF2-40B4-BE49-F238E27FC236}">
                <a16:creationId xmlns:a16="http://schemas.microsoft.com/office/drawing/2014/main" id="{0C9DC505-C155-5C99-44FC-2E953AFC6133}"/>
              </a:ext>
            </a:extLst>
          </p:cNvPr>
          <p:cNvSpPr>
            <a:spLocks noGrp="1"/>
          </p:cNvSpPr>
          <p:nvPr/>
        </p:nvSpPr>
        <p:spPr>
          <a:xfrm>
            <a:off x="127421" y="34981"/>
            <a:ext cx="6713538" cy="457818"/>
          </a:xfrm>
          <a:prstGeom prst="rect">
            <a:avLst/>
          </a:prstGeom>
        </p:spPr>
        <p:txBody>
          <a:bodyPr vert="horz" wrap="square" lIns="0" tIns="0" rIns="0" bIns="0" rtlCol="0" anchor="t">
            <a:noAutofit/>
          </a:bodyPr>
          <a:lstStyle>
            <a:lvl1pPr algn="l" defTabSz="914400" rtl="0" eaLnBrk="1" latinLnBrk="0" hangingPunct="1">
              <a:lnSpc>
                <a:spcPct val="85000"/>
              </a:lnSpc>
              <a:spcBef>
                <a:spcPts val="600"/>
              </a:spcBef>
              <a:spcAft>
                <a:spcPts val="600"/>
              </a:spcAft>
              <a:buNone/>
              <a:defRPr sz="3500" b="0" i="0" kern="1200" spc="0" baseline="0">
                <a:solidFill>
                  <a:schemeClr val="tx2"/>
                </a:solidFill>
                <a:latin typeface="+mj-lt"/>
                <a:ea typeface="+mj-ea"/>
                <a:cs typeface="+mj-cs"/>
              </a:defRPr>
            </a:lvl1pPr>
          </a:lstStyle>
          <a:p>
            <a:pPr marL="0" marR="0" lvl="0" indent="0" algn="l" defTabSz="914400" rtl="0" eaLnBrk="1" fontAlgn="auto" latinLnBrk="0" hangingPunct="1">
              <a:lnSpc>
                <a:spcPct val="85000"/>
              </a:lnSpc>
              <a:spcBef>
                <a:spcPts val="600"/>
              </a:spcBef>
              <a:spcAft>
                <a:spcPts val="600"/>
              </a:spcAft>
              <a:buClrTx/>
              <a:buSzTx/>
              <a:buFontTx/>
              <a:buNone/>
              <a:tabLst/>
              <a:defRPr/>
            </a:pPr>
            <a:r>
              <a:rPr kumimoji="0" lang="en-US" sz="3500" b="1" i="0" u="none" strike="noStrike" kern="1200" cap="none" spc="0" normalizeH="0" baseline="0" noProof="0">
                <a:ln>
                  <a:noFill/>
                </a:ln>
                <a:solidFill>
                  <a:srgbClr val="EB1700"/>
                </a:solidFill>
                <a:effectLst/>
                <a:uLnTx/>
                <a:uFillTx/>
                <a:latin typeface="Johnson Display"/>
                <a:ea typeface="+mj-ea"/>
                <a:cs typeface="+mj-cs"/>
              </a:rPr>
              <a:t>UC</a:t>
            </a:r>
            <a:r>
              <a:rPr kumimoji="0" lang="en-US" sz="3500" b="0" i="0" u="none" strike="noStrike" kern="1200" cap="none" spc="0" normalizeH="0" baseline="0" noProof="0">
                <a:ln>
                  <a:noFill/>
                </a:ln>
                <a:solidFill>
                  <a:srgbClr val="EB1700"/>
                </a:solidFill>
                <a:effectLst/>
                <a:uLnTx/>
                <a:uFillTx/>
                <a:latin typeface="Johnson Display"/>
                <a:ea typeface="+mj-ea"/>
                <a:cs typeface="+mj-cs"/>
              </a:rPr>
              <a:t> Competitive Launch Timeline</a:t>
            </a:r>
          </a:p>
        </p:txBody>
      </p:sp>
      <p:grpSp>
        <p:nvGrpSpPr>
          <p:cNvPr id="98" name="Group 97">
            <a:extLst>
              <a:ext uri="{FF2B5EF4-FFF2-40B4-BE49-F238E27FC236}">
                <a16:creationId xmlns:a16="http://schemas.microsoft.com/office/drawing/2014/main" id="{CAD583C4-9008-B515-4C46-B0E2780EFA24}"/>
              </a:ext>
            </a:extLst>
          </p:cNvPr>
          <p:cNvGrpSpPr/>
          <p:nvPr/>
        </p:nvGrpSpPr>
        <p:grpSpPr>
          <a:xfrm>
            <a:off x="180535" y="1550672"/>
            <a:ext cx="764916" cy="657132"/>
            <a:chOff x="67174" y="1930166"/>
            <a:chExt cx="764916" cy="657132"/>
          </a:xfrm>
        </p:grpSpPr>
        <p:sp>
          <p:nvSpPr>
            <p:cNvPr id="99" name="Rectangle: Rounded Corners 98">
              <a:extLst>
                <a:ext uri="{FF2B5EF4-FFF2-40B4-BE49-F238E27FC236}">
                  <a16:creationId xmlns:a16="http://schemas.microsoft.com/office/drawing/2014/main" id="{781F8946-3891-952B-BAD5-816DE866C3D1}"/>
                </a:ext>
              </a:extLst>
            </p:cNvPr>
            <p:cNvSpPr/>
            <p:nvPr/>
          </p:nvSpPr>
          <p:spPr bwMode="auto">
            <a:xfrm>
              <a:off x="67174" y="1930166"/>
              <a:ext cx="764916" cy="657132"/>
            </a:xfrm>
            <a:prstGeom prst="roundRect">
              <a:avLst>
                <a:gd name="adj" fmla="val 15058"/>
              </a:avLst>
            </a:prstGeom>
            <a:noFill/>
            <a:ln w="28575" cap="flat" cmpd="sng" algn="ctr">
              <a:solidFill>
                <a:srgbClr val="50505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363"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Orals</a:t>
              </a:r>
              <a:endParaRPr kumimoji="0" lang="en-US" sz="12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pic>
          <p:nvPicPr>
            <p:cNvPr id="100" name="Graphic 99" descr="Medicine">
              <a:extLst>
                <a:ext uri="{FF2B5EF4-FFF2-40B4-BE49-F238E27FC236}">
                  <a16:creationId xmlns:a16="http://schemas.microsoft.com/office/drawing/2014/main" id="{F70F82C8-1B8A-764D-D286-A5298A8041B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5268" y="2000406"/>
              <a:ext cx="365760" cy="345005"/>
            </a:xfrm>
            <a:prstGeom prst="rect">
              <a:avLst/>
            </a:prstGeom>
          </p:spPr>
        </p:pic>
      </p:grpSp>
      <p:sp>
        <p:nvSpPr>
          <p:cNvPr id="14" name="Rectangle: Rounded Corners 13">
            <a:extLst>
              <a:ext uri="{FF2B5EF4-FFF2-40B4-BE49-F238E27FC236}">
                <a16:creationId xmlns:a16="http://schemas.microsoft.com/office/drawing/2014/main" id="{203C6176-0080-F6F6-96ED-AD3BA52D376A}"/>
              </a:ext>
            </a:extLst>
          </p:cNvPr>
          <p:cNvSpPr/>
          <p:nvPr/>
        </p:nvSpPr>
        <p:spPr bwMode="auto">
          <a:xfrm>
            <a:off x="1135866" y="3461316"/>
            <a:ext cx="10875599" cy="2982554"/>
          </a:xfrm>
          <a:prstGeom prst="roundRect">
            <a:avLst>
              <a:gd name="adj" fmla="val 8237"/>
            </a:avLst>
          </a:prstGeom>
          <a:solidFill>
            <a:srgbClr val="F4F4F4">
              <a:lumMod val="90000"/>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194"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sp>
        <p:nvSpPr>
          <p:cNvPr id="15" name="Rectangle: Rounded Corners 14">
            <a:extLst>
              <a:ext uri="{FF2B5EF4-FFF2-40B4-BE49-F238E27FC236}">
                <a16:creationId xmlns:a16="http://schemas.microsoft.com/office/drawing/2014/main" id="{C9098D40-FBE7-C3B4-103E-A8B17E3F582A}"/>
              </a:ext>
            </a:extLst>
          </p:cNvPr>
          <p:cNvSpPr/>
          <p:nvPr/>
        </p:nvSpPr>
        <p:spPr bwMode="auto">
          <a:xfrm>
            <a:off x="1162451" y="719080"/>
            <a:ext cx="10875161" cy="2688112"/>
          </a:xfrm>
          <a:prstGeom prst="roundRect">
            <a:avLst>
              <a:gd name="adj" fmla="val 8568"/>
            </a:avLst>
          </a:prstGeom>
          <a:solidFill>
            <a:srgbClr val="F4F4F4"/>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194"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sp>
        <p:nvSpPr>
          <p:cNvPr id="16" name="Rectangle: Rounded Corners 15">
            <a:extLst>
              <a:ext uri="{FF2B5EF4-FFF2-40B4-BE49-F238E27FC236}">
                <a16:creationId xmlns:a16="http://schemas.microsoft.com/office/drawing/2014/main" id="{FC948289-063D-A592-552A-8DD96BC08DC7}"/>
              </a:ext>
            </a:extLst>
          </p:cNvPr>
          <p:cNvSpPr/>
          <p:nvPr/>
        </p:nvSpPr>
        <p:spPr bwMode="auto">
          <a:xfrm>
            <a:off x="2099900" y="742092"/>
            <a:ext cx="3246590" cy="5701778"/>
          </a:xfrm>
          <a:prstGeom prst="roundRect">
            <a:avLst>
              <a:gd name="adj" fmla="val 5733"/>
            </a:avLst>
          </a:prstGeom>
          <a:solidFill>
            <a:srgbClr val="FDEBD7"/>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19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grpSp>
        <p:nvGrpSpPr>
          <p:cNvPr id="17" name="Group 16">
            <a:extLst>
              <a:ext uri="{FF2B5EF4-FFF2-40B4-BE49-F238E27FC236}">
                <a16:creationId xmlns:a16="http://schemas.microsoft.com/office/drawing/2014/main" id="{8C35FFCE-3826-2A5B-DA85-799D32730889}"/>
              </a:ext>
            </a:extLst>
          </p:cNvPr>
          <p:cNvGrpSpPr/>
          <p:nvPr/>
        </p:nvGrpSpPr>
        <p:grpSpPr>
          <a:xfrm>
            <a:off x="1162451" y="3264970"/>
            <a:ext cx="10957584" cy="350259"/>
            <a:chOff x="892142" y="3457575"/>
            <a:chExt cx="10755602" cy="350258"/>
          </a:xfrm>
          <a:solidFill>
            <a:schemeClr val="tx2"/>
          </a:solidFill>
        </p:grpSpPr>
        <p:grpSp>
          <p:nvGrpSpPr>
            <p:cNvPr id="18" name="Group 17">
              <a:extLst>
                <a:ext uri="{FF2B5EF4-FFF2-40B4-BE49-F238E27FC236}">
                  <a16:creationId xmlns:a16="http://schemas.microsoft.com/office/drawing/2014/main" id="{0242D10E-0678-D159-AF40-92E0AAF0EB8A}"/>
                </a:ext>
              </a:extLst>
            </p:cNvPr>
            <p:cNvGrpSpPr/>
            <p:nvPr/>
          </p:nvGrpSpPr>
          <p:grpSpPr>
            <a:xfrm>
              <a:off x="2383656" y="3457575"/>
              <a:ext cx="9264088" cy="350258"/>
              <a:chOff x="546100" y="3278315"/>
              <a:chExt cx="11176000" cy="704851"/>
            </a:xfrm>
            <a:grpFill/>
          </p:grpSpPr>
          <p:sp>
            <p:nvSpPr>
              <p:cNvPr id="20" name="Pentagon 3">
                <a:extLst>
                  <a:ext uri="{FF2B5EF4-FFF2-40B4-BE49-F238E27FC236}">
                    <a16:creationId xmlns:a16="http://schemas.microsoft.com/office/drawing/2014/main" id="{7758741A-E680-7A9D-8112-D6C23715F687}"/>
                  </a:ext>
                </a:extLst>
              </p:cNvPr>
              <p:cNvSpPr/>
              <p:nvPr/>
            </p:nvSpPr>
            <p:spPr>
              <a:xfrm>
                <a:off x="546100" y="3278315"/>
                <a:ext cx="1968500" cy="704851"/>
              </a:xfrm>
              <a:prstGeom prst="homePlate">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21" name="Chevron 5">
                <a:extLst>
                  <a:ext uri="{FF2B5EF4-FFF2-40B4-BE49-F238E27FC236}">
                    <a16:creationId xmlns:a16="http://schemas.microsoft.com/office/drawing/2014/main" id="{B240E976-0AD3-C5BE-C4E8-8627875674D7}"/>
                  </a:ext>
                </a:extLst>
              </p:cNvPr>
              <p:cNvSpPr/>
              <p:nvPr/>
            </p:nvSpPr>
            <p:spPr>
              <a:xfrm>
                <a:off x="23876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22" name="Chevron 7">
                <a:extLst>
                  <a:ext uri="{FF2B5EF4-FFF2-40B4-BE49-F238E27FC236}">
                    <a16:creationId xmlns:a16="http://schemas.microsoft.com/office/drawing/2014/main" id="{633B8F59-6E0C-F1AB-8444-5E9FD873CFAA}"/>
                  </a:ext>
                </a:extLst>
              </p:cNvPr>
              <p:cNvSpPr/>
              <p:nvPr/>
            </p:nvSpPr>
            <p:spPr>
              <a:xfrm>
                <a:off x="42291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23" name="Chevron 9">
                <a:extLst>
                  <a:ext uri="{FF2B5EF4-FFF2-40B4-BE49-F238E27FC236}">
                    <a16:creationId xmlns:a16="http://schemas.microsoft.com/office/drawing/2014/main" id="{80345938-6773-F2BF-61B9-169664EAD2A0}"/>
                  </a:ext>
                </a:extLst>
              </p:cNvPr>
              <p:cNvSpPr/>
              <p:nvPr/>
            </p:nvSpPr>
            <p:spPr>
              <a:xfrm>
                <a:off x="60706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24" name="Chevron 11">
                <a:extLst>
                  <a:ext uri="{FF2B5EF4-FFF2-40B4-BE49-F238E27FC236}">
                    <a16:creationId xmlns:a16="http://schemas.microsoft.com/office/drawing/2014/main" id="{0B0B59FA-2B16-7810-CC4F-70AC5211329F}"/>
                  </a:ext>
                </a:extLst>
              </p:cNvPr>
              <p:cNvSpPr/>
              <p:nvPr/>
            </p:nvSpPr>
            <p:spPr>
              <a:xfrm>
                <a:off x="79121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25" name="Chevron 13">
                <a:extLst>
                  <a:ext uri="{FF2B5EF4-FFF2-40B4-BE49-F238E27FC236}">
                    <a16:creationId xmlns:a16="http://schemas.microsoft.com/office/drawing/2014/main" id="{44847281-A881-F1C9-E541-9333E3574758}"/>
                  </a:ext>
                </a:extLst>
              </p:cNvPr>
              <p:cNvSpPr/>
              <p:nvPr/>
            </p:nvSpPr>
            <p:spPr>
              <a:xfrm>
                <a:off x="97536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grpSp>
        <p:sp>
          <p:nvSpPr>
            <p:cNvPr id="19" name="Chevron 5">
              <a:extLst>
                <a:ext uri="{FF2B5EF4-FFF2-40B4-BE49-F238E27FC236}">
                  <a16:creationId xmlns:a16="http://schemas.microsoft.com/office/drawing/2014/main" id="{40F1DE7F-B258-7A04-77CA-EEEB608D3A0D}"/>
                </a:ext>
              </a:extLst>
            </p:cNvPr>
            <p:cNvSpPr/>
            <p:nvPr/>
          </p:nvSpPr>
          <p:spPr>
            <a:xfrm>
              <a:off x="892142" y="3457575"/>
              <a:ext cx="1631743" cy="350258"/>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grpSp>
      <p:grpSp>
        <p:nvGrpSpPr>
          <p:cNvPr id="29" name="Group 28">
            <a:extLst>
              <a:ext uri="{FF2B5EF4-FFF2-40B4-BE49-F238E27FC236}">
                <a16:creationId xmlns:a16="http://schemas.microsoft.com/office/drawing/2014/main" id="{D8D40582-62D1-0D3A-2A14-9DE99FA50998}"/>
              </a:ext>
            </a:extLst>
          </p:cNvPr>
          <p:cNvGrpSpPr/>
          <p:nvPr/>
        </p:nvGrpSpPr>
        <p:grpSpPr>
          <a:xfrm>
            <a:off x="180535" y="4578103"/>
            <a:ext cx="764916" cy="687257"/>
            <a:chOff x="221238" y="4337656"/>
            <a:chExt cx="764916" cy="687257"/>
          </a:xfrm>
        </p:grpSpPr>
        <p:sp>
          <p:nvSpPr>
            <p:cNvPr id="30" name="Rectangle: Rounded Corners 29">
              <a:extLst>
                <a:ext uri="{FF2B5EF4-FFF2-40B4-BE49-F238E27FC236}">
                  <a16:creationId xmlns:a16="http://schemas.microsoft.com/office/drawing/2014/main" id="{5D58D7BE-F964-4998-C833-F378B4067C23}"/>
                </a:ext>
              </a:extLst>
            </p:cNvPr>
            <p:cNvSpPr/>
            <p:nvPr/>
          </p:nvSpPr>
          <p:spPr bwMode="auto">
            <a:xfrm>
              <a:off x="221238" y="4337656"/>
              <a:ext cx="764916" cy="687257"/>
            </a:xfrm>
            <a:prstGeom prst="roundRect">
              <a:avLst>
                <a:gd name="adj" fmla="val 13449"/>
              </a:avLst>
            </a:prstGeom>
            <a:noFill/>
            <a:ln w="28575" cap="flat" cmpd="sng" algn="ctr">
              <a:solidFill>
                <a:srgbClr val="21212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194"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SQ/IV</a:t>
              </a:r>
              <a:endParaRPr kumimoji="0" lang="en-US" sz="12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pic>
          <p:nvPicPr>
            <p:cNvPr id="31" name="Graphic 30" descr="Needle">
              <a:extLst>
                <a:ext uri="{FF2B5EF4-FFF2-40B4-BE49-F238E27FC236}">
                  <a16:creationId xmlns:a16="http://schemas.microsoft.com/office/drawing/2014/main" id="{444FC0A6-60E2-0D10-03A9-B07B36DEE45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080" y="4375373"/>
              <a:ext cx="365760" cy="345006"/>
            </a:xfrm>
            <a:prstGeom prst="rect">
              <a:avLst/>
            </a:prstGeom>
          </p:spPr>
        </p:pic>
      </p:grpSp>
      <p:sp>
        <p:nvSpPr>
          <p:cNvPr id="32" name="TextBox 31">
            <a:extLst>
              <a:ext uri="{FF2B5EF4-FFF2-40B4-BE49-F238E27FC236}">
                <a16:creationId xmlns:a16="http://schemas.microsoft.com/office/drawing/2014/main" id="{2319365A-ED22-D075-1EEE-B64C8CA1F67F}"/>
              </a:ext>
            </a:extLst>
          </p:cNvPr>
          <p:cNvSpPr txBox="1"/>
          <p:nvPr/>
        </p:nvSpPr>
        <p:spPr>
          <a:xfrm>
            <a:off x="6270008" y="3314278"/>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2026</a:t>
            </a:r>
          </a:p>
        </p:txBody>
      </p:sp>
      <p:sp>
        <p:nvSpPr>
          <p:cNvPr id="33" name="TextBox 32">
            <a:extLst>
              <a:ext uri="{FF2B5EF4-FFF2-40B4-BE49-F238E27FC236}">
                <a16:creationId xmlns:a16="http://schemas.microsoft.com/office/drawing/2014/main" id="{580D4657-F0AC-01C7-E316-6C338BDEE101}"/>
              </a:ext>
            </a:extLst>
          </p:cNvPr>
          <p:cNvSpPr txBox="1"/>
          <p:nvPr/>
        </p:nvSpPr>
        <p:spPr>
          <a:xfrm>
            <a:off x="7077648" y="3315189"/>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2027</a:t>
            </a:r>
          </a:p>
        </p:txBody>
      </p:sp>
      <p:sp>
        <p:nvSpPr>
          <p:cNvPr id="34" name="TextBox 33">
            <a:extLst>
              <a:ext uri="{FF2B5EF4-FFF2-40B4-BE49-F238E27FC236}">
                <a16:creationId xmlns:a16="http://schemas.microsoft.com/office/drawing/2014/main" id="{7668B849-FB07-F2F6-708B-D15D856A3E89}"/>
              </a:ext>
            </a:extLst>
          </p:cNvPr>
          <p:cNvSpPr txBox="1"/>
          <p:nvPr/>
        </p:nvSpPr>
        <p:spPr>
          <a:xfrm>
            <a:off x="7885293" y="3312453"/>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2028</a:t>
            </a:r>
          </a:p>
        </p:txBody>
      </p:sp>
      <p:sp>
        <p:nvSpPr>
          <p:cNvPr id="35" name="TextBox 34">
            <a:extLst>
              <a:ext uri="{FF2B5EF4-FFF2-40B4-BE49-F238E27FC236}">
                <a16:creationId xmlns:a16="http://schemas.microsoft.com/office/drawing/2014/main" id="{FD5CE548-E4CB-AEA7-62B6-881255EFD67B}"/>
              </a:ext>
            </a:extLst>
          </p:cNvPr>
          <p:cNvSpPr txBox="1"/>
          <p:nvPr/>
        </p:nvSpPr>
        <p:spPr>
          <a:xfrm>
            <a:off x="9500579" y="3311538"/>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2030</a:t>
            </a:r>
          </a:p>
        </p:txBody>
      </p:sp>
      <p:sp>
        <p:nvSpPr>
          <p:cNvPr id="36" name="TextBox 35">
            <a:extLst>
              <a:ext uri="{FF2B5EF4-FFF2-40B4-BE49-F238E27FC236}">
                <a16:creationId xmlns:a16="http://schemas.microsoft.com/office/drawing/2014/main" id="{7F39F5F8-9453-983C-AFAA-6A353ACAC3AB}"/>
              </a:ext>
            </a:extLst>
          </p:cNvPr>
          <p:cNvSpPr txBox="1"/>
          <p:nvPr/>
        </p:nvSpPr>
        <p:spPr>
          <a:xfrm>
            <a:off x="10308219" y="3316104"/>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2031</a:t>
            </a:r>
          </a:p>
        </p:txBody>
      </p:sp>
      <p:sp>
        <p:nvSpPr>
          <p:cNvPr id="37" name="TextBox 36">
            <a:extLst>
              <a:ext uri="{FF2B5EF4-FFF2-40B4-BE49-F238E27FC236}">
                <a16:creationId xmlns:a16="http://schemas.microsoft.com/office/drawing/2014/main" id="{2264CF2C-7617-DE29-DEE4-6C63A2CB1697}"/>
              </a:ext>
            </a:extLst>
          </p:cNvPr>
          <p:cNvSpPr txBox="1"/>
          <p:nvPr/>
        </p:nvSpPr>
        <p:spPr>
          <a:xfrm>
            <a:off x="5462364" y="3310625"/>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2025</a:t>
            </a:r>
          </a:p>
        </p:txBody>
      </p:sp>
      <p:sp>
        <p:nvSpPr>
          <p:cNvPr id="38" name="TextBox 37">
            <a:extLst>
              <a:ext uri="{FF2B5EF4-FFF2-40B4-BE49-F238E27FC236}">
                <a16:creationId xmlns:a16="http://schemas.microsoft.com/office/drawing/2014/main" id="{D86A11A4-17DF-6298-0E3B-2811310BA023}"/>
              </a:ext>
            </a:extLst>
          </p:cNvPr>
          <p:cNvSpPr txBox="1"/>
          <p:nvPr/>
        </p:nvSpPr>
        <p:spPr>
          <a:xfrm>
            <a:off x="8692939" y="3313365"/>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2029</a:t>
            </a:r>
          </a:p>
        </p:txBody>
      </p:sp>
      <p:sp>
        <p:nvSpPr>
          <p:cNvPr id="39" name="Rectangle 38">
            <a:extLst>
              <a:ext uri="{FF2B5EF4-FFF2-40B4-BE49-F238E27FC236}">
                <a16:creationId xmlns:a16="http://schemas.microsoft.com/office/drawing/2014/main" id="{BC69B33E-ECDE-280F-3A51-AC08F5BB33F9}"/>
              </a:ext>
            </a:extLst>
          </p:cNvPr>
          <p:cNvSpPr/>
          <p:nvPr/>
        </p:nvSpPr>
        <p:spPr bwMode="auto">
          <a:xfrm>
            <a:off x="2202802" y="3309141"/>
            <a:ext cx="2444255" cy="276999"/>
          </a:xfrm>
          <a:prstGeom prst="rect">
            <a:avLst/>
          </a:pr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194"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Marketed</a:t>
            </a:r>
            <a:endParaRPr kumimoji="0" 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sp>
        <p:nvSpPr>
          <p:cNvPr id="42" name="Rectangle 41">
            <a:extLst>
              <a:ext uri="{FF2B5EF4-FFF2-40B4-BE49-F238E27FC236}">
                <a16:creationId xmlns:a16="http://schemas.microsoft.com/office/drawing/2014/main" id="{79541274-2BC1-7E36-F87C-EC691DA10B2C}"/>
              </a:ext>
            </a:extLst>
          </p:cNvPr>
          <p:cNvSpPr/>
          <p:nvPr/>
        </p:nvSpPr>
        <p:spPr bwMode="auto">
          <a:xfrm>
            <a:off x="1166157" y="3717349"/>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err="1">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aTNF</a:t>
            </a:r>
            <a:endParaRPr kumimoji="0" lang="en-US" sz="11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sp>
        <p:nvSpPr>
          <p:cNvPr id="43" name="Rectangle 42">
            <a:extLst>
              <a:ext uri="{FF2B5EF4-FFF2-40B4-BE49-F238E27FC236}">
                <a16:creationId xmlns:a16="http://schemas.microsoft.com/office/drawing/2014/main" id="{2D09D4EA-9202-D368-3599-416DA1CDE0F6}"/>
              </a:ext>
            </a:extLst>
          </p:cNvPr>
          <p:cNvSpPr/>
          <p:nvPr/>
        </p:nvSpPr>
        <p:spPr bwMode="auto">
          <a:xfrm>
            <a:off x="1188157" y="4173535"/>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IL12/23</a:t>
            </a:r>
          </a:p>
        </p:txBody>
      </p:sp>
      <p:sp>
        <p:nvSpPr>
          <p:cNvPr id="44" name="Rectangle 43">
            <a:extLst>
              <a:ext uri="{FF2B5EF4-FFF2-40B4-BE49-F238E27FC236}">
                <a16:creationId xmlns:a16="http://schemas.microsoft.com/office/drawing/2014/main" id="{D00C58CB-B24C-AB18-D7D0-494D9097381B}"/>
              </a:ext>
            </a:extLst>
          </p:cNvPr>
          <p:cNvSpPr/>
          <p:nvPr/>
        </p:nvSpPr>
        <p:spPr bwMode="auto">
          <a:xfrm>
            <a:off x="1154880" y="4516021"/>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a4b7</a:t>
            </a:r>
          </a:p>
        </p:txBody>
      </p:sp>
      <p:sp>
        <p:nvSpPr>
          <p:cNvPr id="45" name="Rectangle 44">
            <a:extLst>
              <a:ext uri="{FF2B5EF4-FFF2-40B4-BE49-F238E27FC236}">
                <a16:creationId xmlns:a16="http://schemas.microsoft.com/office/drawing/2014/main" id="{33C508A3-5EAE-8E88-C387-A03700AA723E}"/>
              </a:ext>
            </a:extLst>
          </p:cNvPr>
          <p:cNvSpPr/>
          <p:nvPr/>
        </p:nvSpPr>
        <p:spPr bwMode="auto">
          <a:xfrm>
            <a:off x="1162451" y="4959095"/>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IL23</a:t>
            </a:r>
          </a:p>
        </p:txBody>
      </p:sp>
      <p:sp>
        <p:nvSpPr>
          <p:cNvPr id="46" name="Rectangle 45">
            <a:extLst>
              <a:ext uri="{FF2B5EF4-FFF2-40B4-BE49-F238E27FC236}">
                <a16:creationId xmlns:a16="http://schemas.microsoft.com/office/drawing/2014/main" id="{B71B95AE-873C-7995-C1C3-29D60DBE21A4}"/>
              </a:ext>
            </a:extLst>
          </p:cNvPr>
          <p:cNvSpPr/>
          <p:nvPr/>
        </p:nvSpPr>
        <p:spPr>
          <a:xfrm>
            <a:off x="2577852" y="4150580"/>
            <a:ext cx="1425823" cy="261610"/>
          </a:xfrm>
          <a:prstGeom prst="rect">
            <a:avLst/>
          </a:prstGeom>
        </p:spPr>
        <p:txBody>
          <a:bodyPr wrap="square">
            <a:spAutoFit/>
          </a:bodyPr>
          <a:lstStyle/>
          <a:p>
            <a:pPr marL="0" marR="0" lvl="0" indent="0" algn="ctr" defTabSz="685466" rtl="0" eaLnBrk="1" fontAlgn="ctr"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1C75BC"/>
                </a:solidFill>
                <a:effectLst/>
                <a:uLnTx/>
                <a:uFillTx/>
                <a:latin typeface="Verdana" panose="020B0604030504040204" pitchFamily="34" charset="0"/>
                <a:ea typeface="Verdana" panose="020B0604030504040204" pitchFamily="34" charset="0"/>
                <a:cs typeface="+mn-cs"/>
              </a:rPr>
              <a:t>STELARA</a:t>
            </a:r>
          </a:p>
        </p:txBody>
      </p:sp>
      <p:sp>
        <p:nvSpPr>
          <p:cNvPr id="47" name="Rectangle 46">
            <a:extLst>
              <a:ext uri="{FF2B5EF4-FFF2-40B4-BE49-F238E27FC236}">
                <a16:creationId xmlns:a16="http://schemas.microsoft.com/office/drawing/2014/main" id="{DABFA9C0-0517-C7EE-97F8-FB9F5E8195E4}"/>
              </a:ext>
            </a:extLst>
          </p:cNvPr>
          <p:cNvSpPr/>
          <p:nvPr/>
        </p:nvSpPr>
        <p:spPr>
          <a:xfrm>
            <a:off x="2417492" y="4940865"/>
            <a:ext cx="1870943" cy="430887"/>
          </a:xfrm>
          <a:prstGeom prst="rect">
            <a:avLst/>
          </a:prstGeom>
        </p:spPr>
        <p:txBody>
          <a:bodyPr wrap="square">
            <a:spAutoFit/>
          </a:bodyPr>
          <a:lstStyle/>
          <a:p>
            <a:pPr marL="0" marR="0" lvl="0" indent="0" algn="ctr" defTabSz="685466" rtl="0" eaLnBrk="1" fontAlgn="ctr"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err="1">
                <a:ln>
                  <a:noFill/>
                </a:ln>
                <a:solidFill>
                  <a:srgbClr val="212121"/>
                </a:solidFill>
                <a:effectLst/>
                <a:uLnTx/>
                <a:uFillTx/>
                <a:latin typeface="Verdana" panose="020B0604030504040204" pitchFamily="34" charset="0"/>
                <a:ea typeface="Verdana" panose="020B0604030504040204" pitchFamily="34" charset="0"/>
                <a:cs typeface="+mn-cs"/>
              </a:rPr>
              <a:t>Omvoh</a:t>
            </a:r>
            <a:r>
              <a:rPr kumimoji="0" lang="en-US" sz="1100" b="1"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 Skyrizi, </a:t>
            </a:r>
            <a:r>
              <a:rPr kumimoji="0" lang="en-US" sz="1100" b="1" i="0" u="none" strike="noStrike" kern="1200" cap="none" spc="0" normalizeH="0" baseline="0" noProof="0">
                <a:ln>
                  <a:noFill/>
                </a:ln>
                <a:solidFill>
                  <a:srgbClr val="1C75BC"/>
                </a:solidFill>
                <a:effectLst/>
                <a:uLnTx/>
                <a:uFillTx/>
                <a:latin typeface="Verdana" panose="020B0604030504040204" pitchFamily="34" charset="0"/>
                <a:ea typeface="Verdana" panose="020B0604030504040204" pitchFamily="34" charset="0"/>
                <a:cs typeface="+mn-cs"/>
              </a:rPr>
              <a:t>TREMFYA </a:t>
            </a:r>
          </a:p>
        </p:txBody>
      </p:sp>
      <p:sp>
        <p:nvSpPr>
          <p:cNvPr id="48" name="Rectangle 47">
            <a:extLst>
              <a:ext uri="{FF2B5EF4-FFF2-40B4-BE49-F238E27FC236}">
                <a16:creationId xmlns:a16="http://schemas.microsoft.com/office/drawing/2014/main" id="{6A53AE45-A9EF-30EA-5031-609FA6DD074A}"/>
              </a:ext>
            </a:extLst>
          </p:cNvPr>
          <p:cNvSpPr/>
          <p:nvPr/>
        </p:nvSpPr>
        <p:spPr>
          <a:xfrm>
            <a:off x="2128902" y="3650422"/>
            <a:ext cx="2511837" cy="430887"/>
          </a:xfrm>
          <a:prstGeom prst="rect">
            <a:avLst/>
          </a:prstGeom>
        </p:spPr>
        <p:txBody>
          <a:bodyPr wrap="square" lIns="91440" tIns="45720" rIns="91440" bIns="45720" anchor="t">
            <a:spAutoFit/>
          </a:bodyPr>
          <a:lstStyle/>
          <a:p>
            <a:pPr marL="0" marR="0" lvl="0" indent="0" algn="ctr" defTabSz="685466" rtl="0" eaLnBrk="1" fontAlgn="ctr"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C75BC"/>
                </a:solidFill>
                <a:effectLst/>
                <a:uLnTx/>
                <a:uFillTx/>
                <a:latin typeface="Verdana" panose="020B0604030504040204" pitchFamily="34" charset="0"/>
                <a:ea typeface="Verdana" panose="020B0604030504040204" pitchFamily="34" charset="0"/>
                <a:cs typeface="+mn-cs"/>
              </a:rPr>
              <a:t>REMICADE, </a:t>
            </a:r>
            <a:r>
              <a:rPr kumimoji="0" lang="en-US" sz="11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Humira, </a:t>
            </a:r>
            <a:r>
              <a:rPr kumimoji="0" lang="en-US" sz="1100" b="1" i="0" u="none" strike="noStrike" kern="1200" cap="none" spc="0" normalizeH="0" baseline="0" noProof="0">
                <a:ln>
                  <a:noFill/>
                </a:ln>
                <a:solidFill>
                  <a:srgbClr val="1C75BC"/>
                </a:solidFill>
                <a:effectLst/>
                <a:uLnTx/>
                <a:uFillTx/>
                <a:latin typeface="Verdana" panose="020B0604030504040204" pitchFamily="34" charset="0"/>
                <a:ea typeface="Verdana" panose="020B0604030504040204" pitchFamily="34" charset="0"/>
                <a:cs typeface="+mn-cs"/>
              </a:rPr>
              <a:t>SIMPONI</a:t>
            </a:r>
            <a:r>
              <a:rPr kumimoji="0" lang="en-US" sz="11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 IFX &amp; ADA Biosimilars</a:t>
            </a:r>
            <a:endParaRPr kumimoji="0" lang="en-US" sz="11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Arial"/>
            </a:endParaRPr>
          </a:p>
        </p:txBody>
      </p:sp>
      <p:sp>
        <p:nvSpPr>
          <p:cNvPr id="49" name="Rectangle 48">
            <a:extLst>
              <a:ext uri="{FF2B5EF4-FFF2-40B4-BE49-F238E27FC236}">
                <a16:creationId xmlns:a16="http://schemas.microsoft.com/office/drawing/2014/main" id="{16F22A5D-1812-CD07-E343-2AB44EC66E55}"/>
              </a:ext>
            </a:extLst>
          </p:cNvPr>
          <p:cNvSpPr/>
          <p:nvPr/>
        </p:nvSpPr>
        <p:spPr>
          <a:xfrm>
            <a:off x="2026410" y="4477223"/>
            <a:ext cx="2653109" cy="261610"/>
          </a:xfrm>
          <a:prstGeom prst="rect">
            <a:avLst/>
          </a:prstGeom>
        </p:spPr>
        <p:txBody>
          <a:bodyPr wrap="square" lIns="91440" tIns="45720" rIns="91440" bIns="45720" anchor="t">
            <a:spAutoFit/>
          </a:bodyPr>
          <a:lstStyle/>
          <a:p>
            <a:pPr marL="0" marR="0" lvl="0" indent="0" algn="ctr" defTabSz="685466" rtl="0" eaLnBrk="1" fontAlgn="ctr"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Entyvio IV &amp; SC</a:t>
            </a:r>
          </a:p>
        </p:txBody>
      </p:sp>
      <p:cxnSp>
        <p:nvCxnSpPr>
          <p:cNvPr id="50" name="Straight Connector 49">
            <a:extLst>
              <a:ext uri="{FF2B5EF4-FFF2-40B4-BE49-F238E27FC236}">
                <a16:creationId xmlns:a16="http://schemas.microsoft.com/office/drawing/2014/main" id="{D26CB111-5188-BCBB-198E-5B1FC1F4D216}"/>
              </a:ext>
            </a:extLst>
          </p:cNvPr>
          <p:cNvCxnSpPr>
            <a:cxnSpLocks/>
          </p:cNvCxnSpPr>
          <p:nvPr/>
        </p:nvCxnSpPr>
        <p:spPr bwMode="auto">
          <a:xfrm>
            <a:off x="2067258" y="4093219"/>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cxnSp>
        <p:nvCxnSpPr>
          <p:cNvPr id="52" name="Straight Connector 51">
            <a:extLst>
              <a:ext uri="{FF2B5EF4-FFF2-40B4-BE49-F238E27FC236}">
                <a16:creationId xmlns:a16="http://schemas.microsoft.com/office/drawing/2014/main" id="{1FFF6D11-C11B-9444-2C26-FC89BDC17B38}"/>
              </a:ext>
            </a:extLst>
          </p:cNvPr>
          <p:cNvCxnSpPr>
            <a:cxnSpLocks/>
          </p:cNvCxnSpPr>
          <p:nvPr/>
        </p:nvCxnSpPr>
        <p:spPr bwMode="auto">
          <a:xfrm>
            <a:off x="2044067" y="4794876"/>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cxnSp>
        <p:nvCxnSpPr>
          <p:cNvPr id="53" name="Straight Connector 52">
            <a:extLst>
              <a:ext uri="{FF2B5EF4-FFF2-40B4-BE49-F238E27FC236}">
                <a16:creationId xmlns:a16="http://schemas.microsoft.com/office/drawing/2014/main" id="{A45C76F6-3FCB-BEFB-30E2-4D3D29DB5DC2}"/>
              </a:ext>
            </a:extLst>
          </p:cNvPr>
          <p:cNvCxnSpPr>
            <a:cxnSpLocks/>
          </p:cNvCxnSpPr>
          <p:nvPr/>
        </p:nvCxnSpPr>
        <p:spPr bwMode="auto">
          <a:xfrm>
            <a:off x="2120642" y="1123863"/>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cxnSp>
        <p:nvCxnSpPr>
          <p:cNvPr id="54" name="Straight Connector 53">
            <a:extLst>
              <a:ext uri="{FF2B5EF4-FFF2-40B4-BE49-F238E27FC236}">
                <a16:creationId xmlns:a16="http://schemas.microsoft.com/office/drawing/2014/main" id="{D045F20A-D9A6-B519-1D69-29B402738C23}"/>
              </a:ext>
            </a:extLst>
          </p:cNvPr>
          <p:cNvCxnSpPr>
            <a:cxnSpLocks/>
          </p:cNvCxnSpPr>
          <p:nvPr/>
        </p:nvCxnSpPr>
        <p:spPr bwMode="auto">
          <a:xfrm>
            <a:off x="2067258" y="2173901"/>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cxnSp>
        <p:nvCxnSpPr>
          <p:cNvPr id="55" name="Straight Connector 54">
            <a:extLst>
              <a:ext uri="{FF2B5EF4-FFF2-40B4-BE49-F238E27FC236}">
                <a16:creationId xmlns:a16="http://schemas.microsoft.com/office/drawing/2014/main" id="{96DFC116-FC80-7D21-4420-23F76579A8E2}"/>
              </a:ext>
            </a:extLst>
          </p:cNvPr>
          <p:cNvCxnSpPr>
            <a:cxnSpLocks/>
          </p:cNvCxnSpPr>
          <p:nvPr/>
        </p:nvCxnSpPr>
        <p:spPr bwMode="auto">
          <a:xfrm>
            <a:off x="2044067" y="2605260"/>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sp>
        <p:nvSpPr>
          <p:cNvPr id="56" name="Rectangle 55">
            <a:extLst>
              <a:ext uri="{FF2B5EF4-FFF2-40B4-BE49-F238E27FC236}">
                <a16:creationId xmlns:a16="http://schemas.microsoft.com/office/drawing/2014/main" id="{30B748B4-15C6-CEE1-3E8C-B639A7E90130}"/>
              </a:ext>
            </a:extLst>
          </p:cNvPr>
          <p:cNvSpPr/>
          <p:nvPr/>
        </p:nvSpPr>
        <p:spPr bwMode="auto">
          <a:xfrm>
            <a:off x="1222526" y="826256"/>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JAK</a:t>
            </a:r>
          </a:p>
        </p:txBody>
      </p:sp>
      <p:sp>
        <p:nvSpPr>
          <p:cNvPr id="57" name="Rectangle 56">
            <a:extLst>
              <a:ext uri="{FF2B5EF4-FFF2-40B4-BE49-F238E27FC236}">
                <a16:creationId xmlns:a16="http://schemas.microsoft.com/office/drawing/2014/main" id="{7606E763-6D1D-C37C-775B-6E4BBE0B9574}"/>
              </a:ext>
            </a:extLst>
          </p:cNvPr>
          <p:cNvSpPr/>
          <p:nvPr/>
        </p:nvSpPr>
        <p:spPr bwMode="auto">
          <a:xfrm>
            <a:off x="1195728" y="1785699"/>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TYK2</a:t>
            </a:r>
          </a:p>
        </p:txBody>
      </p:sp>
      <p:sp>
        <p:nvSpPr>
          <p:cNvPr id="58" name="Rectangle 57">
            <a:extLst>
              <a:ext uri="{FF2B5EF4-FFF2-40B4-BE49-F238E27FC236}">
                <a16:creationId xmlns:a16="http://schemas.microsoft.com/office/drawing/2014/main" id="{BE695543-C6AE-8941-E239-28E75FB00DE6}"/>
              </a:ext>
            </a:extLst>
          </p:cNvPr>
          <p:cNvSpPr/>
          <p:nvPr/>
        </p:nvSpPr>
        <p:spPr bwMode="auto">
          <a:xfrm>
            <a:off x="1192869" y="2271343"/>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IL23</a:t>
            </a:r>
          </a:p>
        </p:txBody>
      </p:sp>
      <p:sp>
        <p:nvSpPr>
          <p:cNvPr id="59" name="Rectangle 58">
            <a:extLst>
              <a:ext uri="{FF2B5EF4-FFF2-40B4-BE49-F238E27FC236}">
                <a16:creationId xmlns:a16="http://schemas.microsoft.com/office/drawing/2014/main" id="{B43FF641-CFC3-FF4C-7A43-2FF1E0190052}"/>
              </a:ext>
            </a:extLst>
          </p:cNvPr>
          <p:cNvSpPr/>
          <p:nvPr/>
        </p:nvSpPr>
        <p:spPr bwMode="auto">
          <a:xfrm>
            <a:off x="1182436" y="2779097"/>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Other</a:t>
            </a:r>
          </a:p>
        </p:txBody>
      </p:sp>
      <p:sp>
        <p:nvSpPr>
          <p:cNvPr id="60" name="Rectangle 59">
            <a:extLst>
              <a:ext uri="{FF2B5EF4-FFF2-40B4-BE49-F238E27FC236}">
                <a16:creationId xmlns:a16="http://schemas.microsoft.com/office/drawing/2014/main" id="{FADC9DAD-4D40-FBE1-208A-A3E8D3342AD7}"/>
              </a:ext>
            </a:extLst>
          </p:cNvPr>
          <p:cNvSpPr/>
          <p:nvPr/>
        </p:nvSpPr>
        <p:spPr>
          <a:xfrm>
            <a:off x="1945747" y="828799"/>
            <a:ext cx="2930394" cy="261610"/>
          </a:xfrm>
          <a:prstGeom prst="rect">
            <a:avLst/>
          </a:prstGeom>
        </p:spPr>
        <p:txBody>
          <a:bodyPr wrap="square">
            <a:spAutoFit/>
          </a:bodyPr>
          <a:lstStyle/>
          <a:p>
            <a:pPr marL="0" marR="0" lvl="0" indent="0" algn="ctr" defTabSz="685466" rtl="0" eaLnBrk="1" fontAlgn="ctr"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Xeljanz, </a:t>
            </a:r>
            <a:r>
              <a:rPr kumimoji="0" lang="en-US" sz="1100" b="1"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Rinvoq</a:t>
            </a:r>
            <a:r>
              <a:rPr kumimoji="0" lang="en-US" sz="11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err="1">
                <a:ln>
                  <a:noFill/>
                </a:ln>
                <a:solidFill>
                  <a:srgbClr val="212121"/>
                </a:solidFill>
                <a:effectLst/>
                <a:uLnTx/>
                <a:uFillTx/>
                <a:latin typeface="Verdana" panose="020B0604030504040204" pitchFamily="34" charset="0"/>
                <a:ea typeface="Verdana" panose="020B0604030504040204" pitchFamily="34" charset="0"/>
                <a:cs typeface="+mn-cs"/>
              </a:rPr>
              <a:t>Jyseleca</a:t>
            </a:r>
            <a:r>
              <a:rPr kumimoji="0" lang="en-US" sz="11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 (EU-only)</a:t>
            </a:r>
          </a:p>
        </p:txBody>
      </p:sp>
      <p:sp>
        <p:nvSpPr>
          <p:cNvPr id="69" name="AutoShape 8" descr="Welcome to the SILIQ® website">
            <a:extLst>
              <a:ext uri="{FF2B5EF4-FFF2-40B4-BE49-F238E27FC236}">
                <a16:creationId xmlns:a16="http://schemas.microsoft.com/office/drawing/2014/main" id="{A826F84A-0815-7C15-E742-3A11AEB3CAB6}"/>
              </a:ext>
            </a:extLst>
          </p:cNvPr>
          <p:cNvSpPr>
            <a:spLocks noChangeAspect="1" noChangeArrowheads="1"/>
          </p:cNvSpPr>
          <p:nvPr/>
        </p:nvSpPr>
        <p:spPr bwMode="auto">
          <a:xfrm>
            <a:off x="6178731" y="3480463"/>
            <a:ext cx="775971" cy="7759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8395"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endParaRPr>
          </a:p>
        </p:txBody>
      </p:sp>
      <p:sp>
        <p:nvSpPr>
          <p:cNvPr id="70" name="AutoShape 10" descr="Welcome to the SILIQ® website">
            <a:extLst>
              <a:ext uri="{FF2B5EF4-FFF2-40B4-BE49-F238E27FC236}">
                <a16:creationId xmlns:a16="http://schemas.microsoft.com/office/drawing/2014/main" id="{D7AE6516-C3F0-3EB0-C8A6-157DF443B16A}"/>
              </a:ext>
            </a:extLst>
          </p:cNvPr>
          <p:cNvSpPr>
            <a:spLocks noChangeAspect="1" noChangeArrowheads="1"/>
          </p:cNvSpPr>
          <p:nvPr/>
        </p:nvSpPr>
        <p:spPr bwMode="auto">
          <a:xfrm>
            <a:off x="5438502" y="3480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08395"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endParaRPr>
          </a:p>
        </p:txBody>
      </p:sp>
      <p:sp>
        <p:nvSpPr>
          <p:cNvPr id="77" name="Rectangle 76">
            <a:extLst>
              <a:ext uri="{FF2B5EF4-FFF2-40B4-BE49-F238E27FC236}">
                <a16:creationId xmlns:a16="http://schemas.microsoft.com/office/drawing/2014/main" id="{A668DB0D-AB33-26A2-65FE-4B04F2C33675}"/>
              </a:ext>
            </a:extLst>
          </p:cNvPr>
          <p:cNvSpPr/>
          <p:nvPr/>
        </p:nvSpPr>
        <p:spPr>
          <a:xfrm>
            <a:off x="8385131" y="2243290"/>
            <a:ext cx="1662386" cy="253916"/>
          </a:xfrm>
          <a:prstGeom prst="rect">
            <a:avLst/>
          </a:prstGeom>
          <a:solidFill>
            <a:schemeClr val="bg1"/>
          </a:solidFill>
          <a:ln w="19050">
            <a:solidFill>
              <a:srgbClr val="2A8EBF"/>
            </a:solidFill>
          </a:ln>
        </p:spPr>
        <p:txBody>
          <a:bodyPr wrap="square" lIns="91440" tIns="45720" rIns="91440" bIns="45720" anchor="ctr">
            <a:spAutoFit/>
          </a:bodyPr>
          <a:lstStyle/>
          <a:p>
            <a:pPr marL="0" marR="0" lvl="0" indent="0" algn="l" defTabSz="685494" rtl="0" eaLnBrk="1" fontAlgn="ctr" latinLnBrk="0" hangingPunct="1">
              <a:lnSpc>
                <a:spcPct val="100000"/>
              </a:lnSpc>
              <a:spcBef>
                <a:spcPct val="50000"/>
              </a:spcBef>
              <a:spcAft>
                <a:spcPct val="0"/>
              </a:spcAft>
              <a:buClrTx/>
              <a:buSzTx/>
              <a:buFontTx/>
              <a:buNone/>
              <a:tabLst/>
              <a:defRPr/>
            </a:pPr>
            <a:r>
              <a:rPr kumimoji="0" lang="en-US" sz="1050" b="1" i="0" u="none" strike="noStrike" kern="0" cap="none" spc="0" normalizeH="0" baseline="0" noProof="0">
                <a:ln>
                  <a:noFill/>
                </a:ln>
                <a:solidFill>
                  <a:srgbClr val="2A8EBF"/>
                </a:solidFill>
                <a:effectLst/>
                <a:uLnTx/>
                <a:uFillTx/>
                <a:latin typeface="Verdana"/>
                <a:ea typeface="Verdana"/>
                <a:cs typeface="+mn-cs"/>
              </a:rPr>
              <a:t> </a:t>
            </a:r>
            <a:r>
              <a:rPr kumimoji="0" lang="en-US" sz="1000" b="1" i="0" u="none" strike="noStrike" kern="0" cap="none" spc="0" normalizeH="0" baseline="0" noProof="0">
                <a:ln>
                  <a:noFill/>
                </a:ln>
                <a:solidFill>
                  <a:srgbClr val="2A8EBF"/>
                </a:solidFill>
                <a:effectLst/>
                <a:uLnTx/>
                <a:uFillTx/>
                <a:latin typeface="Verdana"/>
                <a:ea typeface="Verdana"/>
                <a:cs typeface="+mn-cs"/>
              </a:rPr>
              <a:t>Icotrokinra (Q1’29)</a:t>
            </a:r>
          </a:p>
        </p:txBody>
      </p:sp>
      <p:sp>
        <p:nvSpPr>
          <p:cNvPr id="83" name="Rectangle 82">
            <a:extLst>
              <a:ext uri="{FF2B5EF4-FFF2-40B4-BE49-F238E27FC236}">
                <a16:creationId xmlns:a16="http://schemas.microsoft.com/office/drawing/2014/main" id="{95BB8ADF-836A-FCBF-CF7B-E870266E3176}"/>
              </a:ext>
            </a:extLst>
          </p:cNvPr>
          <p:cNvSpPr/>
          <p:nvPr/>
        </p:nvSpPr>
        <p:spPr>
          <a:xfrm>
            <a:off x="9650512" y="4892892"/>
            <a:ext cx="885636" cy="372468"/>
          </a:xfrm>
          <a:prstGeom prst="rect">
            <a:avLst/>
          </a:prstGeom>
        </p:spPr>
        <p:txBody>
          <a:bodyPr wrap="square" lIns="91440" tIns="45720" rIns="91440" bIns="45720" anchor="t">
            <a:noAutofit/>
          </a:bodyPr>
          <a:lstStyle/>
          <a:p>
            <a:pPr marL="0" marR="0" lvl="0" indent="0" algn="ctr" defTabSz="685483" rtl="0" eaLnBrk="1" fontAlgn="ctr"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endParaRPr>
          </a:p>
        </p:txBody>
      </p:sp>
      <p:sp>
        <p:nvSpPr>
          <p:cNvPr id="134" name="Rectangle 133">
            <a:extLst>
              <a:ext uri="{FF2B5EF4-FFF2-40B4-BE49-F238E27FC236}">
                <a16:creationId xmlns:a16="http://schemas.microsoft.com/office/drawing/2014/main" id="{65EA7E88-871A-4F1F-84A4-2654B6E308A2}"/>
              </a:ext>
            </a:extLst>
          </p:cNvPr>
          <p:cNvSpPr/>
          <p:nvPr/>
        </p:nvSpPr>
        <p:spPr>
          <a:xfrm>
            <a:off x="4565720" y="4725714"/>
            <a:ext cx="1377782" cy="261610"/>
          </a:xfrm>
          <a:prstGeom prst="rect">
            <a:avLst/>
          </a:prstGeom>
        </p:spPr>
        <p:txBody>
          <a:bodyPr wrap="square" lIns="91440" tIns="45720" rIns="91440" bIns="45720" anchor="t">
            <a:spAutoFit/>
          </a:bodyPr>
          <a:lstStyle/>
          <a:p>
            <a:pPr marL="0" marR="0" lvl="0" indent="0" algn="ctr" defTabSz="685483" rtl="0" eaLnBrk="1" fontAlgn="base" latinLnBrk="0" hangingPunct="1">
              <a:lnSpc>
                <a:spcPct val="100000"/>
              </a:lnSpc>
              <a:spcBef>
                <a:spcPts val="0"/>
              </a:spcBef>
              <a:spcAft>
                <a:spcPct val="0"/>
              </a:spcAft>
              <a:buClrTx/>
              <a:buSzTx/>
              <a:buFontTx/>
              <a:buNone/>
              <a:tabLst/>
              <a:defRPr/>
            </a:pPr>
            <a:endParaRPr kumimoji="0" lang="en-US" sz="1050" b="0"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Calibri"/>
            </a:endParaRPr>
          </a:p>
        </p:txBody>
      </p:sp>
      <p:cxnSp>
        <p:nvCxnSpPr>
          <p:cNvPr id="4" name="Straight Connector 3">
            <a:extLst>
              <a:ext uri="{FF2B5EF4-FFF2-40B4-BE49-F238E27FC236}">
                <a16:creationId xmlns:a16="http://schemas.microsoft.com/office/drawing/2014/main" id="{EACFD6A0-1D9D-19CE-49EA-66BAFF06599A}"/>
              </a:ext>
            </a:extLst>
          </p:cNvPr>
          <p:cNvCxnSpPr>
            <a:cxnSpLocks/>
          </p:cNvCxnSpPr>
          <p:nvPr/>
        </p:nvCxnSpPr>
        <p:spPr bwMode="auto">
          <a:xfrm>
            <a:off x="2067258" y="4477223"/>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cxnSp>
        <p:nvCxnSpPr>
          <p:cNvPr id="6" name="Straight Connector 5">
            <a:extLst>
              <a:ext uri="{FF2B5EF4-FFF2-40B4-BE49-F238E27FC236}">
                <a16:creationId xmlns:a16="http://schemas.microsoft.com/office/drawing/2014/main" id="{1613A530-A4FC-5BB9-4B93-AD67E208D2C1}"/>
              </a:ext>
            </a:extLst>
          </p:cNvPr>
          <p:cNvCxnSpPr>
            <a:cxnSpLocks/>
          </p:cNvCxnSpPr>
          <p:nvPr/>
        </p:nvCxnSpPr>
        <p:spPr bwMode="auto">
          <a:xfrm>
            <a:off x="2083388" y="1641307"/>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sp>
        <p:nvSpPr>
          <p:cNvPr id="7" name="Rectangle 6">
            <a:extLst>
              <a:ext uri="{FF2B5EF4-FFF2-40B4-BE49-F238E27FC236}">
                <a16:creationId xmlns:a16="http://schemas.microsoft.com/office/drawing/2014/main" id="{C8AFA4F5-ADA3-CC73-0292-79D82D72B58F}"/>
              </a:ext>
            </a:extLst>
          </p:cNvPr>
          <p:cNvSpPr/>
          <p:nvPr/>
        </p:nvSpPr>
        <p:spPr bwMode="auto">
          <a:xfrm>
            <a:off x="1216767" y="1223706"/>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S1P</a:t>
            </a:r>
          </a:p>
        </p:txBody>
      </p:sp>
      <p:sp>
        <p:nvSpPr>
          <p:cNvPr id="11" name="TextBox 10">
            <a:extLst>
              <a:ext uri="{FF2B5EF4-FFF2-40B4-BE49-F238E27FC236}">
                <a16:creationId xmlns:a16="http://schemas.microsoft.com/office/drawing/2014/main" id="{FB2B49DE-1750-D508-B6C1-5EEB29CB0D9E}"/>
              </a:ext>
            </a:extLst>
          </p:cNvPr>
          <p:cNvSpPr txBox="1"/>
          <p:nvPr/>
        </p:nvSpPr>
        <p:spPr>
          <a:xfrm>
            <a:off x="11104421" y="3324038"/>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2032+</a:t>
            </a:r>
          </a:p>
        </p:txBody>
      </p:sp>
      <p:sp>
        <p:nvSpPr>
          <p:cNvPr id="26" name="Rectangle 25">
            <a:extLst>
              <a:ext uri="{FF2B5EF4-FFF2-40B4-BE49-F238E27FC236}">
                <a16:creationId xmlns:a16="http://schemas.microsoft.com/office/drawing/2014/main" id="{A182E2A4-D98A-DD9F-AB60-504D764995E0}"/>
              </a:ext>
            </a:extLst>
          </p:cNvPr>
          <p:cNvSpPr/>
          <p:nvPr/>
        </p:nvSpPr>
        <p:spPr>
          <a:xfrm>
            <a:off x="10350651" y="1658136"/>
            <a:ext cx="1101463" cy="5078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TAK-279</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Takeda: </a:t>
            </a:r>
            <a:r>
              <a:rPr kumimoji="0" lang="en-US" sz="9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P2 (Q4’31)</a:t>
            </a:r>
            <a:endParaRPr kumimoji="0" lang="en-US" sz="1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cxnSp>
        <p:nvCxnSpPr>
          <p:cNvPr id="78" name="Straight Connector 77">
            <a:extLst>
              <a:ext uri="{FF2B5EF4-FFF2-40B4-BE49-F238E27FC236}">
                <a16:creationId xmlns:a16="http://schemas.microsoft.com/office/drawing/2014/main" id="{73359E11-B3E4-F8D2-CBFA-BBC8855654E8}"/>
              </a:ext>
            </a:extLst>
          </p:cNvPr>
          <p:cNvCxnSpPr>
            <a:cxnSpLocks/>
          </p:cNvCxnSpPr>
          <p:nvPr/>
        </p:nvCxnSpPr>
        <p:spPr bwMode="auto">
          <a:xfrm>
            <a:off x="2059757" y="5445918"/>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sp>
        <p:nvSpPr>
          <p:cNvPr id="85" name="Rectangle 84">
            <a:extLst>
              <a:ext uri="{FF2B5EF4-FFF2-40B4-BE49-F238E27FC236}">
                <a16:creationId xmlns:a16="http://schemas.microsoft.com/office/drawing/2014/main" id="{84D7907A-9B99-FBC8-79D8-F9020B351CC5}"/>
              </a:ext>
            </a:extLst>
          </p:cNvPr>
          <p:cNvSpPr/>
          <p:nvPr/>
        </p:nvSpPr>
        <p:spPr bwMode="auto">
          <a:xfrm>
            <a:off x="1154879" y="5509648"/>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TL1A</a:t>
            </a:r>
          </a:p>
        </p:txBody>
      </p:sp>
      <p:cxnSp>
        <p:nvCxnSpPr>
          <p:cNvPr id="86" name="Straight Connector 85">
            <a:extLst>
              <a:ext uri="{FF2B5EF4-FFF2-40B4-BE49-F238E27FC236}">
                <a16:creationId xmlns:a16="http://schemas.microsoft.com/office/drawing/2014/main" id="{4F636385-0477-9BEC-D4CE-62FAC60BD9B5}"/>
              </a:ext>
            </a:extLst>
          </p:cNvPr>
          <p:cNvCxnSpPr>
            <a:cxnSpLocks/>
          </p:cNvCxnSpPr>
          <p:nvPr/>
        </p:nvCxnSpPr>
        <p:spPr bwMode="auto">
          <a:xfrm>
            <a:off x="2059757" y="5899872"/>
            <a:ext cx="9966960" cy="0"/>
          </a:xfrm>
          <a:prstGeom prst="line">
            <a:avLst/>
          </a:prstGeom>
          <a:solidFill>
            <a:srgbClr val="C0C0C0"/>
          </a:solidFill>
          <a:ln w="12700" cap="flat" cmpd="sng" algn="ctr">
            <a:solidFill>
              <a:srgbClr val="777777"/>
            </a:solidFill>
            <a:prstDash val="dash"/>
            <a:round/>
            <a:headEnd type="none" w="med" len="med"/>
            <a:tailEnd type="none" w="med" len="med"/>
          </a:ln>
          <a:effectLst/>
        </p:spPr>
      </p:cxnSp>
      <p:sp>
        <p:nvSpPr>
          <p:cNvPr id="88" name="Rectangle 87">
            <a:extLst>
              <a:ext uri="{FF2B5EF4-FFF2-40B4-BE49-F238E27FC236}">
                <a16:creationId xmlns:a16="http://schemas.microsoft.com/office/drawing/2014/main" id="{93D9860F-14F5-12E8-FFF1-15FE5420027A}"/>
              </a:ext>
            </a:extLst>
          </p:cNvPr>
          <p:cNvSpPr/>
          <p:nvPr/>
        </p:nvSpPr>
        <p:spPr bwMode="auto">
          <a:xfrm>
            <a:off x="1154879" y="6011534"/>
            <a:ext cx="838253" cy="232907"/>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ctr" anchorCtr="0" compatLnSpc="1">
            <a:prstTxWarp prst="textNoShape">
              <a:avLst/>
            </a:prstTxWarp>
          </a:bodyPr>
          <a:lstStyle/>
          <a:p>
            <a:pPr marL="0" marR="0" lvl="0" indent="0" algn="ctr" defTabSz="685466" rtl="0"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Combos</a:t>
            </a:r>
          </a:p>
        </p:txBody>
      </p:sp>
      <p:sp>
        <p:nvSpPr>
          <p:cNvPr id="90" name="Rectangle 89">
            <a:extLst>
              <a:ext uri="{FF2B5EF4-FFF2-40B4-BE49-F238E27FC236}">
                <a16:creationId xmlns:a16="http://schemas.microsoft.com/office/drawing/2014/main" id="{4B385B22-709A-9C7E-C8A3-3AE3154854B1}"/>
              </a:ext>
            </a:extLst>
          </p:cNvPr>
          <p:cNvSpPr/>
          <p:nvPr/>
        </p:nvSpPr>
        <p:spPr bwMode="auto">
          <a:xfrm>
            <a:off x="5293376" y="4117361"/>
            <a:ext cx="1425823" cy="283815"/>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base" latinLnBrk="0" hangingPunct="1">
              <a:lnSpc>
                <a:spcPct val="100000"/>
              </a:lnSpc>
              <a:spcBef>
                <a:spcPts val="0"/>
              </a:spcBef>
              <a:spcAft>
                <a:spcPct val="0"/>
              </a:spcAft>
              <a:buClrTx/>
              <a:buSzTx/>
              <a:buFontTx/>
              <a:buNone/>
              <a:tabLst/>
              <a:defRPr/>
            </a:pPr>
            <a:r>
              <a:rPr kumimoji="0" lang="en-US" sz="900" b="0" i="0" u="none" strike="noStrike" kern="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Calibri"/>
              </a:rPr>
              <a:t>Ustekinumab Biosimilar Q1’25 US</a:t>
            </a:r>
            <a:endParaRPr kumimoji="0" lang="en-US" sz="900" b="0" i="0" u="none" strike="noStrike" kern="1200" cap="none" spc="0" normalizeH="0" baseline="0" noProof="0">
              <a:ln>
                <a:noFill/>
              </a:ln>
              <a:solidFill>
                <a:srgbClr val="FF0000"/>
              </a:solidFill>
              <a:effectLst/>
              <a:uLnTx/>
              <a:uFillTx/>
              <a:latin typeface="Verdana"/>
              <a:ea typeface="Verdana"/>
              <a:cs typeface="+mn-cs"/>
            </a:endParaRPr>
          </a:p>
        </p:txBody>
      </p:sp>
      <p:sp>
        <p:nvSpPr>
          <p:cNvPr id="91" name="Rectangle 90">
            <a:extLst>
              <a:ext uri="{FF2B5EF4-FFF2-40B4-BE49-F238E27FC236}">
                <a16:creationId xmlns:a16="http://schemas.microsoft.com/office/drawing/2014/main" id="{6EE668AA-7303-3EE6-A97F-C3197B263BD6}"/>
              </a:ext>
            </a:extLst>
          </p:cNvPr>
          <p:cNvSpPr/>
          <p:nvPr/>
        </p:nvSpPr>
        <p:spPr>
          <a:xfrm>
            <a:off x="8388710" y="6044913"/>
            <a:ext cx="1662386" cy="253916"/>
          </a:xfrm>
          <a:prstGeom prst="rect">
            <a:avLst/>
          </a:prstGeom>
          <a:solidFill>
            <a:schemeClr val="bg1"/>
          </a:solidFill>
          <a:ln w="19050">
            <a:solidFill>
              <a:srgbClr val="2A8EBF"/>
            </a:solidFill>
          </a:ln>
        </p:spPr>
        <p:txBody>
          <a:bodyPr wrap="square" lIns="91440" tIns="45720" rIns="91440" bIns="45720" anchor="ctr">
            <a:spAutoFit/>
          </a:bodyPr>
          <a:lstStyle/>
          <a:p>
            <a:pPr marL="0" marR="0" lvl="0" indent="0" algn="l" defTabSz="685494" rtl="0" eaLnBrk="1" fontAlgn="ctr" latinLnBrk="0" hangingPunct="1">
              <a:lnSpc>
                <a:spcPct val="100000"/>
              </a:lnSpc>
              <a:spcBef>
                <a:spcPct val="50000"/>
              </a:spcBef>
              <a:spcAft>
                <a:spcPct val="0"/>
              </a:spcAft>
              <a:buClrTx/>
              <a:buSzTx/>
              <a:buFontTx/>
              <a:buNone/>
              <a:tabLst/>
              <a:defRPr/>
            </a:pPr>
            <a:r>
              <a:rPr kumimoji="0" lang="en-US" sz="1050" b="1" i="0" u="none" strike="noStrike" kern="0" cap="none" spc="0" normalizeH="0" baseline="0" noProof="0">
                <a:ln>
                  <a:noFill/>
                </a:ln>
                <a:solidFill>
                  <a:srgbClr val="2A8EBF"/>
                </a:solidFill>
                <a:effectLst/>
                <a:uLnTx/>
                <a:uFillTx/>
                <a:latin typeface="Verdana"/>
                <a:ea typeface="Verdana"/>
                <a:cs typeface="+mn-cs"/>
              </a:rPr>
              <a:t> JNJ-4804 </a:t>
            </a:r>
            <a:r>
              <a:rPr kumimoji="0" lang="en-US" sz="1000" b="1" i="0" u="none" strike="noStrike" kern="0" cap="none" spc="0" normalizeH="0" baseline="0" noProof="0">
                <a:ln>
                  <a:noFill/>
                </a:ln>
                <a:solidFill>
                  <a:srgbClr val="2A8EBF"/>
                </a:solidFill>
                <a:effectLst/>
                <a:uLnTx/>
                <a:uFillTx/>
                <a:latin typeface="Verdana"/>
                <a:ea typeface="Verdana"/>
                <a:cs typeface="+mn-cs"/>
              </a:rPr>
              <a:t>(Q2’29)</a:t>
            </a:r>
          </a:p>
        </p:txBody>
      </p:sp>
      <p:sp>
        <p:nvSpPr>
          <p:cNvPr id="93" name="Rectangle 92">
            <a:extLst>
              <a:ext uri="{FF2B5EF4-FFF2-40B4-BE49-F238E27FC236}">
                <a16:creationId xmlns:a16="http://schemas.microsoft.com/office/drawing/2014/main" id="{89FCD07E-E1B6-A2CF-97FA-EFE89EDFC399}"/>
              </a:ext>
            </a:extLst>
          </p:cNvPr>
          <p:cNvSpPr/>
          <p:nvPr/>
        </p:nvSpPr>
        <p:spPr>
          <a:xfrm>
            <a:off x="8441548" y="1113081"/>
            <a:ext cx="1101463" cy="5078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VTX-00</a:t>
            </a:r>
            <a:r>
              <a:rPr kumimoji="0" lang="en-US" sz="900" b="1"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2</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1" i="0" u="none" strike="noStrike" kern="1200" cap="none" spc="0" normalizeH="0" baseline="0" noProof="0" err="1">
                <a:ln>
                  <a:noFill/>
                </a:ln>
                <a:solidFill>
                  <a:srgbClr val="00B050"/>
                </a:solidFill>
                <a:effectLst/>
                <a:uLnTx/>
                <a:uFillTx/>
                <a:latin typeface="Verdana" panose="020B0604030504040204" pitchFamily="34" charset="0"/>
                <a:ea typeface="Verdana" panose="020B0604030504040204" pitchFamily="34" charset="0"/>
                <a:cs typeface="+mn-cs"/>
              </a:rPr>
              <a:t>Ventyx</a:t>
            </a:r>
            <a:r>
              <a:rPr kumimoji="0" lang="en-US" sz="900" b="1"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 </a:t>
            </a:r>
            <a:r>
              <a:rPr kumimoji="0" lang="en-US" sz="9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P2 (1H’29)</a:t>
            </a:r>
            <a:endParaRPr kumimoji="0" lang="en-US" sz="1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94" name="Rectangle 93">
            <a:extLst>
              <a:ext uri="{FF2B5EF4-FFF2-40B4-BE49-F238E27FC236}">
                <a16:creationId xmlns:a16="http://schemas.microsoft.com/office/drawing/2014/main" id="{EC8B6A05-D78B-0132-1B80-D4D7A0327DA0}"/>
              </a:ext>
            </a:extLst>
          </p:cNvPr>
          <p:cNvSpPr/>
          <p:nvPr/>
        </p:nvSpPr>
        <p:spPr>
          <a:xfrm>
            <a:off x="8334797" y="5418831"/>
            <a:ext cx="1101463" cy="5078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RG6631</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Roche: </a:t>
            </a:r>
            <a:r>
              <a:rPr kumimoji="0" lang="en-US" sz="9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P2 (Q4’28)</a:t>
            </a:r>
            <a:endParaRPr kumimoji="0" lang="en-US" sz="1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95" name="Rectangle 94">
            <a:extLst>
              <a:ext uri="{FF2B5EF4-FFF2-40B4-BE49-F238E27FC236}">
                <a16:creationId xmlns:a16="http://schemas.microsoft.com/office/drawing/2014/main" id="{FCC3D5AF-53EB-9448-227A-851A2FF6DA2B}"/>
              </a:ext>
            </a:extLst>
          </p:cNvPr>
          <p:cNvSpPr/>
          <p:nvPr/>
        </p:nvSpPr>
        <p:spPr>
          <a:xfrm>
            <a:off x="7624263" y="5418832"/>
            <a:ext cx="1101463" cy="5078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MK7240</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Merck: </a:t>
            </a:r>
            <a:r>
              <a:rPr kumimoji="0" lang="en-US" sz="9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P2 (Q2’28)</a:t>
            </a:r>
            <a:endParaRPr kumimoji="0" lang="en-US" sz="1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96" name="Rectangle 95">
            <a:extLst>
              <a:ext uri="{FF2B5EF4-FFF2-40B4-BE49-F238E27FC236}">
                <a16:creationId xmlns:a16="http://schemas.microsoft.com/office/drawing/2014/main" id="{1DC421F2-C0F6-B8BC-FE20-BF4E0FF1572F}"/>
              </a:ext>
            </a:extLst>
          </p:cNvPr>
          <p:cNvSpPr/>
          <p:nvPr/>
        </p:nvSpPr>
        <p:spPr>
          <a:xfrm>
            <a:off x="7050738" y="2664989"/>
            <a:ext cx="1101463" cy="5078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Obefazimod</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Abivax: </a:t>
            </a:r>
            <a:r>
              <a:rPr kumimoji="0" lang="en-US" sz="9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P3 (Q3’27)</a:t>
            </a:r>
            <a:endParaRPr kumimoji="0" lang="en-US" sz="1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97" name="Rectangle 96">
            <a:extLst>
              <a:ext uri="{FF2B5EF4-FFF2-40B4-BE49-F238E27FC236}">
                <a16:creationId xmlns:a16="http://schemas.microsoft.com/office/drawing/2014/main" id="{D9FF54E1-D173-832C-6FBA-A2CE4769A664}"/>
              </a:ext>
            </a:extLst>
          </p:cNvPr>
          <p:cNvSpPr/>
          <p:nvPr/>
        </p:nvSpPr>
        <p:spPr bwMode="auto">
          <a:xfrm>
            <a:off x="7782155" y="4883480"/>
            <a:ext cx="1159121" cy="253916"/>
          </a:xfrm>
          <a:prstGeom prst="rect">
            <a:avLst/>
          </a:prstGeom>
          <a:noFill/>
          <a:ln w="25400" cap="flat" cmpd="sng" algn="ctr">
            <a:noFill/>
            <a:prstDash val="solid"/>
            <a:headEnd type="none" w="med" len="med"/>
            <a:tailEnd type="none" w="med" len="med"/>
          </a:ln>
          <a:effectLst/>
        </p:spPr>
        <p:txBody>
          <a:bodyPr vert="horz" wrap="square" lIns="68580" tIns="34291" rIns="68580" bIns="3429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base" latinLnBrk="0" hangingPunct="1">
              <a:lnSpc>
                <a:spcPct val="100000"/>
              </a:lnSpc>
              <a:spcBef>
                <a:spcPts val="0"/>
              </a:spcBef>
              <a:spcAft>
                <a:spcPct val="0"/>
              </a:spcAft>
              <a:buClrTx/>
              <a:buSzTx/>
              <a:buFontTx/>
              <a:buNone/>
              <a:tabLst/>
              <a:defRPr/>
            </a:pPr>
            <a:r>
              <a:rPr kumimoji="0" lang="en-US" sz="900" b="0" i="0" u="none" strike="noStrike" kern="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Calibri"/>
              </a:rPr>
              <a:t>Skyrizi SC Induction: </a:t>
            </a:r>
          </a:p>
          <a:p>
            <a:pPr marL="0" marR="0" lvl="0" indent="0" algn="ctr" defTabSz="685483" rtl="0" eaLnBrk="1" fontAlgn="base" latinLnBrk="0" hangingPunct="1">
              <a:lnSpc>
                <a:spcPct val="100000"/>
              </a:lnSpc>
              <a:spcBef>
                <a:spcPts val="0"/>
              </a:spcBef>
              <a:spcAft>
                <a:spcPct val="0"/>
              </a:spcAft>
              <a:buClrTx/>
              <a:buSzTx/>
              <a:buFontTx/>
              <a:buNone/>
              <a:tabLst/>
              <a:defRPr/>
            </a:pPr>
            <a:r>
              <a:rPr kumimoji="0" lang="en-US" sz="900" b="0" i="0" u="none" strike="noStrike" kern="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Calibri"/>
              </a:rPr>
              <a:t>TBD</a:t>
            </a:r>
            <a:endParaRPr kumimoji="0" lang="en-US" sz="900" b="0" i="0" u="none" strike="noStrike" kern="1200" cap="none" spc="0" normalizeH="0" baseline="0" noProof="0">
              <a:ln>
                <a:noFill/>
              </a:ln>
              <a:solidFill>
                <a:srgbClr val="FF0000"/>
              </a:solidFill>
              <a:effectLst/>
              <a:uLnTx/>
              <a:uFillTx/>
              <a:latin typeface="Verdana"/>
              <a:ea typeface="Verdana"/>
              <a:cs typeface="+mn-cs"/>
            </a:endParaRPr>
          </a:p>
        </p:txBody>
      </p:sp>
      <p:grpSp>
        <p:nvGrpSpPr>
          <p:cNvPr id="101" name="Group 100">
            <a:extLst>
              <a:ext uri="{FF2B5EF4-FFF2-40B4-BE49-F238E27FC236}">
                <a16:creationId xmlns:a16="http://schemas.microsoft.com/office/drawing/2014/main" id="{CE3384EA-7173-1800-A004-2354B25A2AD0}"/>
              </a:ext>
            </a:extLst>
          </p:cNvPr>
          <p:cNvGrpSpPr/>
          <p:nvPr/>
        </p:nvGrpSpPr>
        <p:grpSpPr>
          <a:xfrm>
            <a:off x="1189031" y="438512"/>
            <a:ext cx="10957584" cy="350259"/>
            <a:chOff x="892142" y="3457575"/>
            <a:chExt cx="10755602" cy="350258"/>
          </a:xfrm>
          <a:solidFill>
            <a:schemeClr val="tx2"/>
          </a:solidFill>
        </p:grpSpPr>
        <p:grpSp>
          <p:nvGrpSpPr>
            <p:cNvPr id="102" name="Group 101">
              <a:extLst>
                <a:ext uri="{FF2B5EF4-FFF2-40B4-BE49-F238E27FC236}">
                  <a16:creationId xmlns:a16="http://schemas.microsoft.com/office/drawing/2014/main" id="{C08591A7-BA75-20AA-59C7-D9B640711BC8}"/>
                </a:ext>
              </a:extLst>
            </p:cNvPr>
            <p:cNvGrpSpPr/>
            <p:nvPr/>
          </p:nvGrpSpPr>
          <p:grpSpPr>
            <a:xfrm>
              <a:off x="2383656" y="3457575"/>
              <a:ext cx="9264088" cy="350258"/>
              <a:chOff x="546100" y="3278315"/>
              <a:chExt cx="11176000" cy="704851"/>
            </a:xfrm>
            <a:grpFill/>
          </p:grpSpPr>
          <p:sp>
            <p:nvSpPr>
              <p:cNvPr id="104" name="Pentagon 3">
                <a:extLst>
                  <a:ext uri="{FF2B5EF4-FFF2-40B4-BE49-F238E27FC236}">
                    <a16:creationId xmlns:a16="http://schemas.microsoft.com/office/drawing/2014/main" id="{188C9B93-C4F3-60BB-2162-5A4E98A633B8}"/>
                  </a:ext>
                </a:extLst>
              </p:cNvPr>
              <p:cNvSpPr/>
              <p:nvPr/>
            </p:nvSpPr>
            <p:spPr>
              <a:xfrm>
                <a:off x="546100" y="3278315"/>
                <a:ext cx="1968500" cy="704851"/>
              </a:xfrm>
              <a:prstGeom prst="homePlate">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105" name="Chevron 5">
                <a:extLst>
                  <a:ext uri="{FF2B5EF4-FFF2-40B4-BE49-F238E27FC236}">
                    <a16:creationId xmlns:a16="http://schemas.microsoft.com/office/drawing/2014/main" id="{335EB18E-0CB2-F200-CED7-A5DFC632D209}"/>
                  </a:ext>
                </a:extLst>
              </p:cNvPr>
              <p:cNvSpPr/>
              <p:nvPr/>
            </p:nvSpPr>
            <p:spPr>
              <a:xfrm>
                <a:off x="23876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106" name="Chevron 7">
                <a:extLst>
                  <a:ext uri="{FF2B5EF4-FFF2-40B4-BE49-F238E27FC236}">
                    <a16:creationId xmlns:a16="http://schemas.microsoft.com/office/drawing/2014/main" id="{4C4A8D18-3138-47E5-0BDC-00D021174756}"/>
                  </a:ext>
                </a:extLst>
              </p:cNvPr>
              <p:cNvSpPr/>
              <p:nvPr/>
            </p:nvSpPr>
            <p:spPr>
              <a:xfrm>
                <a:off x="42291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107" name="Chevron 9">
                <a:extLst>
                  <a:ext uri="{FF2B5EF4-FFF2-40B4-BE49-F238E27FC236}">
                    <a16:creationId xmlns:a16="http://schemas.microsoft.com/office/drawing/2014/main" id="{1F450509-A7EE-863A-62D2-07580C6A6859}"/>
                  </a:ext>
                </a:extLst>
              </p:cNvPr>
              <p:cNvSpPr/>
              <p:nvPr/>
            </p:nvSpPr>
            <p:spPr>
              <a:xfrm>
                <a:off x="60706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108" name="Chevron 11">
                <a:extLst>
                  <a:ext uri="{FF2B5EF4-FFF2-40B4-BE49-F238E27FC236}">
                    <a16:creationId xmlns:a16="http://schemas.microsoft.com/office/drawing/2014/main" id="{63F88C32-D3F3-7807-BA18-8CF9CEF9148D}"/>
                  </a:ext>
                </a:extLst>
              </p:cNvPr>
              <p:cNvSpPr/>
              <p:nvPr/>
            </p:nvSpPr>
            <p:spPr>
              <a:xfrm>
                <a:off x="79121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sp>
            <p:nvSpPr>
              <p:cNvPr id="109" name="Chevron 13">
                <a:extLst>
                  <a:ext uri="{FF2B5EF4-FFF2-40B4-BE49-F238E27FC236}">
                    <a16:creationId xmlns:a16="http://schemas.microsoft.com/office/drawing/2014/main" id="{CB2F0369-CB8D-5475-EF89-7B5EC3D36D6C}"/>
                  </a:ext>
                </a:extLst>
              </p:cNvPr>
              <p:cNvSpPr/>
              <p:nvPr/>
            </p:nvSpPr>
            <p:spPr>
              <a:xfrm>
                <a:off x="9753600" y="3278315"/>
                <a:ext cx="1968500" cy="704851"/>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grpSp>
        <p:sp>
          <p:nvSpPr>
            <p:cNvPr id="103" name="Chevron 5">
              <a:extLst>
                <a:ext uri="{FF2B5EF4-FFF2-40B4-BE49-F238E27FC236}">
                  <a16:creationId xmlns:a16="http://schemas.microsoft.com/office/drawing/2014/main" id="{B02D2A1E-D25B-FB1C-B683-695C4B3DEC1F}"/>
                </a:ext>
              </a:extLst>
            </p:cNvPr>
            <p:cNvSpPr/>
            <p:nvPr/>
          </p:nvSpPr>
          <p:spPr>
            <a:xfrm>
              <a:off x="892142" y="3457575"/>
              <a:ext cx="1631743" cy="350258"/>
            </a:xfrm>
            <a:prstGeom prst="chevron">
              <a:avLst>
                <a:gd name="adj" fmla="val 20000"/>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p3d/>
            </a:bodyPr>
            <a:lstStyle/>
            <a:p>
              <a:pPr marL="0" marR="0" lvl="0" indent="0" algn="ctr" defTabSz="914194" rtl="0" eaLnBrk="1" fontAlgn="base" latinLnBrk="0" hangingPunct="1">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solidFill>
                  <a:srgbClr val="FFFFFF"/>
                </a:solidFill>
                <a:effectLst>
                  <a:glow>
                    <a:scrgbClr r="0" g="0" b="0"/>
                  </a:glow>
                </a:effectLst>
                <a:uLnTx/>
                <a:uFillTx/>
                <a:latin typeface="Verdana" panose="020B0604030504040204" pitchFamily="34" charset="0"/>
                <a:ea typeface="Verdana" panose="020B0604030504040204" pitchFamily="34" charset="0"/>
                <a:cs typeface="+mn-cs"/>
              </a:endParaRPr>
            </a:p>
          </p:txBody>
        </p:sp>
      </p:grpSp>
      <p:sp>
        <p:nvSpPr>
          <p:cNvPr id="116" name="TextBox 115">
            <a:extLst>
              <a:ext uri="{FF2B5EF4-FFF2-40B4-BE49-F238E27FC236}">
                <a16:creationId xmlns:a16="http://schemas.microsoft.com/office/drawing/2014/main" id="{1A658188-7A01-FF5C-0A54-BD76684EC24C}"/>
              </a:ext>
            </a:extLst>
          </p:cNvPr>
          <p:cNvSpPr txBox="1"/>
          <p:nvPr/>
        </p:nvSpPr>
        <p:spPr>
          <a:xfrm>
            <a:off x="6256023" y="478996"/>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2026</a:t>
            </a:r>
          </a:p>
        </p:txBody>
      </p:sp>
      <p:sp>
        <p:nvSpPr>
          <p:cNvPr id="117" name="TextBox 116">
            <a:extLst>
              <a:ext uri="{FF2B5EF4-FFF2-40B4-BE49-F238E27FC236}">
                <a16:creationId xmlns:a16="http://schemas.microsoft.com/office/drawing/2014/main" id="{EA63FA16-5E51-7D6B-6435-B1F68BB59E26}"/>
              </a:ext>
            </a:extLst>
          </p:cNvPr>
          <p:cNvSpPr txBox="1"/>
          <p:nvPr/>
        </p:nvSpPr>
        <p:spPr>
          <a:xfrm>
            <a:off x="7063663" y="479907"/>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2027</a:t>
            </a:r>
          </a:p>
        </p:txBody>
      </p:sp>
      <p:sp>
        <p:nvSpPr>
          <p:cNvPr id="118" name="TextBox 117">
            <a:extLst>
              <a:ext uri="{FF2B5EF4-FFF2-40B4-BE49-F238E27FC236}">
                <a16:creationId xmlns:a16="http://schemas.microsoft.com/office/drawing/2014/main" id="{57CBF8A0-FE10-E04D-8414-C864B2A89BCA}"/>
              </a:ext>
            </a:extLst>
          </p:cNvPr>
          <p:cNvSpPr txBox="1"/>
          <p:nvPr/>
        </p:nvSpPr>
        <p:spPr>
          <a:xfrm>
            <a:off x="7871308" y="477171"/>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2028</a:t>
            </a:r>
          </a:p>
        </p:txBody>
      </p:sp>
      <p:sp>
        <p:nvSpPr>
          <p:cNvPr id="119" name="TextBox 118">
            <a:extLst>
              <a:ext uri="{FF2B5EF4-FFF2-40B4-BE49-F238E27FC236}">
                <a16:creationId xmlns:a16="http://schemas.microsoft.com/office/drawing/2014/main" id="{D8B074DA-5573-547F-074D-838C4723E093}"/>
              </a:ext>
            </a:extLst>
          </p:cNvPr>
          <p:cNvSpPr txBox="1"/>
          <p:nvPr/>
        </p:nvSpPr>
        <p:spPr>
          <a:xfrm>
            <a:off x="9486594" y="476256"/>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2030</a:t>
            </a:r>
          </a:p>
        </p:txBody>
      </p:sp>
      <p:sp>
        <p:nvSpPr>
          <p:cNvPr id="120" name="TextBox 119">
            <a:extLst>
              <a:ext uri="{FF2B5EF4-FFF2-40B4-BE49-F238E27FC236}">
                <a16:creationId xmlns:a16="http://schemas.microsoft.com/office/drawing/2014/main" id="{CB99B2DE-6DFF-0235-7CDA-388236F1E8FA}"/>
              </a:ext>
            </a:extLst>
          </p:cNvPr>
          <p:cNvSpPr txBox="1"/>
          <p:nvPr/>
        </p:nvSpPr>
        <p:spPr>
          <a:xfrm>
            <a:off x="10294234" y="480822"/>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2031</a:t>
            </a:r>
          </a:p>
        </p:txBody>
      </p:sp>
      <p:sp>
        <p:nvSpPr>
          <p:cNvPr id="121" name="TextBox 120">
            <a:extLst>
              <a:ext uri="{FF2B5EF4-FFF2-40B4-BE49-F238E27FC236}">
                <a16:creationId xmlns:a16="http://schemas.microsoft.com/office/drawing/2014/main" id="{F6DD8CCE-C882-2644-C176-E16E556E028F}"/>
              </a:ext>
            </a:extLst>
          </p:cNvPr>
          <p:cNvSpPr txBox="1"/>
          <p:nvPr/>
        </p:nvSpPr>
        <p:spPr>
          <a:xfrm>
            <a:off x="5448379" y="475343"/>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2025</a:t>
            </a:r>
          </a:p>
        </p:txBody>
      </p:sp>
      <p:sp>
        <p:nvSpPr>
          <p:cNvPr id="122" name="TextBox 121">
            <a:extLst>
              <a:ext uri="{FF2B5EF4-FFF2-40B4-BE49-F238E27FC236}">
                <a16:creationId xmlns:a16="http://schemas.microsoft.com/office/drawing/2014/main" id="{3ED314F1-9EAC-797B-308C-5C770879FDA2}"/>
              </a:ext>
            </a:extLst>
          </p:cNvPr>
          <p:cNvSpPr txBox="1"/>
          <p:nvPr/>
        </p:nvSpPr>
        <p:spPr>
          <a:xfrm>
            <a:off x="8678954" y="478083"/>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2029</a:t>
            </a:r>
          </a:p>
        </p:txBody>
      </p:sp>
      <p:sp>
        <p:nvSpPr>
          <p:cNvPr id="123" name="Rectangle 122">
            <a:extLst>
              <a:ext uri="{FF2B5EF4-FFF2-40B4-BE49-F238E27FC236}">
                <a16:creationId xmlns:a16="http://schemas.microsoft.com/office/drawing/2014/main" id="{A3D7DC0A-C63A-BEB7-EBB2-D929522B1D4A}"/>
              </a:ext>
            </a:extLst>
          </p:cNvPr>
          <p:cNvSpPr/>
          <p:nvPr/>
        </p:nvSpPr>
        <p:spPr bwMode="auto">
          <a:xfrm>
            <a:off x="2188817" y="473859"/>
            <a:ext cx="2444255" cy="276999"/>
          </a:xfrm>
          <a:prstGeom prst="rect">
            <a:avLst/>
          </a:prstGeom>
          <a:solidFill>
            <a:schemeClr val="tx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194"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rPr>
              <a:t>Marketed</a:t>
            </a:r>
            <a:endParaRPr kumimoji="0" lang="en-US" sz="16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ヒラギノ角ゴ ProN W3" pitchFamily="-110" charset="-128"/>
              <a:sym typeface="Arial" pitchFamily="-110" charset="0"/>
            </a:endParaRPr>
          </a:p>
        </p:txBody>
      </p:sp>
      <p:sp>
        <p:nvSpPr>
          <p:cNvPr id="125" name="TextBox 124">
            <a:extLst>
              <a:ext uri="{FF2B5EF4-FFF2-40B4-BE49-F238E27FC236}">
                <a16:creationId xmlns:a16="http://schemas.microsoft.com/office/drawing/2014/main" id="{233C1845-86A7-57E8-C454-7C6345C767E3}"/>
              </a:ext>
            </a:extLst>
          </p:cNvPr>
          <p:cNvSpPr txBox="1"/>
          <p:nvPr/>
        </p:nvSpPr>
        <p:spPr>
          <a:xfrm>
            <a:off x="11090436" y="488756"/>
            <a:ext cx="864057" cy="261610"/>
          </a:xfrm>
          <a:prstGeom prst="rect">
            <a:avLst/>
          </a:prstGeom>
          <a:noFill/>
        </p:spPr>
        <p:txBody>
          <a:bodyPr wrap="square" rtlCol="0" anchor="ctr">
            <a:spAutoFit/>
          </a:bodyPr>
          <a:lstStyle/>
          <a:p>
            <a:pPr marL="0" marR="0" lvl="0" indent="0" algn="ctr" defTabSz="914194"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mn-cs"/>
              </a:rPr>
              <a:t>2032+</a:t>
            </a:r>
          </a:p>
        </p:txBody>
      </p:sp>
      <p:sp>
        <p:nvSpPr>
          <p:cNvPr id="2" name="Rectangle 1">
            <a:extLst>
              <a:ext uri="{FF2B5EF4-FFF2-40B4-BE49-F238E27FC236}">
                <a16:creationId xmlns:a16="http://schemas.microsoft.com/office/drawing/2014/main" id="{F400E1FA-4080-2DC2-F686-29336297560A}"/>
              </a:ext>
            </a:extLst>
          </p:cNvPr>
          <p:cNvSpPr/>
          <p:nvPr/>
        </p:nvSpPr>
        <p:spPr>
          <a:xfrm>
            <a:off x="2570308" y="1198599"/>
            <a:ext cx="1565310" cy="261610"/>
          </a:xfrm>
          <a:prstGeom prst="rect">
            <a:avLst/>
          </a:prstGeom>
        </p:spPr>
        <p:txBody>
          <a:bodyPr wrap="square">
            <a:spAutoFit/>
          </a:bodyPr>
          <a:lstStyle/>
          <a:p>
            <a:pPr marL="0" marR="0" lvl="0" indent="0" algn="ctr" defTabSz="685466" rtl="0" eaLnBrk="1" fontAlgn="ctr"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err="1">
                <a:ln>
                  <a:noFill/>
                </a:ln>
                <a:solidFill>
                  <a:srgbClr val="212121"/>
                </a:solidFill>
                <a:effectLst/>
                <a:uLnTx/>
                <a:uFillTx/>
                <a:latin typeface="Verdana" panose="020B0604030504040204" pitchFamily="34" charset="0"/>
                <a:ea typeface="Verdana" panose="020B0604030504040204" pitchFamily="34" charset="0"/>
                <a:cs typeface="+mn-cs"/>
              </a:rPr>
              <a:t>Zeposia</a:t>
            </a:r>
            <a:r>
              <a:rPr kumimoji="0" lang="en-US" sz="11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rPr>
              <a:t>, </a:t>
            </a:r>
            <a:r>
              <a:rPr kumimoji="0" lang="en-US" sz="1100" b="0" i="0" u="none" strike="noStrike" kern="1200" cap="none" spc="0" normalizeH="0" baseline="0" noProof="0" err="1">
                <a:ln>
                  <a:noFill/>
                </a:ln>
                <a:solidFill>
                  <a:srgbClr val="212121"/>
                </a:solidFill>
                <a:effectLst/>
                <a:uLnTx/>
                <a:uFillTx/>
                <a:latin typeface="Verdana" panose="020B0604030504040204" pitchFamily="34" charset="0"/>
                <a:ea typeface="Verdana" panose="020B0604030504040204" pitchFamily="34" charset="0"/>
                <a:cs typeface="+mn-cs"/>
              </a:rPr>
              <a:t>Velsipty</a:t>
            </a:r>
            <a:endParaRPr kumimoji="0" lang="en-US" sz="1100" b="0" i="0" u="none" strike="noStrike" kern="1200" cap="none" spc="0" normalizeH="0" baseline="0" noProof="0">
              <a:ln>
                <a:noFill/>
              </a:ln>
              <a:solidFill>
                <a:srgbClr val="212121"/>
              </a:solidFill>
              <a:effectLst/>
              <a:uLnTx/>
              <a:uFillTx/>
              <a:latin typeface="Verdana" panose="020B0604030504040204" pitchFamily="34" charset="0"/>
              <a:ea typeface="Verdana" panose="020B0604030504040204" pitchFamily="34" charset="0"/>
              <a:cs typeface="+mn-cs"/>
            </a:endParaRPr>
          </a:p>
        </p:txBody>
      </p:sp>
      <p:sp>
        <p:nvSpPr>
          <p:cNvPr id="10" name="Rectangle 9">
            <a:extLst>
              <a:ext uri="{FF2B5EF4-FFF2-40B4-BE49-F238E27FC236}">
                <a16:creationId xmlns:a16="http://schemas.microsoft.com/office/drawing/2014/main" id="{0B6C776B-3735-D691-F082-9517D60DF74C}"/>
              </a:ext>
            </a:extLst>
          </p:cNvPr>
          <p:cNvSpPr/>
          <p:nvPr/>
        </p:nvSpPr>
        <p:spPr>
          <a:xfrm>
            <a:off x="9031431" y="5410400"/>
            <a:ext cx="1101463" cy="5078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TEV48574</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1"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Teva: </a:t>
            </a:r>
            <a:r>
              <a:rPr kumimoji="0" lang="en-US" sz="9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P2 Q4’29)</a:t>
            </a:r>
            <a:endParaRPr kumimoji="0" lang="en-US" sz="1800" b="1"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12" name="Rectangle 11">
            <a:extLst>
              <a:ext uri="{FF2B5EF4-FFF2-40B4-BE49-F238E27FC236}">
                <a16:creationId xmlns:a16="http://schemas.microsoft.com/office/drawing/2014/main" id="{AD0CDA3B-3058-6924-3A30-A74919D9CA48}"/>
              </a:ext>
            </a:extLst>
          </p:cNvPr>
          <p:cNvSpPr/>
          <p:nvPr/>
        </p:nvSpPr>
        <p:spPr>
          <a:xfrm>
            <a:off x="8325423" y="753444"/>
            <a:ext cx="140828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err="1">
                <a:ln>
                  <a:noFill/>
                </a:ln>
                <a:solidFill>
                  <a:srgbClr val="2B3A42"/>
                </a:solidFill>
                <a:effectLst/>
                <a:uLnTx/>
                <a:uFillTx/>
                <a:latin typeface="Verdana" panose="020B0604030504040204" pitchFamily="34" charset="0"/>
                <a:ea typeface="Verdana" panose="020B0604030504040204" pitchFamily="34" charset="0"/>
                <a:cs typeface="+mn-cs"/>
              </a:rPr>
              <a:t>Ritlecitinib</a:t>
            </a:r>
            <a:endPar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endParaRP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Pfizer: </a:t>
            </a:r>
            <a:r>
              <a:rPr kumimoji="0" lang="en-US" sz="900" b="0"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P2 (Q4’28)</a:t>
            </a:r>
            <a:endParaRPr kumimoji="0" lang="en-US"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13" name="Rectangle 12">
            <a:extLst>
              <a:ext uri="{FF2B5EF4-FFF2-40B4-BE49-F238E27FC236}">
                <a16:creationId xmlns:a16="http://schemas.microsoft.com/office/drawing/2014/main" id="{282DDD66-907E-0828-6175-FFE2D923C3EF}"/>
              </a:ext>
            </a:extLst>
          </p:cNvPr>
          <p:cNvSpPr/>
          <p:nvPr/>
        </p:nvSpPr>
        <p:spPr>
          <a:xfrm>
            <a:off x="9235850" y="2711838"/>
            <a:ext cx="1101463" cy="5078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MORF057 a4B7</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Lilly: </a:t>
            </a:r>
            <a:r>
              <a:rPr kumimoji="0" lang="en-US" sz="900" b="0"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P2 (Q1’30)</a:t>
            </a:r>
            <a:endParaRPr kumimoji="0" lang="en-US"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27" name="Rectangle 26">
            <a:extLst>
              <a:ext uri="{FF2B5EF4-FFF2-40B4-BE49-F238E27FC236}">
                <a16:creationId xmlns:a16="http://schemas.microsoft.com/office/drawing/2014/main" id="{C28B5A93-42F1-06D7-48DD-047EB26E7F19}"/>
              </a:ext>
            </a:extLst>
          </p:cNvPr>
          <p:cNvSpPr/>
          <p:nvPr/>
        </p:nvSpPr>
        <p:spPr>
          <a:xfrm>
            <a:off x="10304404" y="2713184"/>
            <a:ext cx="1101463" cy="5078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2B3A42"/>
                </a:solidFill>
                <a:effectLst/>
                <a:uLnTx/>
                <a:uFillTx/>
                <a:latin typeface="Verdana" panose="020B0604030504040204" pitchFamily="34" charset="0"/>
                <a:ea typeface="Verdana" panose="020B0604030504040204" pitchFamily="34" charset="0"/>
                <a:cs typeface="+mn-cs"/>
              </a:rPr>
              <a:t>2 RIPK1’s</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err="1">
                <a:ln>
                  <a:noFill/>
                </a:ln>
                <a:solidFill>
                  <a:srgbClr val="00B050"/>
                </a:solidFill>
                <a:effectLst/>
                <a:uLnTx/>
                <a:uFillTx/>
                <a:latin typeface="Verdana" panose="020B0604030504040204" pitchFamily="34" charset="0"/>
                <a:ea typeface="Verdana" panose="020B0604030504040204" pitchFamily="34" charset="0"/>
                <a:cs typeface="+mn-cs"/>
              </a:rPr>
              <a:t>Abbvie</a:t>
            </a:r>
            <a:r>
              <a:rPr kumimoji="0" lang="en-US" sz="900" b="0"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mn-cs"/>
              </a:rPr>
              <a:t>: </a:t>
            </a:r>
            <a:r>
              <a:rPr kumimoji="0" lang="en-US" sz="900" b="0"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Q3’31</a:t>
            </a:r>
          </a:p>
          <a:p>
            <a:pPr marL="0" marR="0" lvl="0" indent="0" algn="ctr" defTabSz="685483" rtl="0" eaLnBrk="1" fontAlgn="auto" latinLnBrk="0" hangingPunct="1">
              <a:lnSpc>
                <a:spcPct val="100000"/>
              </a:lnSpc>
              <a:spcBef>
                <a:spcPts val="0"/>
              </a:spcBef>
              <a:spcAft>
                <a:spcPct val="0"/>
              </a:spcAft>
              <a:buClrTx/>
              <a:buSzTx/>
              <a:buFontTx/>
              <a:buNone/>
              <a:tabLst/>
              <a:defRPr/>
            </a:pPr>
            <a:r>
              <a:rPr kumimoji="0" lang="en-US" sz="900" b="0" i="0" u="none" strike="noStrike" kern="1200" cap="none" spc="0" normalizeH="0" baseline="0" noProof="0">
                <a:ln>
                  <a:noFill/>
                </a:ln>
                <a:solidFill>
                  <a:srgbClr val="00B050"/>
                </a:solidFill>
                <a:effectLst/>
                <a:uLnTx/>
                <a:uFillTx/>
                <a:latin typeface="Verdana" panose="020B0604030504040204" pitchFamily="34" charset="0"/>
                <a:ea typeface="Verdana" panose="020B0604030504040204" pitchFamily="34" charset="0"/>
                <a:cs typeface="Arial"/>
              </a:rPr>
              <a:t>Sanofi</a:t>
            </a:r>
            <a:r>
              <a:rPr kumimoji="0" lang="en-US" sz="900" b="0"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Arial"/>
              </a:rPr>
              <a:t>: Q1’31</a:t>
            </a:r>
            <a:endParaRPr kumimoji="0" lang="en-US"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61" name="TextBox 60">
            <a:extLst>
              <a:ext uri="{FF2B5EF4-FFF2-40B4-BE49-F238E27FC236}">
                <a16:creationId xmlns:a16="http://schemas.microsoft.com/office/drawing/2014/main" id="{D03CBCBA-0D01-1B48-D2A0-F869C6CC0A2C}"/>
              </a:ext>
            </a:extLst>
          </p:cNvPr>
          <p:cNvSpPr txBox="1"/>
          <p:nvPr/>
        </p:nvSpPr>
        <p:spPr>
          <a:xfrm>
            <a:off x="2074500" y="6522023"/>
            <a:ext cx="807840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Johnson Text"/>
                <a:ea typeface="+mn-ea"/>
                <a:cs typeface="+mn-cs"/>
              </a:rPr>
              <a:t>As of January 2025 </a:t>
            </a:r>
          </a:p>
        </p:txBody>
      </p:sp>
    </p:spTree>
    <p:extLst>
      <p:ext uri="{BB962C8B-B14F-4D97-AF65-F5344CB8AC3E}">
        <p14:creationId xmlns:p14="http://schemas.microsoft.com/office/powerpoint/2010/main" val="4252508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4F09-1814-3DA5-968F-7FC619988048}"/>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FA025430-92B1-3DCD-C812-7BAAA94B5F79}"/>
              </a:ext>
            </a:extLst>
          </p:cNvPr>
          <p:cNvSpPr>
            <a:spLocks noGrp="1"/>
          </p:cNvSpPr>
          <p:nvPr>
            <p:ph type="body" sz="quarter" idx="12"/>
          </p:nvPr>
        </p:nvSpPr>
        <p:spPr/>
        <p:txBody>
          <a:bodyPr/>
          <a:lstStyle/>
          <a:p>
            <a:endParaRPr lang="en-US"/>
          </a:p>
        </p:txBody>
      </p:sp>
      <p:pic>
        <p:nvPicPr>
          <p:cNvPr id="4" name="Picture 3" descr="Close-up of medical information  AI-generated content may be incorrect.">
            <a:extLst>
              <a:ext uri="{FF2B5EF4-FFF2-40B4-BE49-F238E27FC236}">
                <a16:creationId xmlns:a16="http://schemas.microsoft.com/office/drawing/2014/main" id="{B1CE4E51-D20D-8798-5FC0-37454E524629}"/>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3A3EA82-5060-FBA6-DBFF-10FF671FD3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5263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0F3E9-959D-C3E9-ADB7-2ECC3ABC5D18}"/>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1442FF8A-25E5-1833-FBAD-3C56E40CD450}"/>
              </a:ext>
            </a:extLst>
          </p:cNvPr>
          <p:cNvSpPr>
            <a:spLocks noGrp="1"/>
          </p:cNvSpPr>
          <p:nvPr>
            <p:ph type="body" sz="quarter" idx="12"/>
          </p:nvPr>
        </p:nvSpPr>
        <p:spPr/>
        <p:txBody>
          <a:bodyPr/>
          <a:lstStyle/>
          <a:p>
            <a:endParaRPr lang="en-US"/>
          </a:p>
        </p:txBody>
      </p:sp>
      <p:pic>
        <p:nvPicPr>
          <p:cNvPr id="5" name="Picture 4" descr="A close-up of a medical information  AI-generated content may be incorrect.">
            <a:extLst>
              <a:ext uri="{FF2B5EF4-FFF2-40B4-BE49-F238E27FC236}">
                <a16:creationId xmlns:a16="http://schemas.microsoft.com/office/drawing/2014/main" id="{0CF960D6-DF91-BFEE-0758-007840CF76E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1163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ED197-D87F-5F53-1541-9F19A664D4D5}"/>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011BCEDB-2E56-7848-1068-093EFC70D907}"/>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355096CE-39C0-9C4C-6224-E22FFBF8A4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932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DA8A-2844-4BD1-E0E2-DAC27361C4F9}"/>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F34830B5-2D23-D594-38FB-AB16593EA573}"/>
              </a:ext>
            </a:extLst>
          </p:cNvPr>
          <p:cNvSpPr>
            <a:spLocks noGrp="1"/>
          </p:cNvSpPr>
          <p:nvPr>
            <p:ph type="body" sz="quarter" idx="12"/>
          </p:nvPr>
        </p:nvSpPr>
        <p:spPr/>
        <p:txBody>
          <a:bodyPr/>
          <a:lstStyle/>
          <a:p>
            <a:endParaRPr lang="en-US"/>
          </a:p>
        </p:txBody>
      </p:sp>
      <p:pic>
        <p:nvPicPr>
          <p:cNvPr id="4" name="Picture 3" descr="A screenshot of a medical chart  AI-generated content may be incorrect.">
            <a:extLst>
              <a:ext uri="{FF2B5EF4-FFF2-40B4-BE49-F238E27FC236}">
                <a16:creationId xmlns:a16="http://schemas.microsoft.com/office/drawing/2014/main" id="{D12F9506-2B3D-36DD-3EF7-8D93970736D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794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306775-64B7-572C-1632-497862B4E5CA}"/>
              </a:ext>
            </a:extLst>
          </p:cNvPr>
          <p:cNvSpPr>
            <a:spLocks noGrp="1"/>
          </p:cNvSpPr>
          <p:nvPr>
            <p:ph type="title"/>
          </p:nvPr>
        </p:nvSpPr>
        <p:spPr>
          <a:xfrm>
            <a:off x="520052" y="522269"/>
            <a:ext cx="9936238" cy="814582"/>
          </a:xfrm>
        </p:spPr>
        <p:txBody>
          <a:bodyPr/>
          <a:lstStyle/>
          <a:p>
            <a:r>
              <a:rPr lang="en-US" sz="3100" err="1">
                <a:solidFill>
                  <a:schemeClr val="tx2"/>
                </a:solidFill>
                <a:cs typeface="Calibri"/>
              </a:rPr>
              <a:t>JnJ</a:t>
            </a:r>
            <a:r>
              <a:rPr lang="en-US" sz="3100">
                <a:solidFill>
                  <a:schemeClr val="tx2"/>
                </a:solidFill>
                <a:cs typeface="Calibri"/>
              </a:rPr>
              <a:t> is investing in an IBD pipeline portfolio that addresses the persisting unmet need in IBD</a:t>
            </a:r>
            <a:endParaRPr lang="en-CA" sz="3100">
              <a:solidFill>
                <a:schemeClr val="tx2"/>
              </a:solidFill>
              <a:cs typeface="Calibri"/>
            </a:endParaRPr>
          </a:p>
        </p:txBody>
      </p:sp>
      <p:sp>
        <p:nvSpPr>
          <p:cNvPr id="6" name="Freeform: Shape 5">
            <a:extLst>
              <a:ext uri="{FF2B5EF4-FFF2-40B4-BE49-F238E27FC236}">
                <a16:creationId xmlns:a16="http://schemas.microsoft.com/office/drawing/2014/main" id="{15D6A878-BF66-018A-F7D5-D09C8DD6FEF3}"/>
              </a:ext>
            </a:extLst>
          </p:cNvPr>
          <p:cNvSpPr/>
          <p:nvPr/>
        </p:nvSpPr>
        <p:spPr>
          <a:xfrm flipV="1">
            <a:off x="-19538" y="1403664"/>
            <a:ext cx="11859567" cy="4682114"/>
          </a:xfrm>
          <a:custGeom>
            <a:avLst/>
            <a:gdLst>
              <a:gd name="connsiteX0" fmla="*/ 5667375 w 12211050"/>
              <a:gd name="connsiteY0" fmla="*/ 3847091 h 3847091"/>
              <a:gd name="connsiteX1" fmla="*/ 12211050 w 12211050"/>
              <a:gd name="connsiteY1" fmla="*/ 3847091 h 3847091"/>
              <a:gd name="connsiteX2" fmla="*/ 12211050 w 12211050"/>
              <a:gd name="connsiteY2" fmla="*/ 1924050 h 3847091"/>
              <a:gd name="connsiteX3" fmla="*/ 12211050 w 12211050"/>
              <a:gd name="connsiteY3" fmla="*/ 1923041 h 3847091"/>
              <a:gd name="connsiteX4" fmla="*/ 12211050 w 12211050"/>
              <a:gd name="connsiteY4" fmla="*/ 0 h 3847091"/>
              <a:gd name="connsiteX5" fmla="*/ 5667375 w 12211050"/>
              <a:gd name="connsiteY5" fmla="*/ 0 h 3847091"/>
              <a:gd name="connsiteX6" fmla="*/ 4724400 w 12211050"/>
              <a:gd name="connsiteY6" fmla="*/ 771525 h 3847091"/>
              <a:gd name="connsiteX7" fmla="*/ 9525 w 12211050"/>
              <a:gd name="connsiteY7" fmla="*/ 771525 h 3847091"/>
              <a:gd name="connsiteX8" fmla="*/ 9 w 12211050"/>
              <a:gd name="connsiteY8" fmla="*/ 1923041 h 3847091"/>
              <a:gd name="connsiteX9" fmla="*/ 0 w 12211050"/>
              <a:gd name="connsiteY9" fmla="*/ 1923041 h 3847091"/>
              <a:gd name="connsiteX10" fmla="*/ 4 w 12211050"/>
              <a:gd name="connsiteY10" fmla="*/ 1923546 h 3847091"/>
              <a:gd name="connsiteX11" fmla="*/ 0 w 12211050"/>
              <a:gd name="connsiteY11" fmla="*/ 1924050 h 3847091"/>
              <a:gd name="connsiteX12" fmla="*/ 9 w 12211050"/>
              <a:gd name="connsiteY12" fmla="*/ 1924050 h 3847091"/>
              <a:gd name="connsiteX13" fmla="*/ 9525 w 12211050"/>
              <a:gd name="connsiteY13" fmla="*/ 3075566 h 3847091"/>
              <a:gd name="connsiteX14" fmla="*/ 4724400 w 12211050"/>
              <a:gd name="connsiteY14" fmla="*/ 3075566 h 3847091"/>
              <a:gd name="connsiteX0" fmla="*/ 5667375 w 12211050"/>
              <a:gd name="connsiteY0" fmla="*/ 3847091 h 3847091"/>
              <a:gd name="connsiteX1" fmla="*/ 12211050 w 12211050"/>
              <a:gd name="connsiteY1" fmla="*/ 3847091 h 3847091"/>
              <a:gd name="connsiteX2" fmla="*/ 12211050 w 12211050"/>
              <a:gd name="connsiteY2" fmla="*/ 1924050 h 3847091"/>
              <a:gd name="connsiteX3" fmla="*/ 12211050 w 12211050"/>
              <a:gd name="connsiteY3" fmla="*/ 1923041 h 3847091"/>
              <a:gd name="connsiteX4" fmla="*/ 12211050 w 12211050"/>
              <a:gd name="connsiteY4" fmla="*/ 0 h 3847091"/>
              <a:gd name="connsiteX5" fmla="*/ 5667375 w 12211050"/>
              <a:gd name="connsiteY5" fmla="*/ 0 h 3847091"/>
              <a:gd name="connsiteX6" fmla="*/ 4724400 w 12211050"/>
              <a:gd name="connsiteY6" fmla="*/ 771525 h 3847091"/>
              <a:gd name="connsiteX7" fmla="*/ 9525 w 12211050"/>
              <a:gd name="connsiteY7" fmla="*/ 771525 h 3847091"/>
              <a:gd name="connsiteX8" fmla="*/ 9 w 12211050"/>
              <a:gd name="connsiteY8" fmla="*/ 1923041 h 3847091"/>
              <a:gd name="connsiteX9" fmla="*/ 0 w 12211050"/>
              <a:gd name="connsiteY9" fmla="*/ 1923041 h 3847091"/>
              <a:gd name="connsiteX10" fmla="*/ 4 w 12211050"/>
              <a:gd name="connsiteY10" fmla="*/ 1923546 h 3847091"/>
              <a:gd name="connsiteX11" fmla="*/ 0 w 12211050"/>
              <a:gd name="connsiteY11" fmla="*/ 1924050 h 3847091"/>
              <a:gd name="connsiteX12" fmla="*/ 9 w 12211050"/>
              <a:gd name="connsiteY12" fmla="*/ 1924050 h 3847091"/>
              <a:gd name="connsiteX13" fmla="*/ 9525 w 12211050"/>
              <a:gd name="connsiteY13" fmla="*/ 3075566 h 3847091"/>
              <a:gd name="connsiteX14" fmla="*/ 503226 w 12211050"/>
              <a:gd name="connsiteY14" fmla="*/ 3080693 h 3847091"/>
              <a:gd name="connsiteX15" fmla="*/ 4724400 w 12211050"/>
              <a:gd name="connsiteY15" fmla="*/ 3075566 h 3847091"/>
              <a:gd name="connsiteX16" fmla="*/ 5667375 w 12211050"/>
              <a:gd name="connsiteY16" fmla="*/ 3847091 h 3847091"/>
              <a:gd name="connsiteX0" fmla="*/ 5667375 w 12211050"/>
              <a:gd name="connsiteY0" fmla="*/ 3847091 h 3847091"/>
              <a:gd name="connsiteX1" fmla="*/ 12211050 w 12211050"/>
              <a:gd name="connsiteY1" fmla="*/ 3847091 h 3847091"/>
              <a:gd name="connsiteX2" fmla="*/ 12211050 w 12211050"/>
              <a:gd name="connsiteY2" fmla="*/ 1924050 h 3847091"/>
              <a:gd name="connsiteX3" fmla="*/ 12211050 w 12211050"/>
              <a:gd name="connsiteY3" fmla="*/ 1923041 h 3847091"/>
              <a:gd name="connsiteX4" fmla="*/ 12211050 w 12211050"/>
              <a:gd name="connsiteY4" fmla="*/ 0 h 3847091"/>
              <a:gd name="connsiteX5" fmla="*/ 5667375 w 12211050"/>
              <a:gd name="connsiteY5" fmla="*/ 0 h 3847091"/>
              <a:gd name="connsiteX6" fmla="*/ 4724400 w 12211050"/>
              <a:gd name="connsiteY6" fmla="*/ 771525 h 3847091"/>
              <a:gd name="connsiteX7" fmla="*/ 491694 w 12211050"/>
              <a:gd name="connsiteY7" fmla="*/ 774242 h 3847091"/>
              <a:gd name="connsiteX8" fmla="*/ 9525 w 12211050"/>
              <a:gd name="connsiteY8" fmla="*/ 771525 h 3847091"/>
              <a:gd name="connsiteX9" fmla="*/ 9 w 12211050"/>
              <a:gd name="connsiteY9" fmla="*/ 1923041 h 3847091"/>
              <a:gd name="connsiteX10" fmla="*/ 0 w 12211050"/>
              <a:gd name="connsiteY10" fmla="*/ 1923041 h 3847091"/>
              <a:gd name="connsiteX11" fmla="*/ 4 w 12211050"/>
              <a:gd name="connsiteY11" fmla="*/ 1923546 h 3847091"/>
              <a:gd name="connsiteX12" fmla="*/ 0 w 12211050"/>
              <a:gd name="connsiteY12" fmla="*/ 1924050 h 3847091"/>
              <a:gd name="connsiteX13" fmla="*/ 9 w 12211050"/>
              <a:gd name="connsiteY13" fmla="*/ 1924050 h 3847091"/>
              <a:gd name="connsiteX14" fmla="*/ 9525 w 12211050"/>
              <a:gd name="connsiteY14" fmla="*/ 3075566 h 3847091"/>
              <a:gd name="connsiteX15" fmla="*/ 503226 w 12211050"/>
              <a:gd name="connsiteY15" fmla="*/ 3080693 h 3847091"/>
              <a:gd name="connsiteX16" fmla="*/ 4724400 w 12211050"/>
              <a:gd name="connsiteY16" fmla="*/ 3075566 h 3847091"/>
              <a:gd name="connsiteX17" fmla="*/ 5667375 w 12211050"/>
              <a:gd name="connsiteY17" fmla="*/ 3847091 h 3847091"/>
              <a:gd name="connsiteX0" fmla="*/ 5667375 w 12211050"/>
              <a:gd name="connsiteY0" fmla="*/ 3847091 h 3847091"/>
              <a:gd name="connsiteX1" fmla="*/ 12211050 w 12211050"/>
              <a:gd name="connsiteY1" fmla="*/ 3847091 h 3847091"/>
              <a:gd name="connsiteX2" fmla="*/ 12211050 w 12211050"/>
              <a:gd name="connsiteY2" fmla="*/ 1924050 h 3847091"/>
              <a:gd name="connsiteX3" fmla="*/ 12211050 w 12211050"/>
              <a:gd name="connsiteY3" fmla="*/ 1923041 h 3847091"/>
              <a:gd name="connsiteX4" fmla="*/ 12211050 w 12211050"/>
              <a:gd name="connsiteY4" fmla="*/ 0 h 3847091"/>
              <a:gd name="connsiteX5" fmla="*/ 5667375 w 12211050"/>
              <a:gd name="connsiteY5" fmla="*/ 0 h 3847091"/>
              <a:gd name="connsiteX6" fmla="*/ 4724400 w 12211050"/>
              <a:gd name="connsiteY6" fmla="*/ 771525 h 3847091"/>
              <a:gd name="connsiteX7" fmla="*/ 491694 w 12211050"/>
              <a:gd name="connsiteY7" fmla="*/ 774242 h 3847091"/>
              <a:gd name="connsiteX8" fmla="*/ 9525 w 12211050"/>
              <a:gd name="connsiteY8" fmla="*/ 771525 h 3847091"/>
              <a:gd name="connsiteX9" fmla="*/ 9 w 12211050"/>
              <a:gd name="connsiteY9" fmla="*/ 1923041 h 3847091"/>
              <a:gd name="connsiteX10" fmla="*/ 0 w 12211050"/>
              <a:gd name="connsiteY10" fmla="*/ 1923041 h 3847091"/>
              <a:gd name="connsiteX11" fmla="*/ 4 w 12211050"/>
              <a:gd name="connsiteY11" fmla="*/ 1923546 h 3847091"/>
              <a:gd name="connsiteX12" fmla="*/ 0 w 12211050"/>
              <a:gd name="connsiteY12" fmla="*/ 1924050 h 3847091"/>
              <a:gd name="connsiteX13" fmla="*/ 9525 w 12211050"/>
              <a:gd name="connsiteY13" fmla="*/ 3075566 h 3847091"/>
              <a:gd name="connsiteX14" fmla="*/ 503226 w 12211050"/>
              <a:gd name="connsiteY14" fmla="*/ 3080693 h 3847091"/>
              <a:gd name="connsiteX15" fmla="*/ 4724400 w 12211050"/>
              <a:gd name="connsiteY15" fmla="*/ 3075566 h 3847091"/>
              <a:gd name="connsiteX16" fmla="*/ 5667375 w 12211050"/>
              <a:gd name="connsiteY16" fmla="*/ 3847091 h 3847091"/>
              <a:gd name="connsiteX0" fmla="*/ 5667375 w 12211050"/>
              <a:gd name="connsiteY0" fmla="*/ 3847091 h 3847091"/>
              <a:gd name="connsiteX1" fmla="*/ 12211050 w 12211050"/>
              <a:gd name="connsiteY1" fmla="*/ 3847091 h 3847091"/>
              <a:gd name="connsiteX2" fmla="*/ 12211050 w 12211050"/>
              <a:gd name="connsiteY2" fmla="*/ 1924050 h 3847091"/>
              <a:gd name="connsiteX3" fmla="*/ 12211050 w 12211050"/>
              <a:gd name="connsiteY3" fmla="*/ 1923041 h 3847091"/>
              <a:gd name="connsiteX4" fmla="*/ 12211050 w 12211050"/>
              <a:gd name="connsiteY4" fmla="*/ 0 h 3847091"/>
              <a:gd name="connsiteX5" fmla="*/ 5667375 w 12211050"/>
              <a:gd name="connsiteY5" fmla="*/ 0 h 3847091"/>
              <a:gd name="connsiteX6" fmla="*/ 4724400 w 12211050"/>
              <a:gd name="connsiteY6" fmla="*/ 771525 h 3847091"/>
              <a:gd name="connsiteX7" fmla="*/ 491694 w 12211050"/>
              <a:gd name="connsiteY7" fmla="*/ 774242 h 3847091"/>
              <a:gd name="connsiteX8" fmla="*/ 9 w 12211050"/>
              <a:gd name="connsiteY8" fmla="*/ 1923041 h 3847091"/>
              <a:gd name="connsiteX9" fmla="*/ 0 w 12211050"/>
              <a:gd name="connsiteY9" fmla="*/ 1923041 h 3847091"/>
              <a:gd name="connsiteX10" fmla="*/ 4 w 12211050"/>
              <a:gd name="connsiteY10" fmla="*/ 1923546 h 3847091"/>
              <a:gd name="connsiteX11" fmla="*/ 0 w 12211050"/>
              <a:gd name="connsiteY11" fmla="*/ 1924050 h 3847091"/>
              <a:gd name="connsiteX12" fmla="*/ 9525 w 12211050"/>
              <a:gd name="connsiteY12" fmla="*/ 3075566 h 3847091"/>
              <a:gd name="connsiteX13" fmla="*/ 503226 w 12211050"/>
              <a:gd name="connsiteY13" fmla="*/ 3080693 h 3847091"/>
              <a:gd name="connsiteX14" fmla="*/ 4724400 w 12211050"/>
              <a:gd name="connsiteY14" fmla="*/ 3075566 h 3847091"/>
              <a:gd name="connsiteX15" fmla="*/ 5667375 w 12211050"/>
              <a:gd name="connsiteY15" fmla="*/ 3847091 h 3847091"/>
              <a:gd name="connsiteX0" fmla="*/ 5697371 w 12241046"/>
              <a:gd name="connsiteY0" fmla="*/ 3847091 h 3847091"/>
              <a:gd name="connsiteX1" fmla="*/ 12241046 w 12241046"/>
              <a:gd name="connsiteY1" fmla="*/ 3847091 h 3847091"/>
              <a:gd name="connsiteX2" fmla="*/ 12241046 w 12241046"/>
              <a:gd name="connsiteY2" fmla="*/ 1924050 h 3847091"/>
              <a:gd name="connsiteX3" fmla="*/ 12241046 w 12241046"/>
              <a:gd name="connsiteY3" fmla="*/ 1923041 h 3847091"/>
              <a:gd name="connsiteX4" fmla="*/ 12241046 w 12241046"/>
              <a:gd name="connsiteY4" fmla="*/ 0 h 3847091"/>
              <a:gd name="connsiteX5" fmla="*/ 5697371 w 12241046"/>
              <a:gd name="connsiteY5" fmla="*/ 0 h 3847091"/>
              <a:gd name="connsiteX6" fmla="*/ 4754396 w 12241046"/>
              <a:gd name="connsiteY6" fmla="*/ 771525 h 3847091"/>
              <a:gd name="connsiteX7" fmla="*/ 521690 w 12241046"/>
              <a:gd name="connsiteY7" fmla="*/ 774242 h 3847091"/>
              <a:gd name="connsiteX8" fmla="*/ 30005 w 12241046"/>
              <a:gd name="connsiteY8" fmla="*/ 1923041 h 3847091"/>
              <a:gd name="connsiteX9" fmla="*/ 29996 w 12241046"/>
              <a:gd name="connsiteY9" fmla="*/ 1923041 h 3847091"/>
              <a:gd name="connsiteX10" fmla="*/ 30000 w 12241046"/>
              <a:gd name="connsiteY10" fmla="*/ 1923546 h 3847091"/>
              <a:gd name="connsiteX11" fmla="*/ 39521 w 12241046"/>
              <a:gd name="connsiteY11" fmla="*/ 3075566 h 3847091"/>
              <a:gd name="connsiteX12" fmla="*/ 533222 w 12241046"/>
              <a:gd name="connsiteY12" fmla="*/ 3080693 h 3847091"/>
              <a:gd name="connsiteX13" fmla="*/ 4754396 w 12241046"/>
              <a:gd name="connsiteY13" fmla="*/ 3075566 h 3847091"/>
              <a:gd name="connsiteX14" fmla="*/ 5697371 w 12241046"/>
              <a:gd name="connsiteY14" fmla="*/ 3847091 h 3847091"/>
              <a:gd name="connsiteX0" fmla="*/ 5682235 w 12225910"/>
              <a:gd name="connsiteY0" fmla="*/ 3847091 h 3847091"/>
              <a:gd name="connsiteX1" fmla="*/ 12225910 w 12225910"/>
              <a:gd name="connsiteY1" fmla="*/ 3847091 h 3847091"/>
              <a:gd name="connsiteX2" fmla="*/ 12225910 w 12225910"/>
              <a:gd name="connsiteY2" fmla="*/ 1924050 h 3847091"/>
              <a:gd name="connsiteX3" fmla="*/ 12225910 w 12225910"/>
              <a:gd name="connsiteY3" fmla="*/ 1923041 h 3847091"/>
              <a:gd name="connsiteX4" fmla="*/ 12225910 w 12225910"/>
              <a:gd name="connsiteY4" fmla="*/ 0 h 3847091"/>
              <a:gd name="connsiteX5" fmla="*/ 5682235 w 12225910"/>
              <a:gd name="connsiteY5" fmla="*/ 0 h 3847091"/>
              <a:gd name="connsiteX6" fmla="*/ 4739260 w 12225910"/>
              <a:gd name="connsiteY6" fmla="*/ 771525 h 3847091"/>
              <a:gd name="connsiteX7" fmla="*/ 506554 w 12225910"/>
              <a:gd name="connsiteY7" fmla="*/ 774242 h 3847091"/>
              <a:gd name="connsiteX8" fmla="*/ 14869 w 12225910"/>
              <a:gd name="connsiteY8" fmla="*/ 1923041 h 3847091"/>
              <a:gd name="connsiteX9" fmla="*/ 14860 w 12225910"/>
              <a:gd name="connsiteY9" fmla="*/ 1923041 h 3847091"/>
              <a:gd name="connsiteX10" fmla="*/ 14864 w 12225910"/>
              <a:gd name="connsiteY10" fmla="*/ 1923546 h 3847091"/>
              <a:gd name="connsiteX11" fmla="*/ 518086 w 12225910"/>
              <a:gd name="connsiteY11" fmla="*/ 3080693 h 3847091"/>
              <a:gd name="connsiteX12" fmla="*/ 4739260 w 12225910"/>
              <a:gd name="connsiteY12" fmla="*/ 3075566 h 3847091"/>
              <a:gd name="connsiteX13" fmla="*/ 5682235 w 12225910"/>
              <a:gd name="connsiteY13" fmla="*/ 3847091 h 3847091"/>
              <a:gd name="connsiteX0" fmla="*/ 5682237 w 12225912"/>
              <a:gd name="connsiteY0" fmla="*/ 3847091 h 3847091"/>
              <a:gd name="connsiteX1" fmla="*/ 12225912 w 12225912"/>
              <a:gd name="connsiteY1" fmla="*/ 3847091 h 3847091"/>
              <a:gd name="connsiteX2" fmla="*/ 12225912 w 12225912"/>
              <a:gd name="connsiteY2" fmla="*/ 1924050 h 3847091"/>
              <a:gd name="connsiteX3" fmla="*/ 12225912 w 12225912"/>
              <a:gd name="connsiteY3" fmla="*/ 1923041 h 3847091"/>
              <a:gd name="connsiteX4" fmla="*/ 12225912 w 12225912"/>
              <a:gd name="connsiteY4" fmla="*/ 0 h 3847091"/>
              <a:gd name="connsiteX5" fmla="*/ 5682237 w 12225912"/>
              <a:gd name="connsiteY5" fmla="*/ 0 h 3847091"/>
              <a:gd name="connsiteX6" fmla="*/ 4739262 w 12225912"/>
              <a:gd name="connsiteY6" fmla="*/ 771525 h 3847091"/>
              <a:gd name="connsiteX7" fmla="*/ 506556 w 12225912"/>
              <a:gd name="connsiteY7" fmla="*/ 774242 h 3847091"/>
              <a:gd name="connsiteX8" fmla="*/ 14871 w 12225912"/>
              <a:gd name="connsiteY8" fmla="*/ 1923041 h 3847091"/>
              <a:gd name="connsiteX9" fmla="*/ 14862 w 12225912"/>
              <a:gd name="connsiteY9" fmla="*/ 1923041 h 3847091"/>
              <a:gd name="connsiteX10" fmla="*/ 518088 w 12225912"/>
              <a:gd name="connsiteY10" fmla="*/ 3080693 h 3847091"/>
              <a:gd name="connsiteX11" fmla="*/ 4739262 w 12225912"/>
              <a:gd name="connsiteY11" fmla="*/ 3075566 h 3847091"/>
              <a:gd name="connsiteX12" fmla="*/ 5682237 w 12225912"/>
              <a:gd name="connsiteY12" fmla="*/ 3847091 h 3847091"/>
              <a:gd name="connsiteX0" fmla="*/ 5667366 w 12211041"/>
              <a:gd name="connsiteY0" fmla="*/ 3847091 h 3847091"/>
              <a:gd name="connsiteX1" fmla="*/ 12211041 w 12211041"/>
              <a:gd name="connsiteY1" fmla="*/ 3847091 h 3847091"/>
              <a:gd name="connsiteX2" fmla="*/ 12211041 w 12211041"/>
              <a:gd name="connsiteY2" fmla="*/ 1924050 h 3847091"/>
              <a:gd name="connsiteX3" fmla="*/ 12211041 w 12211041"/>
              <a:gd name="connsiteY3" fmla="*/ 1923041 h 3847091"/>
              <a:gd name="connsiteX4" fmla="*/ 12211041 w 12211041"/>
              <a:gd name="connsiteY4" fmla="*/ 0 h 3847091"/>
              <a:gd name="connsiteX5" fmla="*/ 5667366 w 12211041"/>
              <a:gd name="connsiteY5" fmla="*/ 0 h 3847091"/>
              <a:gd name="connsiteX6" fmla="*/ 4724391 w 12211041"/>
              <a:gd name="connsiteY6" fmla="*/ 771525 h 3847091"/>
              <a:gd name="connsiteX7" fmla="*/ 491685 w 12211041"/>
              <a:gd name="connsiteY7" fmla="*/ 774242 h 3847091"/>
              <a:gd name="connsiteX8" fmla="*/ 0 w 12211041"/>
              <a:gd name="connsiteY8" fmla="*/ 1923041 h 3847091"/>
              <a:gd name="connsiteX9" fmla="*/ 503217 w 12211041"/>
              <a:gd name="connsiteY9" fmla="*/ 3080693 h 3847091"/>
              <a:gd name="connsiteX10" fmla="*/ 4724391 w 12211041"/>
              <a:gd name="connsiteY10" fmla="*/ 3075566 h 3847091"/>
              <a:gd name="connsiteX11" fmla="*/ 5667366 w 12211041"/>
              <a:gd name="connsiteY11" fmla="*/ 3847091 h 3847091"/>
              <a:gd name="connsiteX0" fmla="*/ 5175681 w 11719356"/>
              <a:gd name="connsiteY0" fmla="*/ 3847091 h 3847091"/>
              <a:gd name="connsiteX1" fmla="*/ 11719356 w 11719356"/>
              <a:gd name="connsiteY1" fmla="*/ 3847091 h 3847091"/>
              <a:gd name="connsiteX2" fmla="*/ 11719356 w 11719356"/>
              <a:gd name="connsiteY2" fmla="*/ 1924050 h 3847091"/>
              <a:gd name="connsiteX3" fmla="*/ 11719356 w 11719356"/>
              <a:gd name="connsiteY3" fmla="*/ 1923041 h 3847091"/>
              <a:gd name="connsiteX4" fmla="*/ 11719356 w 11719356"/>
              <a:gd name="connsiteY4" fmla="*/ 0 h 3847091"/>
              <a:gd name="connsiteX5" fmla="*/ 5175681 w 11719356"/>
              <a:gd name="connsiteY5" fmla="*/ 0 h 3847091"/>
              <a:gd name="connsiteX6" fmla="*/ 4232706 w 11719356"/>
              <a:gd name="connsiteY6" fmla="*/ 771525 h 3847091"/>
              <a:gd name="connsiteX7" fmla="*/ 0 w 11719356"/>
              <a:gd name="connsiteY7" fmla="*/ 774242 h 3847091"/>
              <a:gd name="connsiteX8" fmla="*/ 11532 w 11719356"/>
              <a:gd name="connsiteY8" fmla="*/ 3080693 h 3847091"/>
              <a:gd name="connsiteX9" fmla="*/ 4232706 w 11719356"/>
              <a:gd name="connsiteY9" fmla="*/ 3075566 h 3847091"/>
              <a:gd name="connsiteX10" fmla="*/ 5175681 w 11719356"/>
              <a:gd name="connsiteY10" fmla="*/ 3847091 h 3847091"/>
              <a:gd name="connsiteX0" fmla="*/ 5175681 w 11719356"/>
              <a:gd name="connsiteY0" fmla="*/ 3861367 h 3861367"/>
              <a:gd name="connsiteX1" fmla="*/ 11719356 w 11719356"/>
              <a:gd name="connsiteY1" fmla="*/ 3861367 h 3861367"/>
              <a:gd name="connsiteX2" fmla="*/ 11719356 w 11719356"/>
              <a:gd name="connsiteY2" fmla="*/ 1938326 h 3861367"/>
              <a:gd name="connsiteX3" fmla="*/ 11719356 w 11719356"/>
              <a:gd name="connsiteY3" fmla="*/ 1937317 h 3861367"/>
              <a:gd name="connsiteX4" fmla="*/ 11719356 w 11719356"/>
              <a:gd name="connsiteY4" fmla="*/ 14276 h 3861367"/>
              <a:gd name="connsiteX5" fmla="*/ 9688535 w 11719356"/>
              <a:gd name="connsiteY5" fmla="*/ 0 h 3861367"/>
              <a:gd name="connsiteX6" fmla="*/ 5175681 w 11719356"/>
              <a:gd name="connsiteY6" fmla="*/ 14276 h 3861367"/>
              <a:gd name="connsiteX7" fmla="*/ 4232706 w 11719356"/>
              <a:gd name="connsiteY7" fmla="*/ 785801 h 3861367"/>
              <a:gd name="connsiteX8" fmla="*/ 0 w 11719356"/>
              <a:gd name="connsiteY8" fmla="*/ 788518 h 3861367"/>
              <a:gd name="connsiteX9" fmla="*/ 11532 w 11719356"/>
              <a:gd name="connsiteY9" fmla="*/ 3094969 h 3861367"/>
              <a:gd name="connsiteX10" fmla="*/ 4232706 w 11719356"/>
              <a:gd name="connsiteY10" fmla="*/ 3089842 h 3861367"/>
              <a:gd name="connsiteX11" fmla="*/ 5175681 w 11719356"/>
              <a:gd name="connsiteY11" fmla="*/ 3861367 h 3861367"/>
              <a:gd name="connsiteX0" fmla="*/ 5175681 w 11719356"/>
              <a:gd name="connsiteY0" fmla="*/ 3861367 h 3867630"/>
              <a:gd name="connsiteX1" fmla="*/ 9710158 w 11719356"/>
              <a:gd name="connsiteY1" fmla="*/ 3867630 h 3867630"/>
              <a:gd name="connsiteX2" fmla="*/ 11719356 w 11719356"/>
              <a:gd name="connsiteY2" fmla="*/ 3861367 h 3867630"/>
              <a:gd name="connsiteX3" fmla="*/ 11719356 w 11719356"/>
              <a:gd name="connsiteY3" fmla="*/ 1938326 h 3867630"/>
              <a:gd name="connsiteX4" fmla="*/ 11719356 w 11719356"/>
              <a:gd name="connsiteY4" fmla="*/ 1937317 h 3867630"/>
              <a:gd name="connsiteX5" fmla="*/ 11719356 w 11719356"/>
              <a:gd name="connsiteY5" fmla="*/ 14276 h 3867630"/>
              <a:gd name="connsiteX6" fmla="*/ 9688535 w 11719356"/>
              <a:gd name="connsiteY6" fmla="*/ 0 h 3867630"/>
              <a:gd name="connsiteX7" fmla="*/ 5175681 w 11719356"/>
              <a:gd name="connsiteY7" fmla="*/ 14276 h 3867630"/>
              <a:gd name="connsiteX8" fmla="*/ 4232706 w 11719356"/>
              <a:gd name="connsiteY8" fmla="*/ 785801 h 3867630"/>
              <a:gd name="connsiteX9" fmla="*/ 0 w 11719356"/>
              <a:gd name="connsiteY9" fmla="*/ 788518 h 3867630"/>
              <a:gd name="connsiteX10" fmla="*/ 11532 w 11719356"/>
              <a:gd name="connsiteY10" fmla="*/ 3094969 h 3867630"/>
              <a:gd name="connsiteX11" fmla="*/ 4232706 w 11719356"/>
              <a:gd name="connsiteY11" fmla="*/ 3089842 h 3867630"/>
              <a:gd name="connsiteX12" fmla="*/ 5175681 w 11719356"/>
              <a:gd name="connsiteY12" fmla="*/ 3861367 h 3867630"/>
              <a:gd name="connsiteX0" fmla="*/ 5175681 w 11719356"/>
              <a:gd name="connsiteY0" fmla="*/ 3861367 h 3867630"/>
              <a:gd name="connsiteX1" fmla="*/ 9710158 w 11719356"/>
              <a:gd name="connsiteY1" fmla="*/ 3867630 h 3867630"/>
              <a:gd name="connsiteX2" fmla="*/ 11719356 w 11719356"/>
              <a:gd name="connsiteY2" fmla="*/ 1938326 h 3867630"/>
              <a:gd name="connsiteX3" fmla="*/ 11719356 w 11719356"/>
              <a:gd name="connsiteY3" fmla="*/ 1937317 h 3867630"/>
              <a:gd name="connsiteX4" fmla="*/ 11719356 w 11719356"/>
              <a:gd name="connsiteY4" fmla="*/ 14276 h 3867630"/>
              <a:gd name="connsiteX5" fmla="*/ 9688535 w 11719356"/>
              <a:gd name="connsiteY5" fmla="*/ 0 h 3867630"/>
              <a:gd name="connsiteX6" fmla="*/ 5175681 w 11719356"/>
              <a:gd name="connsiteY6" fmla="*/ 14276 h 3867630"/>
              <a:gd name="connsiteX7" fmla="*/ 4232706 w 11719356"/>
              <a:gd name="connsiteY7" fmla="*/ 785801 h 3867630"/>
              <a:gd name="connsiteX8" fmla="*/ 0 w 11719356"/>
              <a:gd name="connsiteY8" fmla="*/ 788518 h 3867630"/>
              <a:gd name="connsiteX9" fmla="*/ 11532 w 11719356"/>
              <a:gd name="connsiteY9" fmla="*/ 3094969 h 3867630"/>
              <a:gd name="connsiteX10" fmla="*/ 4232706 w 11719356"/>
              <a:gd name="connsiteY10" fmla="*/ 3089842 h 3867630"/>
              <a:gd name="connsiteX11" fmla="*/ 5175681 w 11719356"/>
              <a:gd name="connsiteY11" fmla="*/ 3861367 h 3867630"/>
              <a:gd name="connsiteX0" fmla="*/ 5175681 w 11719356"/>
              <a:gd name="connsiteY0" fmla="*/ 3861367 h 3867630"/>
              <a:gd name="connsiteX1" fmla="*/ 9710158 w 11719356"/>
              <a:gd name="connsiteY1" fmla="*/ 3867630 h 3867630"/>
              <a:gd name="connsiteX2" fmla="*/ 11719356 w 11719356"/>
              <a:gd name="connsiteY2" fmla="*/ 1938326 h 3867630"/>
              <a:gd name="connsiteX3" fmla="*/ 11719356 w 11719356"/>
              <a:gd name="connsiteY3" fmla="*/ 14276 h 3867630"/>
              <a:gd name="connsiteX4" fmla="*/ 9688535 w 11719356"/>
              <a:gd name="connsiteY4" fmla="*/ 0 h 3867630"/>
              <a:gd name="connsiteX5" fmla="*/ 5175681 w 11719356"/>
              <a:gd name="connsiteY5" fmla="*/ 14276 h 3867630"/>
              <a:gd name="connsiteX6" fmla="*/ 4232706 w 11719356"/>
              <a:gd name="connsiteY6" fmla="*/ 785801 h 3867630"/>
              <a:gd name="connsiteX7" fmla="*/ 0 w 11719356"/>
              <a:gd name="connsiteY7" fmla="*/ 788518 h 3867630"/>
              <a:gd name="connsiteX8" fmla="*/ 11532 w 11719356"/>
              <a:gd name="connsiteY8" fmla="*/ 3094969 h 3867630"/>
              <a:gd name="connsiteX9" fmla="*/ 4232706 w 11719356"/>
              <a:gd name="connsiteY9" fmla="*/ 3089842 h 3867630"/>
              <a:gd name="connsiteX10" fmla="*/ 5175681 w 11719356"/>
              <a:gd name="connsiteY10" fmla="*/ 3861367 h 3867630"/>
              <a:gd name="connsiteX0" fmla="*/ 5175681 w 11719356"/>
              <a:gd name="connsiteY0" fmla="*/ 3861367 h 3867630"/>
              <a:gd name="connsiteX1" fmla="*/ 9710158 w 11719356"/>
              <a:gd name="connsiteY1" fmla="*/ 3867630 h 3867630"/>
              <a:gd name="connsiteX2" fmla="*/ 11719356 w 11719356"/>
              <a:gd name="connsiteY2" fmla="*/ 1938326 h 3867630"/>
              <a:gd name="connsiteX3" fmla="*/ 9688535 w 11719356"/>
              <a:gd name="connsiteY3" fmla="*/ 0 h 3867630"/>
              <a:gd name="connsiteX4" fmla="*/ 5175681 w 11719356"/>
              <a:gd name="connsiteY4" fmla="*/ 14276 h 3867630"/>
              <a:gd name="connsiteX5" fmla="*/ 4232706 w 11719356"/>
              <a:gd name="connsiteY5" fmla="*/ 785801 h 3867630"/>
              <a:gd name="connsiteX6" fmla="*/ 0 w 11719356"/>
              <a:gd name="connsiteY6" fmla="*/ 788518 h 3867630"/>
              <a:gd name="connsiteX7" fmla="*/ 11532 w 11719356"/>
              <a:gd name="connsiteY7" fmla="*/ 3094969 h 3867630"/>
              <a:gd name="connsiteX8" fmla="*/ 4232706 w 11719356"/>
              <a:gd name="connsiteY8" fmla="*/ 3089842 h 3867630"/>
              <a:gd name="connsiteX9" fmla="*/ 5175681 w 11719356"/>
              <a:gd name="connsiteY9" fmla="*/ 3861367 h 3867630"/>
              <a:gd name="connsiteX0" fmla="*/ 5175681 w 9710158"/>
              <a:gd name="connsiteY0" fmla="*/ 3861367 h 3867630"/>
              <a:gd name="connsiteX1" fmla="*/ 9710158 w 9710158"/>
              <a:gd name="connsiteY1" fmla="*/ 3867630 h 3867630"/>
              <a:gd name="connsiteX2" fmla="*/ 9688535 w 9710158"/>
              <a:gd name="connsiteY2" fmla="*/ 0 h 3867630"/>
              <a:gd name="connsiteX3" fmla="*/ 5175681 w 9710158"/>
              <a:gd name="connsiteY3" fmla="*/ 14276 h 3867630"/>
              <a:gd name="connsiteX4" fmla="*/ 4232706 w 9710158"/>
              <a:gd name="connsiteY4" fmla="*/ 785801 h 3867630"/>
              <a:gd name="connsiteX5" fmla="*/ 0 w 9710158"/>
              <a:gd name="connsiteY5" fmla="*/ 788518 h 3867630"/>
              <a:gd name="connsiteX6" fmla="*/ 11532 w 9710158"/>
              <a:gd name="connsiteY6" fmla="*/ 3094969 h 3867630"/>
              <a:gd name="connsiteX7" fmla="*/ 4232706 w 9710158"/>
              <a:gd name="connsiteY7" fmla="*/ 3089842 h 3867630"/>
              <a:gd name="connsiteX8" fmla="*/ 5175681 w 9710158"/>
              <a:gd name="connsiteY8" fmla="*/ 3861367 h 386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0158" h="3867630">
                <a:moveTo>
                  <a:pt x="5175681" y="3861367"/>
                </a:moveTo>
                <a:lnTo>
                  <a:pt x="9710158" y="3867630"/>
                </a:lnTo>
                <a:lnTo>
                  <a:pt x="9688535" y="0"/>
                </a:lnTo>
                <a:lnTo>
                  <a:pt x="5175681" y="14276"/>
                </a:lnTo>
                <a:lnTo>
                  <a:pt x="4232706" y="785801"/>
                </a:lnTo>
                <a:lnTo>
                  <a:pt x="0" y="788518"/>
                </a:lnTo>
                <a:lnTo>
                  <a:pt x="11532" y="3094969"/>
                </a:lnTo>
                <a:lnTo>
                  <a:pt x="4232706" y="3089842"/>
                </a:lnTo>
                <a:lnTo>
                  <a:pt x="5175681" y="3861367"/>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7" name="Freeform: Shape 6">
            <a:extLst>
              <a:ext uri="{FF2B5EF4-FFF2-40B4-BE49-F238E27FC236}">
                <a16:creationId xmlns:a16="http://schemas.microsoft.com/office/drawing/2014/main" id="{3CBE0204-D7C1-7E1B-9329-A67EDAF0F474}"/>
              </a:ext>
            </a:extLst>
          </p:cNvPr>
          <p:cNvSpPr/>
          <p:nvPr/>
        </p:nvSpPr>
        <p:spPr>
          <a:xfrm flipV="1">
            <a:off x="7635801" y="1724688"/>
            <a:ext cx="3540126" cy="839582"/>
          </a:xfrm>
          <a:custGeom>
            <a:avLst/>
            <a:gdLst>
              <a:gd name="connsiteX0" fmla="*/ 307335 w 2812790"/>
              <a:gd name="connsiteY0" fmla="*/ 667086 h 667086"/>
              <a:gd name="connsiteX1" fmla="*/ 2544565 w 2812790"/>
              <a:gd name="connsiteY1" fmla="*/ 667086 h 667086"/>
              <a:gd name="connsiteX2" fmla="*/ 2609161 w 2812790"/>
              <a:gd name="connsiteY2" fmla="*/ 624269 h 667086"/>
              <a:gd name="connsiteX3" fmla="*/ 2614281 w 2812790"/>
              <a:gd name="connsiteY3" fmla="*/ 598908 h 667086"/>
              <a:gd name="connsiteX4" fmla="*/ 2614281 w 2812790"/>
              <a:gd name="connsiteY4" fmla="*/ 348916 h 667086"/>
              <a:gd name="connsiteX5" fmla="*/ 2716735 w 2812790"/>
              <a:gd name="connsiteY5" fmla="*/ 246462 h 667086"/>
              <a:gd name="connsiteX6" fmla="*/ 2812790 w 2812790"/>
              <a:gd name="connsiteY6" fmla="*/ 246462 h 667086"/>
              <a:gd name="connsiteX7" fmla="*/ 2812790 w 2812790"/>
              <a:gd name="connsiteY7" fmla="*/ 0 h 667086"/>
              <a:gd name="connsiteX8" fmla="*/ 0 w 2812790"/>
              <a:gd name="connsiteY8" fmla="*/ 0 h 667086"/>
              <a:gd name="connsiteX9" fmla="*/ 0 w 2812790"/>
              <a:gd name="connsiteY9" fmla="*/ 246462 h 667086"/>
              <a:gd name="connsiteX10" fmla="*/ 115520 w 2812790"/>
              <a:gd name="connsiteY10" fmla="*/ 246462 h 667086"/>
              <a:gd name="connsiteX11" fmla="*/ 240994 w 2812790"/>
              <a:gd name="connsiteY11" fmla="*/ 371936 h 667086"/>
              <a:gd name="connsiteX12" fmla="*/ 240994 w 2812790"/>
              <a:gd name="connsiteY12" fmla="*/ 615625 h 667086"/>
              <a:gd name="connsiteX13" fmla="*/ 242739 w 2812790"/>
              <a:gd name="connsiteY13" fmla="*/ 624269 h 667086"/>
              <a:gd name="connsiteX14" fmla="*/ 307335 w 2812790"/>
              <a:gd name="connsiteY14" fmla="*/ 667086 h 6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2790" h="667086">
                <a:moveTo>
                  <a:pt x="307335" y="667086"/>
                </a:moveTo>
                <a:lnTo>
                  <a:pt x="2544565" y="667086"/>
                </a:lnTo>
                <a:cubicBezTo>
                  <a:pt x="2573604" y="667086"/>
                  <a:pt x="2598518" y="649431"/>
                  <a:pt x="2609161" y="624269"/>
                </a:cubicBezTo>
                <a:lnTo>
                  <a:pt x="2614281" y="598908"/>
                </a:lnTo>
                <a:lnTo>
                  <a:pt x="2614281" y="348916"/>
                </a:lnTo>
                <a:cubicBezTo>
                  <a:pt x="2614281" y="292332"/>
                  <a:pt x="2660151" y="246462"/>
                  <a:pt x="2716735" y="246462"/>
                </a:cubicBezTo>
                <a:lnTo>
                  <a:pt x="2812790" y="246462"/>
                </a:lnTo>
                <a:lnTo>
                  <a:pt x="2812790" y="0"/>
                </a:lnTo>
                <a:lnTo>
                  <a:pt x="0" y="0"/>
                </a:lnTo>
                <a:lnTo>
                  <a:pt x="0" y="246462"/>
                </a:lnTo>
                <a:lnTo>
                  <a:pt x="115520" y="246462"/>
                </a:lnTo>
                <a:cubicBezTo>
                  <a:pt x="184817" y="246462"/>
                  <a:pt x="240994" y="302639"/>
                  <a:pt x="240994" y="371936"/>
                </a:cubicBezTo>
                <a:lnTo>
                  <a:pt x="240994" y="615625"/>
                </a:lnTo>
                <a:lnTo>
                  <a:pt x="242739" y="624269"/>
                </a:lnTo>
                <a:cubicBezTo>
                  <a:pt x="253382" y="649431"/>
                  <a:pt x="278296" y="667086"/>
                  <a:pt x="307335" y="667086"/>
                </a:cubicBezTo>
                <a:close/>
              </a:path>
            </a:pathLst>
          </a:custGeom>
          <a:solidFill>
            <a:schemeClr val="tx2"/>
          </a:solidFill>
          <a:ln w="10000" cap="flat" cmpd="sng" algn="ctr">
            <a:noFill/>
            <a:prstDash val="solid"/>
          </a:ln>
          <a:effectLst>
            <a:outerShdw blurRad="63500" sx="102000" sy="102000" algn="ctr" rotWithShape="0">
              <a:prstClr val="black">
                <a:alpha val="22000"/>
              </a:prstClr>
            </a:outerShdw>
          </a:effectLst>
        </p:spPr>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9" name="Freeform: Shape 8">
            <a:extLst>
              <a:ext uri="{FF2B5EF4-FFF2-40B4-BE49-F238E27FC236}">
                <a16:creationId xmlns:a16="http://schemas.microsoft.com/office/drawing/2014/main" id="{C075F34F-78D0-535E-C72B-7A399AE3EF99}"/>
              </a:ext>
            </a:extLst>
          </p:cNvPr>
          <p:cNvSpPr/>
          <p:nvPr/>
        </p:nvSpPr>
        <p:spPr>
          <a:xfrm>
            <a:off x="5102028" y="1362601"/>
            <a:ext cx="1263733" cy="4848513"/>
          </a:xfrm>
          <a:custGeom>
            <a:avLst/>
            <a:gdLst>
              <a:gd name="connsiteX0" fmla="*/ 0 w 958850"/>
              <a:gd name="connsiteY0" fmla="*/ 717550 h 3727450"/>
              <a:gd name="connsiteX1" fmla="*/ 0 w 958850"/>
              <a:gd name="connsiteY1" fmla="*/ 3003550 h 3727450"/>
              <a:gd name="connsiteX2" fmla="*/ 958850 w 958850"/>
              <a:gd name="connsiteY2" fmla="*/ 3727450 h 3727450"/>
              <a:gd name="connsiteX3" fmla="*/ 958850 w 958850"/>
              <a:gd name="connsiteY3" fmla="*/ 0 h 3727450"/>
              <a:gd name="connsiteX4" fmla="*/ 0 w 958850"/>
              <a:gd name="connsiteY4" fmla="*/ 717550 h 3727450"/>
              <a:gd name="connsiteX0" fmla="*/ 11236 w 958850"/>
              <a:gd name="connsiteY0" fmla="*/ 758031 h 3727450"/>
              <a:gd name="connsiteX1" fmla="*/ 0 w 958850"/>
              <a:gd name="connsiteY1" fmla="*/ 3003550 h 3727450"/>
              <a:gd name="connsiteX2" fmla="*/ 958850 w 958850"/>
              <a:gd name="connsiteY2" fmla="*/ 3727450 h 3727450"/>
              <a:gd name="connsiteX3" fmla="*/ 958850 w 958850"/>
              <a:gd name="connsiteY3" fmla="*/ 0 h 3727450"/>
              <a:gd name="connsiteX4" fmla="*/ 11236 w 958850"/>
              <a:gd name="connsiteY4" fmla="*/ 758031 h 3727450"/>
              <a:gd name="connsiteX0" fmla="*/ 11236 w 958850"/>
              <a:gd name="connsiteY0" fmla="*/ 758031 h 3727450"/>
              <a:gd name="connsiteX1" fmla="*/ 0 w 958850"/>
              <a:gd name="connsiteY1" fmla="*/ 3003550 h 3727450"/>
              <a:gd name="connsiteX2" fmla="*/ 958850 w 958850"/>
              <a:gd name="connsiteY2" fmla="*/ 3727450 h 3727450"/>
              <a:gd name="connsiteX3" fmla="*/ 958850 w 958850"/>
              <a:gd name="connsiteY3" fmla="*/ 0 h 3727450"/>
              <a:gd name="connsiteX4" fmla="*/ 65172 w 958850"/>
              <a:gd name="connsiteY4" fmla="*/ 708025 h 3727450"/>
              <a:gd name="connsiteX5" fmla="*/ 11236 w 958850"/>
              <a:gd name="connsiteY5" fmla="*/ 758031 h 3727450"/>
              <a:gd name="connsiteX0" fmla="*/ 11236 w 958850"/>
              <a:gd name="connsiteY0" fmla="*/ 703262 h 3727450"/>
              <a:gd name="connsiteX1" fmla="*/ 0 w 958850"/>
              <a:gd name="connsiteY1" fmla="*/ 3003550 h 3727450"/>
              <a:gd name="connsiteX2" fmla="*/ 958850 w 958850"/>
              <a:gd name="connsiteY2" fmla="*/ 3727450 h 3727450"/>
              <a:gd name="connsiteX3" fmla="*/ 958850 w 958850"/>
              <a:gd name="connsiteY3" fmla="*/ 0 h 3727450"/>
              <a:gd name="connsiteX4" fmla="*/ 65172 w 958850"/>
              <a:gd name="connsiteY4" fmla="*/ 708025 h 3727450"/>
              <a:gd name="connsiteX5" fmla="*/ 11236 w 958850"/>
              <a:gd name="connsiteY5" fmla="*/ 703262 h 3727450"/>
              <a:gd name="connsiteX0" fmla="*/ 11236 w 958850"/>
              <a:gd name="connsiteY0" fmla="*/ 703262 h 3727450"/>
              <a:gd name="connsiteX1" fmla="*/ 0 w 958850"/>
              <a:gd name="connsiteY1" fmla="*/ 3003550 h 3727450"/>
              <a:gd name="connsiteX2" fmla="*/ 49441 w 958850"/>
              <a:gd name="connsiteY2" fmla="*/ 3039269 h 3727450"/>
              <a:gd name="connsiteX3" fmla="*/ 958850 w 958850"/>
              <a:gd name="connsiteY3" fmla="*/ 3727450 h 3727450"/>
              <a:gd name="connsiteX4" fmla="*/ 958850 w 958850"/>
              <a:gd name="connsiteY4" fmla="*/ 0 h 3727450"/>
              <a:gd name="connsiteX5" fmla="*/ 65172 w 958850"/>
              <a:gd name="connsiteY5" fmla="*/ 708025 h 3727450"/>
              <a:gd name="connsiteX6" fmla="*/ 11236 w 958850"/>
              <a:gd name="connsiteY6" fmla="*/ 703262 h 3727450"/>
              <a:gd name="connsiteX0" fmla="*/ 11236 w 958850"/>
              <a:gd name="connsiteY0" fmla="*/ 703262 h 3727450"/>
              <a:gd name="connsiteX1" fmla="*/ 0 w 958850"/>
              <a:gd name="connsiteY1" fmla="*/ 3003550 h 3727450"/>
              <a:gd name="connsiteX2" fmla="*/ 69667 w 958850"/>
              <a:gd name="connsiteY2" fmla="*/ 3005931 h 3727450"/>
              <a:gd name="connsiteX3" fmla="*/ 958850 w 958850"/>
              <a:gd name="connsiteY3" fmla="*/ 3727450 h 3727450"/>
              <a:gd name="connsiteX4" fmla="*/ 958850 w 958850"/>
              <a:gd name="connsiteY4" fmla="*/ 0 h 3727450"/>
              <a:gd name="connsiteX5" fmla="*/ 65172 w 958850"/>
              <a:gd name="connsiteY5" fmla="*/ 708025 h 3727450"/>
              <a:gd name="connsiteX6" fmla="*/ 11236 w 958850"/>
              <a:gd name="connsiteY6" fmla="*/ 703262 h 3727450"/>
              <a:gd name="connsiteX0" fmla="*/ 2247 w 958850"/>
              <a:gd name="connsiteY0" fmla="*/ 710256 h 3727450"/>
              <a:gd name="connsiteX1" fmla="*/ 0 w 958850"/>
              <a:gd name="connsiteY1" fmla="*/ 3003550 h 3727450"/>
              <a:gd name="connsiteX2" fmla="*/ 69667 w 958850"/>
              <a:gd name="connsiteY2" fmla="*/ 3005931 h 3727450"/>
              <a:gd name="connsiteX3" fmla="*/ 958850 w 958850"/>
              <a:gd name="connsiteY3" fmla="*/ 3727450 h 3727450"/>
              <a:gd name="connsiteX4" fmla="*/ 958850 w 958850"/>
              <a:gd name="connsiteY4" fmla="*/ 0 h 3727450"/>
              <a:gd name="connsiteX5" fmla="*/ 65172 w 958850"/>
              <a:gd name="connsiteY5" fmla="*/ 708025 h 3727450"/>
              <a:gd name="connsiteX6" fmla="*/ 2247 w 958850"/>
              <a:gd name="connsiteY6" fmla="*/ 710256 h 3727450"/>
              <a:gd name="connsiteX0" fmla="*/ 2247 w 958850"/>
              <a:gd name="connsiteY0" fmla="*/ 710256 h 3727450"/>
              <a:gd name="connsiteX1" fmla="*/ 0 w 958850"/>
              <a:gd name="connsiteY1" fmla="*/ 3003550 h 3727450"/>
              <a:gd name="connsiteX2" fmla="*/ 69667 w 958850"/>
              <a:gd name="connsiteY2" fmla="*/ 3005931 h 3727450"/>
              <a:gd name="connsiteX3" fmla="*/ 958850 w 958850"/>
              <a:gd name="connsiteY3" fmla="*/ 3727450 h 3727450"/>
              <a:gd name="connsiteX4" fmla="*/ 958850 w 958850"/>
              <a:gd name="connsiteY4" fmla="*/ 0 h 3727450"/>
              <a:gd name="connsiteX5" fmla="*/ 44946 w 958850"/>
              <a:gd name="connsiteY5" fmla="*/ 705693 h 3727450"/>
              <a:gd name="connsiteX6" fmla="*/ 2247 w 958850"/>
              <a:gd name="connsiteY6" fmla="*/ 710256 h 3727450"/>
              <a:gd name="connsiteX0" fmla="*/ 2247 w 958850"/>
              <a:gd name="connsiteY0" fmla="*/ 756884 h 3774078"/>
              <a:gd name="connsiteX1" fmla="*/ 0 w 958850"/>
              <a:gd name="connsiteY1" fmla="*/ 3050178 h 3774078"/>
              <a:gd name="connsiteX2" fmla="*/ 69667 w 958850"/>
              <a:gd name="connsiteY2" fmla="*/ 3052559 h 3774078"/>
              <a:gd name="connsiteX3" fmla="*/ 958850 w 958850"/>
              <a:gd name="connsiteY3" fmla="*/ 3774078 h 3774078"/>
              <a:gd name="connsiteX4" fmla="*/ 931882 w 958850"/>
              <a:gd name="connsiteY4" fmla="*/ 0 h 3774078"/>
              <a:gd name="connsiteX5" fmla="*/ 44946 w 958850"/>
              <a:gd name="connsiteY5" fmla="*/ 752321 h 3774078"/>
              <a:gd name="connsiteX6" fmla="*/ 2247 w 958850"/>
              <a:gd name="connsiteY6" fmla="*/ 756884 h 3774078"/>
              <a:gd name="connsiteX0" fmla="*/ 4494 w 961097"/>
              <a:gd name="connsiteY0" fmla="*/ 756884 h 3774078"/>
              <a:gd name="connsiteX1" fmla="*/ 0 w 961097"/>
              <a:gd name="connsiteY1" fmla="*/ 3012876 h 3774078"/>
              <a:gd name="connsiteX2" fmla="*/ 71914 w 961097"/>
              <a:gd name="connsiteY2" fmla="*/ 3052559 h 3774078"/>
              <a:gd name="connsiteX3" fmla="*/ 961097 w 961097"/>
              <a:gd name="connsiteY3" fmla="*/ 3774078 h 3774078"/>
              <a:gd name="connsiteX4" fmla="*/ 934129 w 961097"/>
              <a:gd name="connsiteY4" fmla="*/ 0 h 3774078"/>
              <a:gd name="connsiteX5" fmla="*/ 47193 w 961097"/>
              <a:gd name="connsiteY5" fmla="*/ 752321 h 3774078"/>
              <a:gd name="connsiteX6" fmla="*/ 4494 w 961097"/>
              <a:gd name="connsiteY6" fmla="*/ 756884 h 3774078"/>
              <a:gd name="connsiteX0" fmla="*/ 4494 w 961097"/>
              <a:gd name="connsiteY0" fmla="*/ 756884 h 3774078"/>
              <a:gd name="connsiteX1" fmla="*/ 0 w 961097"/>
              <a:gd name="connsiteY1" fmla="*/ 3012876 h 3774078"/>
              <a:gd name="connsiteX2" fmla="*/ 47193 w 961097"/>
              <a:gd name="connsiteY2" fmla="*/ 3012925 h 3774078"/>
              <a:gd name="connsiteX3" fmla="*/ 961097 w 961097"/>
              <a:gd name="connsiteY3" fmla="*/ 3774078 h 3774078"/>
              <a:gd name="connsiteX4" fmla="*/ 934129 w 961097"/>
              <a:gd name="connsiteY4" fmla="*/ 0 h 3774078"/>
              <a:gd name="connsiteX5" fmla="*/ 47193 w 961097"/>
              <a:gd name="connsiteY5" fmla="*/ 752321 h 3774078"/>
              <a:gd name="connsiteX6" fmla="*/ 4494 w 961097"/>
              <a:gd name="connsiteY6" fmla="*/ 756884 h 3774078"/>
              <a:gd name="connsiteX0" fmla="*/ 4494 w 956602"/>
              <a:gd name="connsiteY0" fmla="*/ 756884 h 3771747"/>
              <a:gd name="connsiteX1" fmla="*/ 0 w 956602"/>
              <a:gd name="connsiteY1" fmla="*/ 3012876 h 3771747"/>
              <a:gd name="connsiteX2" fmla="*/ 47193 w 956602"/>
              <a:gd name="connsiteY2" fmla="*/ 3012925 h 3771747"/>
              <a:gd name="connsiteX3" fmla="*/ 956602 w 956602"/>
              <a:gd name="connsiteY3" fmla="*/ 3771747 h 3771747"/>
              <a:gd name="connsiteX4" fmla="*/ 934129 w 956602"/>
              <a:gd name="connsiteY4" fmla="*/ 0 h 3771747"/>
              <a:gd name="connsiteX5" fmla="*/ 47193 w 956602"/>
              <a:gd name="connsiteY5" fmla="*/ 752321 h 3771747"/>
              <a:gd name="connsiteX6" fmla="*/ 4494 w 956602"/>
              <a:gd name="connsiteY6" fmla="*/ 756884 h 3771747"/>
              <a:gd name="connsiteX0" fmla="*/ 4494 w 947613"/>
              <a:gd name="connsiteY0" fmla="*/ 756884 h 3771747"/>
              <a:gd name="connsiteX1" fmla="*/ 0 w 947613"/>
              <a:gd name="connsiteY1" fmla="*/ 3012876 h 3771747"/>
              <a:gd name="connsiteX2" fmla="*/ 47193 w 947613"/>
              <a:gd name="connsiteY2" fmla="*/ 3012925 h 3771747"/>
              <a:gd name="connsiteX3" fmla="*/ 947613 w 947613"/>
              <a:gd name="connsiteY3" fmla="*/ 3771747 h 3771747"/>
              <a:gd name="connsiteX4" fmla="*/ 934129 w 947613"/>
              <a:gd name="connsiteY4" fmla="*/ 0 h 3771747"/>
              <a:gd name="connsiteX5" fmla="*/ 47193 w 947613"/>
              <a:gd name="connsiteY5" fmla="*/ 752321 h 3771747"/>
              <a:gd name="connsiteX6" fmla="*/ 4494 w 947613"/>
              <a:gd name="connsiteY6" fmla="*/ 756884 h 377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613" h="3771747">
                <a:moveTo>
                  <a:pt x="4494" y="756884"/>
                </a:moveTo>
                <a:cubicBezTo>
                  <a:pt x="749" y="1505390"/>
                  <a:pt x="3745" y="2264370"/>
                  <a:pt x="0" y="3012876"/>
                </a:cubicBezTo>
                <a:lnTo>
                  <a:pt x="47193" y="3012925"/>
                </a:lnTo>
                <a:lnTo>
                  <a:pt x="947613" y="3771747"/>
                </a:lnTo>
                <a:cubicBezTo>
                  <a:pt x="943118" y="2514498"/>
                  <a:pt x="938624" y="1257249"/>
                  <a:pt x="934129" y="0"/>
                </a:cubicBezTo>
                <a:lnTo>
                  <a:pt x="47193" y="752321"/>
                </a:lnTo>
                <a:lnTo>
                  <a:pt x="4494" y="756884"/>
                </a:lnTo>
                <a:close/>
              </a:path>
            </a:pathLst>
          </a:cu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0" name="Rectangle 9">
            <a:extLst>
              <a:ext uri="{FF2B5EF4-FFF2-40B4-BE49-F238E27FC236}">
                <a16:creationId xmlns:a16="http://schemas.microsoft.com/office/drawing/2014/main" id="{D45BF850-D92C-922C-BA30-89DC6A2F0663}"/>
              </a:ext>
            </a:extLst>
          </p:cNvPr>
          <p:cNvSpPr/>
          <p:nvPr/>
        </p:nvSpPr>
        <p:spPr>
          <a:xfrm>
            <a:off x="7688620" y="2242854"/>
            <a:ext cx="3391109" cy="1638035"/>
          </a:xfrm>
          <a:prstGeom prst="rect">
            <a:avLst/>
          </a:prstGeom>
          <a:solidFill>
            <a:schemeClr val="accent3">
              <a:lumMod val="20000"/>
              <a:lumOff val="80000"/>
            </a:schemeClr>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Rectangle 10">
            <a:extLst>
              <a:ext uri="{FF2B5EF4-FFF2-40B4-BE49-F238E27FC236}">
                <a16:creationId xmlns:a16="http://schemas.microsoft.com/office/drawing/2014/main" id="{62024AA8-9043-DB72-033F-458BB879DB9A}"/>
              </a:ext>
            </a:extLst>
          </p:cNvPr>
          <p:cNvSpPr/>
          <p:nvPr/>
        </p:nvSpPr>
        <p:spPr>
          <a:xfrm>
            <a:off x="7490977" y="2242855"/>
            <a:ext cx="411687" cy="1338318"/>
          </a:xfrm>
          <a:prstGeom prst="rect">
            <a:avLst/>
          </a:prstGeom>
          <a:solidFill>
            <a:srgbClr val="F9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2" name="Rectangle 11">
            <a:extLst>
              <a:ext uri="{FF2B5EF4-FFF2-40B4-BE49-F238E27FC236}">
                <a16:creationId xmlns:a16="http://schemas.microsoft.com/office/drawing/2014/main" id="{FB0D3F8F-62BA-BBD2-3E17-4EECA1F06790}"/>
              </a:ext>
            </a:extLst>
          </p:cNvPr>
          <p:cNvSpPr/>
          <p:nvPr/>
        </p:nvSpPr>
        <p:spPr>
          <a:xfrm>
            <a:off x="10853452" y="2242855"/>
            <a:ext cx="411687" cy="1338318"/>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3" name="Rectangle 12">
            <a:extLst>
              <a:ext uri="{FF2B5EF4-FFF2-40B4-BE49-F238E27FC236}">
                <a16:creationId xmlns:a16="http://schemas.microsoft.com/office/drawing/2014/main" id="{8E25BF33-701C-6818-2A85-D4C2AF3BA364}"/>
              </a:ext>
            </a:extLst>
          </p:cNvPr>
          <p:cNvSpPr/>
          <p:nvPr/>
        </p:nvSpPr>
        <p:spPr>
          <a:xfrm flipH="1">
            <a:off x="7472130" y="1846439"/>
            <a:ext cx="394896" cy="3977010"/>
          </a:xfrm>
          <a:prstGeom prst="rect">
            <a:avLst/>
          </a:prstGeom>
          <a:gradFill flip="none" rotWithShape="1">
            <a:gsLst>
              <a:gs pos="6000">
                <a:schemeClr val="accent3">
                  <a:lumMod val="20000"/>
                  <a:lumOff val="80000"/>
                </a:schemeClr>
              </a:gs>
              <a:gs pos="53000">
                <a:schemeClr val="accent3">
                  <a:lumMod val="20000"/>
                  <a:lumOff val="8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4" name="Rectangle 13">
            <a:extLst>
              <a:ext uri="{FF2B5EF4-FFF2-40B4-BE49-F238E27FC236}">
                <a16:creationId xmlns:a16="http://schemas.microsoft.com/office/drawing/2014/main" id="{C80B811F-2DCB-E9E3-0218-DAC98C1A3B94}"/>
              </a:ext>
            </a:extLst>
          </p:cNvPr>
          <p:cNvSpPr/>
          <p:nvPr/>
        </p:nvSpPr>
        <p:spPr>
          <a:xfrm>
            <a:off x="11030731" y="1707953"/>
            <a:ext cx="394896" cy="4115495"/>
          </a:xfrm>
          <a:prstGeom prst="rect">
            <a:avLst/>
          </a:prstGeom>
          <a:gradFill flip="none" rotWithShape="1">
            <a:gsLst>
              <a:gs pos="6000">
                <a:schemeClr val="accent3">
                  <a:lumMod val="20000"/>
                  <a:lumOff val="80000"/>
                </a:schemeClr>
              </a:gs>
              <a:gs pos="53000">
                <a:schemeClr val="accent3">
                  <a:lumMod val="20000"/>
                  <a:lumOff val="8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5" name="Rectangle: Rounded Corners 14">
            <a:extLst>
              <a:ext uri="{FF2B5EF4-FFF2-40B4-BE49-F238E27FC236}">
                <a16:creationId xmlns:a16="http://schemas.microsoft.com/office/drawing/2014/main" id="{B4A8771A-E0D4-FC86-7A5A-3328C32157CB}"/>
              </a:ext>
            </a:extLst>
          </p:cNvPr>
          <p:cNvSpPr/>
          <p:nvPr/>
        </p:nvSpPr>
        <p:spPr>
          <a:xfrm>
            <a:off x="7770212" y="2309295"/>
            <a:ext cx="3271305" cy="615090"/>
          </a:xfrm>
          <a:prstGeom prst="roundRect">
            <a:avLst>
              <a:gd name="adj" fmla="val 9392"/>
            </a:avLst>
          </a:prstGeom>
          <a:solidFill>
            <a:schemeClr val="bg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nvGrpSpPr>
          <p:cNvPr id="17" name="Group 16">
            <a:extLst>
              <a:ext uri="{FF2B5EF4-FFF2-40B4-BE49-F238E27FC236}">
                <a16:creationId xmlns:a16="http://schemas.microsoft.com/office/drawing/2014/main" id="{E856A63D-DD65-8D87-E03F-00B77DBAC1C2}"/>
              </a:ext>
            </a:extLst>
          </p:cNvPr>
          <p:cNvGrpSpPr/>
          <p:nvPr/>
        </p:nvGrpSpPr>
        <p:grpSpPr>
          <a:xfrm>
            <a:off x="727710" y="1740480"/>
            <a:ext cx="3771162" cy="3756066"/>
            <a:chOff x="354656" y="1171058"/>
            <a:chExt cx="4517269" cy="4499188"/>
          </a:xfrm>
        </p:grpSpPr>
        <p:pic>
          <p:nvPicPr>
            <p:cNvPr id="18" name="Picture 17" descr="A group of white circles  Description automatically generated">
              <a:extLst>
                <a:ext uri="{FF2B5EF4-FFF2-40B4-BE49-F238E27FC236}">
                  <a16:creationId xmlns:a16="http://schemas.microsoft.com/office/drawing/2014/main" id="{A85F07F6-0FFB-31A8-6565-64F0B502C8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656" y="1171058"/>
              <a:ext cx="4517269" cy="4499188"/>
            </a:xfrm>
            <a:prstGeom prst="ellipse">
              <a:avLst/>
            </a:prstGeom>
            <a:effectLst>
              <a:outerShdw blurRad="101600" dist="38100" dir="2700000" algn="tl" rotWithShape="0">
                <a:prstClr val="black">
                  <a:alpha val="40000"/>
                </a:prstClr>
              </a:outerShdw>
            </a:effectLst>
          </p:spPr>
        </p:pic>
        <p:sp>
          <p:nvSpPr>
            <p:cNvPr id="19" name="TextBox 18">
              <a:extLst>
                <a:ext uri="{FF2B5EF4-FFF2-40B4-BE49-F238E27FC236}">
                  <a16:creationId xmlns:a16="http://schemas.microsoft.com/office/drawing/2014/main" id="{7B140A1B-2891-C153-08B1-4AEBD9E13B16}"/>
                </a:ext>
              </a:extLst>
            </p:cNvPr>
            <p:cNvSpPr txBox="1"/>
            <p:nvPr/>
          </p:nvSpPr>
          <p:spPr>
            <a:xfrm>
              <a:off x="1033689" y="2449891"/>
              <a:ext cx="3242969" cy="1953945"/>
            </a:xfrm>
            <a:prstGeom prst="rect">
              <a:avLst/>
            </a:prstGeom>
            <a:noFill/>
          </p:spPr>
          <p:txBody>
            <a:bodyPr wrap="square" lIns="91440" tIns="45720" rIns="91440" bIns="45720" anchor="t">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Calibri"/>
                  <a:ea typeface="Calibri"/>
                  <a:cs typeface="Calibri"/>
                </a:rPr>
                <a:t>Unique therapies designed to meet IBD patients' needs across the spectrum of disease severity</a:t>
              </a:r>
              <a:endParaRPr lang="en-US" sz="2000" b="0" i="0" u="none" strike="noStrike" kern="1200" cap="none" spc="0" normalizeH="0" baseline="0" noProof="0">
                <a:ln>
                  <a:noFill/>
                </a:ln>
                <a:solidFill>
                  <a:srgbClr val="FF0000"/>
                </a:solidFill>
                <a:effectLst/>
                <a:uLnTx/>
                <a:uFillTx/>
                <a:latin typeface="Calibri"/>
                <a:ea typeface="Calibri"/>
                <a:cs typeface="Calibri"/>
              </a:endParaRPr>
            </a:p>
          </p:txBody>
        </p:sp>
        <p:sp>
          <p:nvSpPr>
            <p:cNvPr id="20" name="Oval 19">
              <a:extLst>
                <a:ext uri="{FF2B5EF4-FFF2-40B4-BE49-F238E27FC236}">
                  <a16:creationId xmlns:a16="http://schemas.microsoft.com/office/drawing/2014/main" id="{6FC79A5B-F681-1C64-665B-7714CB550137}"/>
                </a:ext>
              </a:extLst>
            </p:cNvPr>
            <p:cNvSpPr/>
            <p:nvPr/>
          </p:nvSpPr>
          <p:spPr>
            <a:xfrm>
              <a:off x="682854" y="1473696"/>
              <a:ext cx="3878591" cy="3874230"/>
            </a:xfrm>
            <a:prstGeom prst="ellipse">
              <a:avLst/>
            </a:prstGeom>
            <a:noFill/>
            <a:ln w="12700">
              <a:solidFill>
                <a:srgbClr val="0A884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pSp>
      <p:sp>
        <p:nvSpPr>
          <p:cNvPr id="21" name="Freeform: Shape 20">
            <a:extLst>
              <a:ext uri="{FF2B5EF4-FFF2-40B4-BE49-F238E27FC236}">
                <a16:creationId xmlns:a16="http://schemas.microsoft.com/office/drawing/2014/main" id="{AC517FE4-A9D4-0E7A-A355-C1AACF83A27D}"/>
              </a:ext>
            </a:extLst>
          </p:cNvPr>
          <p:cNvSpPr/>
          <p:nvPr/>
        </p:nvSpPr>
        <p:spPr>
          <a:xfrm flipV="1">
            <a:off x="7628346" y="3286225"/>
            <a:ext cx="3540126" cy="839582"/>
          </a:xfrm>
          <a:custGeom>
            <a:avLst/>
            <a:gdLst>
              <a:gd name="connsiteX0" fmla="*/ 307335 w 2812790"/>
              <a:gd name="connsiteY0" fmla="*/ 667086 h 667086"/>
              <a:gd name="connsiteX1" fmla="*/ 2544565 w 2812790"/>
              <a:gd name="connsiteY1" fmla="*/ 667086 h 667086"/>
              <a:gd name="connsiteX2" fmla="*/ 2609161 w 2812790"/>
              <a:gd name="connsiteY2" fmla="*/ 624269 h 667086"/>
              <a:gd name="connsiteX3" fmla="*/ 2614281 w 2812790"/>
              <a:gd name="connsiteY3" fmla="*/ 598908 h 667086"/>
              <a:gd name="connsiteX4" fmla="*/ 2614281 w 2812790"/>
              <a:gd name="connsiteY4" fmla="*/ 348916 h 667086"/>
              <a:gd name="connsiteX5" fmla="*/ 2716735 w 2812790"/>
              <a:gd name="connsiteY5" fmla="*/ 246462 h 667086"/>
              <a:gd name="connsiteX6" fmla="*/ 2812790 w 2812790"/>
              <a:gd name="connsiteY6" fmla="*/ 246462 h 667086"/>
              <a:gd name="connsiteX7" fmla="*/ 2812790 w 2812790"/>
              <a:gd name="connsiteY7" fmla="*/ 0 h 667086"/>
              <a:gd name="connsiteX8" fmla="*/ 0 w 2812790"/>
              <a:gd name="connsiteY8" fmla="*/ 0 h 667086"/>
              <a:gd name="connsiteX9" fmla="*/ 0 w 2812790"/>
              <a:gd name="connsiteY9" fmla="*/ 246462 h 667086"/>
              <a:gd name="connsiteX10" fmla="*/ 115520 w 2812790"/>
              <a:gd name="connsiteY10" fmla="*/ 246462 h 667086"/>
              <a:gd name="connsiteX11" fmla="*/ 240994 w 2812790"/>
              <a:gd name="connsiteY11" fmla="*/ 371936 h 667086"/>
              <a:gd name="connsiteX12" fmla="*/ 240994 w 2812790"/>
              <a:gd name="connsiteY12" fmla="*/ 615625 h 667086"/>
              <a:gd name="connsiteX13" fmla="*/ 242739 w 2812790"/>
              <a:gd name="connsiteY13" fmla="*/ 624269 h 667086"/>
              <a:gd name="connsiteX14" fmla="*/ 307335 w 2812790"/>
              <a:gd name="connsiteY14" fmla="*/ 667086 h 6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2790" h="667086">
                <a:moveTo>
                  <a:pt x="307335" y="667086"/>
                </a:moveTo>
                <a:lnTo>
                  <a:pt x="2544565" y="667086"/>
                </a:lnTo>
                <a:cubicBezTo>
                  <a:pt x="2573604" y="667086"/>
                  <a:pt x="2598518" y="649431"/>
                  <a:pt x="2609161" y="624269"/>
                </a:cubicBezTo>
                <a:lnTo>
                  <a:pt x="2614281" y="598908"/>
                </a:lnTo>
                <a:lnTo>
                  <a:pt x="2614281" y="348916"/>
                </a:lnTo>
                <a:cubicBezTo>
                  <a:pt x="2614281" y="292332"/>
                  <a:pt x="2660151" y="246462"/>
                  <a:pt x="2716735" y="246462"/>
                </a:cubicBezTo>
                <a:lnTo>
                  <a:pt x="2812790" y="246462"/>
                </a:lnTo>
                <a:lnTo>
                  <a:pt x="2812790" y="0"/>
                </a:lnTo>
                <a:lnTo>
                  <a:pt x="0" y="0"/>
                </a:lnTo>
                <a:lnTo>
                  <a:pt x="0" y="246462"/>
                </a:lnTo>
                <a:lnTo>
                  <a:pt x="115520" y="246462"/>
                </a:lnTo>
                <a:cubicBezTo>
                  <a:pt x="184817" y="246462"/>
                  <a:pt x="240994" y="302639"/>
                  <a:pt x="240994" y="371936"/>
                </a:cubicBezTo>
                <a:lnTo>
                  <a:pt x="240994" y="615625"/>
                </a:lnTo>
                <a:lnTo>
                  <a:pt x="242739" y="624269"/>
                </a:lnTo>
                <a:cubicBezTo>
                  <a:pt x="253382" y="649431"/>
                  <a:pt x="278296" y="667086"/>
                  <a:pt x="307335" y="667086"/>
                </a:cubicBezTo>
                <a:close/>
              </a:path>
            </a:pathLst>
          </a:custGeom>
          <a:solidFill>
            <a:schemeClr val="tx2"/>
          </a:solidFill>
          <a:ln w="10000" cap="flat" cmpd="sng" algn="ctr">
            <a:noFill/>
            <a:prstDash val="solid"/>
          </a:ln>
          <a:effectLst>
            <a:outerShdw blurRad="63500" sx="102000" sy="102000" algn="ctr" rotWithShape="0">
              <a:prstClr val="black">
                <a:alpha val="22000"/>
              </a:prstClr>
            </a:outerShdw>
          </a:effectLst>
        </p:spPr>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 name="Rectangle: Top Corners Rounded 21">
            <a:extLst>
              <a:ext uri="{FF2B5EF4-FFF2-40B4-BE49-F238E27FC236}">
                <a16:creationId xmlns:a16="http://schemas.microsoft.com/office/drawing/2014/main" id="{E92A9293-B5BB-D4E4-CA44-9D0435596119}"/>
              </a:ext>
            </a:extLst>
          </p:cNvPr>
          <p:cNvSpPr/>
          <p:nvPr/>
        </p:nvSpPr>
        <p:spPr>
          <a:xfrm>
            <a:off x="7852829" y="1734889"/>
            <a:ext cx="2872610" cy="529570"/>
          </a:xfrm>
          <a:prstGeom prst="round2SameRect">
            <a:avLst/>
          </a:prstGeom>
          <a:noFill/>
          <a:ln w="10000" cap="flat" cmpd="sng" algn="ctr">
            <a:noFill/>
            <a:prstDash val="solid"/>
          </a:ln>
          <a:effectLst>
            <a:outerShdw blurRad="63500" sx="102000" sy="102000" algn="ctr" rotWithShape="0">
              <a:prstClr val="black">
                <a:alpha val="22000"/>
              </a:prstClr>
            </a:outerShdw>
          </a:effectLst>
        </p:spPr>
        <p:txBody>
          <a:bodyPr lIns="91440" tIns="45720" rIns="91440" bIns="45720"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schemeClr val="bg1"/>
                </a:solidFill>
                <a:effectLst/>
                <a:uLnTx/>
                <a:uFillTx/>
                <a:latin typeface="Calibri"/>
                <a:ea typeface="Calibri"/>
                <a:cs typeface="Calibri"/>
              </a:rPr>
              <a:t>Guselkumab</a:t>
            </a:r>
            <a:endParaRPr lang="en-US" sz="1800" b="0" i="0" u="none" strike="noStrike" kern="0" cap="none" spc="0" normalizeH="0" baseline="0" noProof="0">
              <a:ln>
                <a:noFill/>
              </a:ln>
              <a:solidFill>
                <a:schemeClr val="bg1"/>
              </a:solidFill>
              <a:effectLst/>
              <a:uLnTx/>
              <a:uFillTx/>
              <a:latin typeface="Calibri"/>
              <a:ea typeface="Calibri"/>
              <a:cs typeface="Calibri"/>
            </a:endParaRPr>
          </a:p>
        </p:txBody>
      </p:sp>
      <p:sp>
        <p:nvSpPr>
          <p:cNvPr id="23" name="Rectangle 22">
            <a:extLst>
              <a:ext uri="{FF2B5EF4-FFF2-40B4-BE49-F238E27FC236}">
                <a16:creationId xmlns:a16="http://schemas.microsoft.com/office/drawing/2014/main" id="{CEA2E580-F400-60CE-1850-80DC3F6D2D4F}"/>
              </a:ext>
            </a:extLst>
          </p:cNvPr>
          <p:cNvSpPr/>
          <p:nvPr/>
        </p:nvSpPr>
        <p:spPr>
          <a:xfrm>
            <a:off x="7701982" y="3814452"/>
            <a:ext cx="3310940" cy="1338318"/>
          </a:xfrm>
          <a:prstGeom prst="rect">
            <a:avLst/>
          </a:prstGeom>
          <a:solidFill>
            <a:schemeClr val="accent3">
              <a:lumMod val="20000"/>
              <a:lumOff val="80000"/>
            </a:schemeClr>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4" name="Rectangle 23">
            <a:extLst>
              <a:ext uri="{FF2B5EF4-FFF2-40B4-BE49-F238E27FC236}">
                <a16:creationId xmlns:a16="http://schemas.microsoft.com/office/drawing/2014/main" id="{B6D1348A-0FC4-8895-4DDB-73B69E53DCD6}"/>
              </a:ext>
            </a:extLst>
          </p:cNvPr>
          <p:cNvSpPr/>
          <p:nvPr/>
        </p:nvSpPr>
        <p:spPr>
          <a:xfrm>
            <a:off x="7504338" y="3814452"/>
            <a:ext cx="411687" cy="1338318"/>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5" name="Rectangle 24">
            <a:extLst>
              <a:ext uri="{FF2B5EF4-FFF2-40B4-BE49-F238E27FC236}">
                <a16:creationId xmlns:a16="http://schemas.microsoft.com/office/drawing/2014/main" id="{0FEA4287-C657-5DF0-5A26-ADAFB52E7598}"/>
              </a:ext>
            </a:extLst>
          </p:cNvPr>
          <p:cNvSpPr/>
          <p:nvPr/>
        </p:nvSpPr>
        <p:spPr>
          <a:xfrm>
            <a:off x="10866812" y="3814452"/>
            <a:ext cx="411687" cy="1338318"/>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6" name="Rectangle: Rounded Corners 25">
            <a:extLst>
              <a:ext uri="{FF2B5EF4-FFF2-40B4-BE49-F238E27FC236}">
                <a16:creationId xmlns:a16="http://schemas.microsoft.com/office/drawing/2014/main" id="{03D6EF67-8545-DAC5-88AF-FBB8F1CB026A}"/>
              </a:ext>
            </a:extLst>
          </p:cNvPr>
          <p:cNvSpPr/>
          <p:nvPr/>
        </p:nvSpPr>
        <p:spPr>
          <a:xfrm>
            <a:off x="7783573" y="3880891"/>
            <a:ext cx="3271305" cy="582369"/>
          </a:xfrm>
          <a:prstGeom prst="roundRect">
            <a:avLst>
              <a:gd name="adj" fmla="val 9392"/>
            </a:avLst>
          </a:prstGeom>
          <a:solidFill>
            <a:schemeClr val="bg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27" name="TextBox 26">
            <a:extLst>
              <a:ext uri="{FF2B5EF4-FFF2-40B4-BE49-F238E27FC236}">
                <a16:creationId xmlns:a16="http://schemas.microsoft.com/office/drawing/2014/main" id="{91C10C70-C75F-A290-365A-EE64B796AF64}"/>
              </a:ext>
            </a:extLst>
          </p:cNvPr>
          <p:cNvSpPr txBox="1"/>
          <p:nvPr/>
        </p:nvSpPr>
        <p:spPr>
          <a:xfrm>
            <a:off x="7682761" y="2405305"/>
            <a:ext cx="3283964" cy="307777"/>
          </a:xfrm>
          <a:prstGeom prst="rect">
            <a:avLst/>
          </a:prstGeom>
          <a:noFill/>
        </p:spPr>
        <p:txBody>
          <a:bodyPr wrap="square" lIns="91440" tIns="45720" rIns="91440" bIns="45720" anchor="t">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a:ln>
                  <a:noFill/>
                </a:ln>
                <a:solidFill>
                  <a:schemeClr val="tx2"/>
                </a:solidFill>
                <a:effectLst/>
                <a:uLnTx/>
                <a:uFillTx/>
                <a:latin typeface="Calibri"/>
                <a:ea typeface="Calibri"/>
                <a:cs typeface="Calibri"/>
              </a:rPr>
              <a:t>Dual-acting selective IL-23i</a:t>
            </a:r>
            <a:endParaRPr lang="en-US" sz="1400" b="0" i="0" u="none" strike="noStrike" kern="100" cap="none" spc="0" normalizeH="0" baseline="0" noProof="0">
              <a:ln>
                <a:noFill/>
              </a:ln>
              <a:solidFill>
                <a:schemeClr val="tx2"/>
              </a:solidFill>
              <a:effectLst/>
              <a:uLnTx/>
              <a:uFillTx/>
              <a:latin typeface="Calibri"/>
              <a:ea typeface="Calibri"/>
              <a:cs typeface="Calibri"/>
            </a:endParaRPr>
          </a:p>
        </p:txBody>
      </p:sp>
      <p:sp>
        <p:nvSpPr>
          <p:cNvPr id="28" name="Freeform: Shape 27">
            <a:extLst>
              <a:ext uri="{FF2B5EF4-FFF2-40B4-BE49-F238E27FC236}">
                <a16:creationId xmlns:a16="http://schemas.microsoft.com/office/drawing/2014/main" id="{901ED545-7EC2-B479-C3FF-61202A1C9A96}"/>
              </a:ext>
            </a:extLst>
          </p:cNvPr>
          <p:cNvSpPr/>
          <p:nvPr/>
        </p:nvSpPr>
        <p:spPr>
          <a:xfrm flipV="1">
            <a:off x="7641708" y="4640112"/>
            <a:ext cx="3540126" cy="839582"/>
          </a:xfrm>
          <a:custGeom>
            <a:avLst/>
            <a:gdLst>
              <a:gd name="connsiteX0" fmla="*/ 307335 w 2812790"/>
              <a:gd name="connsiteY0" fmla="*/ 667086 h 667086"/>
              <a:gd name="connsiteX1" fmla="*/ 2544565 w 2812790"/>
              <a:gd name="connsiteY1" fmla="*/ 667086 h 667086"/>
              <a:gd name="connsiteX2" fmla="*/ 2609161 w 2812790"/>
              <a:gd name="connsiteY2" fmla="*/ 624269 h 667086"/>
              <a:gd name="connsiteX3" fmla="*/ 2614281 w 2812790"/>
              <a:gd name="connsiteY3" fmla="*/ 598908 h 667086"/>
              <a:gd name="connsiteX4" fmla="*/ 2614281 w 2812790"/>
              <a:gd name="connsiteY4" fmla="*/ 348916 h 667086"/>
              <a:gd name="connsiteX5" fmla="*/ 2716735 w 2812790"/>
              <a:gd name="connsiteY5" fmla="*/ 246462 h 667086"/>
              <a:gd name="connsiteX6" fmla="*/ 2812790 w 2812790"/>
              <a:gd name="connsiteY6" fmla="*/ 246462 h 667086"/>
              <a:gd name="connsiteX7" fmla="*/ 2812790 w 2812790"/>
              <a:gd name="connsiteY7" fmla="*/ 0 h 667086"/>
              <a:gd name="connsiteX8" fmla="*/ 0 w 2812790"/>
              <a:gd name="connsiteY8" fmla="*/ 0 h 667086"/>
              <a:gd name="connsiteX9" fmla="*/ 0 w 2812790"/>
              <a:gd name="connsiteY9" fmla="*/ 246462 h 667086"/>
              <a:gd name="connsiteX10" fmla="*/ 115520 w 2812790"/>
              <a:gd name="connsiteY10" fmla="*/ 246462 h 667086"/>
              <a:gd name="connsiteX11" fmla="*/ 240994 w 2812790"/>
              <a:gd name="connsiteY11" fmla="*/ 371936 h 667086"/>
              <a:gd name="connsiteX12" fmla="*/ 240994 w 2812790"/>
              <a:gd name="connsiteY12" fmla="*/ 615625 h 667086"/>
              <a:gd name="connsiteX13" fmla="*/ 242739 w 2812790"/>
              <a:gd name="connsiteY13" fmla="*/ 624269 h 667086"/>
              <a:gd name="connsiteX14" fmla="*/ 307335 w 2812790"/>
              <a:gd name="connsiteY14" fmla="*/ 667086 h 66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2790" h="667086">
                <a:moveTo>
                  <a:pt x="307335" y="667086"/>
                </a:moveTo>
                <a:lnTo>
                  <a:pt x="2544565" y="667086"/>
                </a:lnTo>
                <a:cubicBezTo>
                  <a:pt x="2573604" y="667086"/>
                  <a:pt x="2598518" y="649431"/>
                  <a:pt x="2609161" y="624269"/>
                </a:cubicBezTo>
                <a:lnTo>
                  <a:pt x="2614281" y="598908"/>
                </a:lnTo>
                <a:lnTo>
                  <a:pt x="2614281" y="348916"/>
                </a:lnTo>
                <a:cubicBezTo>
                  <a:pt x="2614281" y="292332"/>
                  <a:pt x="2660151" y="246462"/>
                  <a:pt x="2716735" y="246462"/>
                </a:cubicBezTo>
                <a:lnTo>
                  <a:pt x="2812790" y="246462"/>
                </a:lnTo>
                <a:lnTo>
                  <a:pt x="2812790" y="0"/>
                </a:lnTo>
                <a:lnTo>
                  <a:pt x="0" y="0"/>
                </a:lnTo>
                <a:lnTo>
                  <a:pt x="0" y="246462"/>
                </a:lnTo>
                <a:lnTo>
                  <a:pt x="115520" y="246462"/>
                </a:lnTo>
                <a:cubicBezTo>
                  <a:pt x="184817" y="246462"/>
                  <a:pt x="240994" y="302639"/>
                  <a:pt x="240994" y="371936"/>
                </a:cubicBezTo>
                <a:lnTo>
                  <a:pt x="240994" y="615625"/>
                </a:lnTo>
                <a:lnTo>
                  <a:pt x="242739" y="624269"/>
                </a:lnTo>
                <a:cubicBezTo>
                  <a:pt x="253382" y="649431"/>
                  <a:pt x="278296" y="667086"/>
                  <a:pt x="307335" y="667086"/>
                </a:cubicBezTo>
                <a:close/>
              </a:path>
            </a:pathLst>
          </a:custGeom>
          <a:solidFill>
            <a:schemeClr val="tx2"/>
          </a:solidFill>
          <a:ln w="10000" cap="flat" cmpd="sng" algn="ctr">
            <a:noFill/>
            <a:prstDash val="solid"/>
          </a:ln>
          <a:effectLst>
            <a:outerShdw blurRad="63500" sx="102000" sy="102000" algn="ctr" rotWithShape="0">
              <a:prstClr val="black">
                <a:alpha val="22000"/>
              </a:prstClr>
            </a:outerShdw>
          </a:effectLst>
        </p:spPr>
        <p:txBody>
          <a:bodyPr wrap="square" rtlCol="0" anchor="ctr">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Rectangle: Top Corners Rounded 28">
            <a:extLst>
              <a:ext uri="{FF2B5EF4-FFF2-40B4-BE49-F238E27FC236}">
                <a16:creationId xmlns:a16="http://schemas.microsoft.com/office/drawing/2014/main" id="{E510B105-EDEC-E328-C230-27C6505E1E9E}"/>
              </a:ext>
            </a:extLst>
          </p:cNvPr>
          <p:cNvSpPr/>
          <p:nvPr/>
        </p:nvSpPr>
        <p:spPr>
          <a:xfrm>
            <a:off x="7945622" y="4640112"/>
            <a:ext cx="2872610" cy="529570"/>
          </a:xfrm>
          <a:prstGeom prst="round2SameRect">
            <a:avLst/>
          </a:prstGeom>
          <a:noFill/>
          <a:ln w="10000" cap="flat" cmpd="sng" algn="ctr">
            <a:noFill/>
            <a:prstDash val="solid"/>
          </a:ln>
          <a:effectLst>
            <a:outerShdw blurRad="63500" sx="102000" sy="102000" algn="ctr" rotWithShape="0">
              <a:prstClr val="black">
                <a:alpha val="22000"/>
              </a:prstClr>
            </a:outerShdw>
          </a:effectLst>
        </p:spPr>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JNJ-4804</a:t>
            </a:r>
          </a:p>
        </p:txBody>
      </p:sp>
      <p:sp>
        <p:nvSpPr>
          <p:cNvPr id="30" name="Rectangle 29">
            <a:extLst>
              <a:ext uri="{FF2B5EF4-FFF2-40B4-BE49-F238E27FC236}">
                <a16:creationId xmlns:a16="http://schemas.microsoft.com/office/drawing/2014/main" id="{B2876549-079A-63B9-F7C6-35061B2CC7CC}"/>
              </a:ext>
            </a:extLst>
          </p:cNvPr>
          <p:cNvSpPr/>
          <p:nvPr/>
        </p:nvSpPr>
        <p:spPr>
          <a:xfrm>
            <a:off x="7715343" y="5168340"/>
            <a:ext cx="3310940" cy="655109"/>
          </a:xfrm>
          <a:prstGeom prst="rect">
            <a:avLst/>
          </a:prstGeom>
          <a:solidFill>
            <a:schemeClr val="accent3">
              <a:lumMod val="20000"/>
              <a:lumOff val="80000"/>
            </a:schemeClr>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1" name="Rectangle 30">
            <a:extLst>
              <a:ext uri="{FF2B5EF4-FFF2-40B4-BE49-F238E27FC236}">
                <a16:creationId xmlns:a16="http://schemas.microsoft.com/office/drawing/2014/main" id="{8B0C563F-D307-7B2A-422A-1916649ECAD1}"/>
              </a:ext>
            </a:extLst>
          </p:cNvPr>
          <p:cNvSpPr/>
          <p:nvPr/>
        </p:nvSpPr>
        <p:spPr>
          <a:xfrm>
            <a:off x="7517700" y="5168339"/>
            <a:ext cx="411687" cy="641885"/>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2" name="Rectangle 31">
            <a:extLst>
              <a:ext uri="{FF2B5EF4-FFF2-40B4-BE49-F238E27FC236}">
                <a16:creationId xmlns:a16="http://schemas.microsoft.com/office/drawing/2014/main" id="{E01C03E2-5EFA-1C3D-4C6A-0E3A3AD00859}"/>
              </a:ext>
            </a:extLst>
          </p:cNvPr>
          <p:cNvSpPr/>
          <p:nvPr/>
        </p:nvSpPr>
        <p:spPr>
          <a:xfrm>
            <a:off x="10880173" y="5168340"/>
            <a:ext cx="411687" cy="65510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3" name="Rectangle: Rounded Corners 32">
            <a:extLst>
              <a:ext uri="{FF2B5EF4-FFF2-40B4-BE49-F238E27FC236}">
                <a16:creationId xmlns:a16="http://schemas.microsoft.com/office/drawing/2014/main" id="{0C8B7D00-A8AB-0C40-C97E-308128CE808F}"/>
              </a:ext>
            </a:extLst>
          </p:cNvPr>
          <p:cNvSpPr/>
          <p:nvPr/>
        </p:nvSpPr>
        <p:spPr>
          <a:xfrm>
            <a:off x="7796933" y="5234779"/>
            <a:ext cx="3271305" cy="523220"/>
          </a:xfrm>
          <a:prstGeom prst="roundRect">
            <a:avLst>
              <a:gd name="adj" fmla="val 9392"/>
            </a:avLst>
          </a:prstGeom>
          <a:solidFill>
            <a:schemeClr val="bg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34" name="TextBox 33">
            <a:extLst>
              <a:ext uri="{FF2B5EF4-FFF2-40B4-BE49-F238E27FC236}">
                <a16:creationId xmlns:a16="http://schemas.microsoft.com/office/drawing/2014/main" id="{71A9CFBB-BA50-7E21-8389-2A89220BFDE7}"/>
              </a:ext>
            </a:extLst>
          </p:cNvPr>
          <p:cNvSpPr txBox="1"/>
          <p:nvPr/>
        </p:nvSpPr>
        <p:spPr>
          <a:xfrm>
            <a:off x="7960694" y="5250888"/>
            <a:ext cx="2956442" cy="523220"/>
          </a:xfrm>
          <a:prstGeom prst="rect">
            <a:avLst/>
          </a:prstGeom>
          <a:noFill/>
        </p:spPr>
        <p:txBody>
          <a:bodyPr wrap="square" lIns="91440" tIns="45720" rIns="91440" bIns="45720" anchor="t">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a:ln>
                  <a:noFill/>
                </a:ln>
                <a:solidFill>
                  <a:schemeClr val="tx2"/>
                </a:solidFill>
                <a:effectLst/>
                <a:uLnTx/>
                <a:uFillTx/>
                <a:latin typeface="Calibri"/>
                <a:ea typeface="Calibri"/>
                <a:cs typeface="Calibri"/>
              </a:rPr>
              <a:t>A first and only co-antibody therapeutic of IL-23i and </a:t>
            </a:r>
            <a:r>
              <a:rPr kumimoji="0" lang="en-US" sz="1400" b="0" i="0" u="none" strike="noStrike" kern="100" cap="none" spc="0" normalizeH="0" baseline="0" noProof="0" err="1">
                <a:ln>
                  <a:noFill/>
                </a:ln>
                <a:solidFill>
                  <a:schemeClr val="tx2"/>
                </a:solidFill>
                <a:effectLst/>
                <a:uLnTx/>
                <a:uFillTx/>
                <a:latin typeface="Calibri"/>
                <a:ea typeface="Calibri"/>
                <a:cs typeface="Calibri"/>
              </a:rPr>
              <a:t>TNFi</a:t>
            </a:r>
            <a:endParaRPr lang="en-US" sz="1400" b="0" i="0" u="none" strike="noStrike" kern="100" cap="none" spc="0" normalizeH="0" baseline="0" noProof="0">
              <a:ln>
                <a:noFill/>
              </a:ln>
              <a:solidFill>
                <a:schemeClr val="tx2"/>
              </a:solidFill>
              <a:effectLst/>
              <a:uLnTx/>
              <a:uFillTx/>
              <a:latin typeface="Calibri"/>
              <a:ea typeface="Calibri"/>
              <a:cs typeface="Calibri"/>
            </a:endParaRPr>
          </a:p>
        </p:txBody>
      </p:sp>
      <p:sp>
        <p:nvSpPr>
          <p:cNvPr id="37" name="TextBox 36">
            <a:extLst>
              <a:ext uri="{FF2B5EF4-FFF2-40B4-BE49-F238E27FC236}">
                <a16:creationId xmlns:a16="http://schemas.microsoft.com/office/drawing/2014/main" id="{B283F63B-9AFB-406D-481C-55B7A427CEDD}"/>
              </a:ext>
            </a:extLst>
          </p:cNvPr>
          <p:cNvSpPr txBox="1"/>
          <p:nvPr/>
        </p:nvSpPr>
        <p:spPr>
          <a:xfrm>
            <a:off x="609599" y="5651240"/>
            <a:ext cx="4724401" cy="4154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50000"/>
                  </a:srgbClr>
                </a:solidFill>
                <a:effectLst/>
                <a:uLnTx/>
                <a:uFillTx/>
                <a:latin typeface="Calibri" panose="020F0502020204030204" pitchFamily="34" charset="0"/>
                <a:ea typeface="+mn-ea"/>
                <a:cs typeface="+mn-cs"/>
              </a:rPr>
              <a:t>The safety and efficacy of these investigational products and/or investigational uses of approved products have not been established and there is no guarantee that such investigational product/uses will be filed with and/or approved for marketing, For more information, visit clinicaltrials.gov </a:t>
            </a:r>
          </a:p>
        </p:txBody>
      </p:sp>
      <p:sp>
        <p:nvSpPr>
          <p:cNvPr id="8" name="Rectangle: Top Corners Rounded 7">
            <a:extLst>
              <a:ext uri="{FF2B5EF4-FFF2-40B4-BE49-F238E27FC236}">
                <a16:creationId xmlns:a16="http://schemas.microsoft.com/office/drawing/2014/main" id="{9FCFEB11-8E10-9B62-6F7B-1FB69E0604BE}"/>
              </a:ext>
            </a:extLst>
          </p:cNvPr>
          <p:cNvSpPr/>
          <p:nvPr/>
        </p:nvSpPr>
        <p:spPr>
          <a:xfrm>
            <a:off x="7853114" y="3254018"/>
            <a:ext cx="2872610" cy="529570"/>
          </a:xfrm>
          <a:prstGeom prst="round2SameRect">
            <a:avLst/>
          </a:prstGeom>
          <a:noFill/>
          <a:ln w="10000" cap="flat" cmpd="sng" algn="ctr">
            <a:noFill/>
            <a:prstDash val="solid"/>
          </a:ln>
          <a:effectLst>
            <a:outerShdw blurRad="63500" sx="102000" sy="102000" algn="ctr" rotWithShape="0">
              <a:prstClr val="black">
                <a:alpha val="22000"/>
              </a:prstClr>
            </a:outerShdw>
          </a:effectLst>
        </p:spPr>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Icotrokinra</a:t>
            </a:r>
            <a:endParaRPr kumimoji="0" lang="en-US" sz="18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994F8BE3-2DEC-C12E-6F22-4CDAEAAABF51}"/>
              </a:ext>
            </a:extLst>
          </p:cNvPr>
          <p:cNvSpPr txBox="1"/>
          <p:nvPr/>
        </p:nvSpPr>
        <p:spPr>
          <a:xfrm>
            <a:off x="7695265" y="3847384"/>
            <a:ext cx="3283964" cy="523220"/>
          </a:xfrm>
          <a:prstGeom prst="rect">
            <a:avLst/>
          </a:prstGeom>
          <a:noFill/>
        </p:spPr>
        <p:txBody>
          <a:bodyPr wrap="square" lIns="91440" tIns="45720" rIns="91440" bIns="45720" anchor="t">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a:ln>
                  <a:noFill/>
                </a:ln>
                <a:solidFill>
                  <a:schemeClr val="tx2"/>
                </a:solidFill>
                <a:effectLst/>
                <a:uLnTx/>
                <a:uFillTx/>
                <a:latin typeface="Calibri"/>
                <a:ea typeface="Calibri"/>
                <a:cs typeface="Calibri"/>
              </a:rPr>
              <a:t>A first-in-class targeted oral peptide that blocks the IL-23 receptor </a:t>
            </a:r>
            <a:endParaRPr lang="en-US" sz="1400" b="0" i="0" u="none" strike="noStrike" kern="100" cap="none" spc="0" normalizeH="0" baseline="0" noProof="0">
              <a:ln>
                <a:noFill/>
              </a:ln>
              <a:solidFill>
                <a:schemeClr val="tx2"/>
              </a:solidFill>
              <a:effectLst/>
              <a:uLnTx/>
              <a:uFillTx/>
              <a:latin typeface="Calibri"/>
              <a:ea typeface="Calibri"/>
              <a:cs typeface="Calibri"/>
            </a:endParaRPr>
          </a:p>
        </p:txBody>
      </p:sp>
    </p:spTree>
    <p:extLst>
      <p:ext uri="{BB962C8B-B14F-4D97-AF65-F5344CB8AC3E}">
        <p14:creationId xmlns:p14="http://schemas.microsoft.com/office/powerpoint/2010/main" val="2552646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Rounded Corners 13">
            <a:extLst>
              <a:ext uri="{FF2B5EF4-FFF2-40B4-BE49-F238E27FC236}">
                <a16:creationId xmlns:a16="http://schemas.microsoft.com/office/drawing/2014/main" id="{F292E5B4-1701-3B92-4DE2-56D6A20F6913}"/>
              </a:ext>
            </a:extLst>
          </p:cNvPr>
          <p:cNvSpPr/>
          <p:nvPr/>
        </p:nvSpPr>
        <p:spPr bwMode="auto">
          <a:xfrm>
            <a:off x="7359649" y="1910085"/>
            <a:ext cx="4358210" cy="427698"/>
          </a:xfrm>
          <a:prstGeom prst="roundRect">
            <a:avLst>
              <a:gd name="adj" fmla="val 24765"/>
            </a:avLst>
          </a:prstGeom>
          <a:noFill/>
          <a:ln w="19050" cap="flat" cmpd="sng" algn="ctr">
            <a:solidFill>
              <a:schemeClr val="accent1"/>
            </a:solidFill>
            <a:prstDash val="lgDash"/>
            <a:round/>
            <a:headEnd type="none" w="med" len="med"/>
            <a:tailEnd type="none" w="med" len="med"/>
          </a:ln>
          <a:effectLst/>
        </p:spPr>
        <p:txBody>
          <a:bodyPr vert="horz" wrap="square" lIns="57150" tIns="57150" rIns="57150" bIns="57150" numCol="1" rtlCol="0" anchor="ctr" anchorCtr="0" compatLnSpc="1">
            <a:prstTxWarp prst="textNoShape">
              <a:avLst/>
            </a:prstTxWarp>
            <a:noAutofit/>
          </a:bodyPr>
          <a:lstStyle/>
          <a:p>
            <a:pPr marL="0" marR="0" lvl="0" indent="0" algn="l" defTabSz="5555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LTE</a:t>
            </a:r>
          </a:p>
        </p:txBody>
      </p:sp>
      <p:sp>
        <p:nvSpPr>
          <p:cNvPr id="55" name="Rectangle: Rounded Corners 54">
            <a:extLst>
              <a:ext uri="{FF2B5EF4-FFF2-40B4-BE49-F238E27FC236}">
                <a16:creationId xmlns:a16="http://schemas.microsoft.com/office/drawing/2014/main" id="{E4AC7134-2D29-E81D-C04B-05C463C96D7B}"/>
              </a:ext>
            </a:extLst>
          </p:cNvPr>
          <p:cNvSpPr/>
          <p:nvPr/>
        </p:nvSpPr>
        <p:spPr>
          <a:xfrm>
            <a:off x="926985" y="3551772"/>
            <a:ext cx="10337130" cy="2523817"/>
          </a:xfrm>
          <a:prstGeom prst="roundRect">
            <a:avLst>
              <a:gd name="adj" fmla="val 8709"/>
            </a:avLst>
          </a:prstGeom>
          <a:solidFill>
            <a:schemeClr val="bg1"/>
          </a:solidFill>
          <a:ln w="57150">
            <a:solidFill>
              <a:srgbClr val="FF9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 name="Slide Number Placeholder 2">
            <a:extLst>
              <a:ext uri="{FF2B5EF4-FFF2-40B4-BE49-F238E27FC236}">
                <a16:creationId xmlns:a16="http://schemas.microsoft.com/office/drawing/2014/main" id="{81F9BF39-C4FA-6E30-FB91-D45BFD88322B}"/>
              </a:ext>
            </a:extLst>
          </p:cNvPr>
          <p:cNvSpPr>
            <a:spLocks noGrp="1"/>
          </p:cNvSpPr>
          <p:nvPr>
            <p:ph type="sldNum" sz="quarter" idx="12"/>
          </p:nvPr>
        </p:nvSpPr>
        <p:spPr>
          <a:xfrm>
            <a:off x="11251204" y="6556933"/>
            <a:ext cx="837741" cy="153463"/>
          </a:xfrm>
        </p:spPr>
        <p:txBody>
          <a:bodyPr/>
          <a:lstStyle/>
          <a:p>
            <a:pPr marL="0" marR="0" lvl="0" indent="0" algn="r" defTabSz="914400" rtl="0" eaLnBrk="1" fontAlgn="auto" latinLnBrk="0" hangingPunct="1">
              <a:lnSpc>
                <a:spcPct val="110000"/>
              </a:lnSpc>
              <a:spcBef>
                <a:spcPts val="600"/>
              </a:spcBef>
              <a:spcAft>
                <a:spcPts val="600"/>
              </a:spcAft>
              <a:buClrTx/>
              <a:buSzTx/>
              <a:buFontTx/>
              <a:buNone/>
              <a:tabLst/>
              <a:defRPr/>
            </a:pPr>
            <a:fld id="{AEC8D767-5246-2244-A4A3-B8AFB218393C}" type="slidenum">
              <a:rPr kumimoji="0" lang="en-GB" sz="900" b="0" i="0" u="none" strike="noStrike" kern="1200" cap="none" spc="0" normalizeH="0" baseline="0" noProof="0" smtClean="0">
                <a:ln>
                  <a:noFill/>
                </a:ln>
                <a:solidFill>
                  <a:srgbClr val="000000"/>
                </a:solidFill>
                <a:effectLst/>
                <a:uLnTx/>
                <a:uFillTx/>
                <a:latin typeface="Johnson Text"/>
                <a:ea typeface="+mn-ea"/>
                <a:cs typeface="+mn-cs"/>
              </a:rPr>
              <a:pPr marL="0" marR="0" lvl="0" indent="0" algn="r" defTabSz="914400" rtl="0" eaLnBrk="1" fontAlgn="auto" latinLnBrk="0" hangingPunct="1">
                <a:lnSpc>
                  <a:spcPct val="110000"/>
                </a:lnSpc>
                <a:spcBef>
                  <a:spcPts val="600"/>
                </a:spcBef>
                <a:spcAft>
                  <a:spcPts val="600"/>
                </a:spcAft>
                <a:buClrTx/>
                <a:buSzTx/>
                <a:buFontTx/>
                <a:buNone/>
                <a:tabLst/>
                <a:defRPr/>
              </a:pPr>
              <a:t>9</a:t>
            </a:fld>
            <a:endParaRPr kumimoji="0" lang="en-GB" sz="900" b="0" i="0" u="none" strike="noStrike" kern="1200" cap="none" spc="0" normalizeH="0" baseline="0" noProof="0">
              <a:ln>
                <a:noFill/>
              </a:ln>
              <a:solidFill>
                <a:srgbClr val="000000"/>
              </a:solidFill>
              <a:effectLst/>
              <a:uLnTx/>
              <a:uFillTx/>
              <a:latin typeface="Johnson Text"/>
              <a:ea typeface="+mn-ea"/>
              <a:cs typeface="+mn-cs"/>
            </a:endParaRPr>
          </a:p>
        </p:txBody>
      </p:sp>
      <p:sp>
        <p:nvSpPr>
          <p:cNvPr id="5" name="Title 4">
            <a:extLst>
              <a:ext uri="{FF2B5EF4-FFF2-40B4-BE49-F238E27FC236}">
                <a16:creationId xmlns:a16="http://schemas.microsoft.com/office/drawing/2014/main" id="{DB83122B-678F-EF95-DAA8-DA6288098ABB}"/>
              </a:ext>
            </a:extLst>
          </p:cNvPr>
          <p:cNvSpPr>
            <a:spLocks noGrp="1"/>
          </p:cNvSpPr>
          <p:nvPr>
            <p:ph type="title"/>
          </p:nvPr>
        </p:nvSpPr>
        <p:spPr>
          <a:xfrm>
            <a:off x="293196" y="400207"/>
            <a:ext cx="11476234" cy="732508"/>
          </a:xfrm>
        </p:spPr>
        <p:txBody>
          <a:bodyPr/>
          <a:lstStyle/>
          <a:p>
            <a:r>
              <a:rPr lang="en-US" sz="2800"/>
              <a:t>Business Case: Icotrokinra UC Ph3 program designed for </a:t>
            </a:r>
            <a:r>
              <a:rPr lang="en-US" sz="2800" b="1"/>
              <a:t>streamlined</a:t>
            </a:r>
            <a:r>
              <a:rPr lang="en-US" sz="2800"/>
              <a:t> approval, </a:t>
            </a:r>
            <a:r>
              <a:rPr lang="en-US" sz="2800" b="1"/>
              <a:t>speed to market </a:t>
            </a:r>
            <a:r>
              <a:rPr lang="en-US" sz="2800"/>
              <a:t>&amp;</a:t>
            </a:r>
            <a:r>
              <a:rPr lang="en-US" sz="2800" b="1"/>
              <a:t> optimal regulatory package</a:t>
            </a:r>
          </a:p>
        </p:txBody>
      </p:sp>
      <p:graphicFrame>
        <p:nvGraphicFramePr>
          <p:cNvPr id="9" name="Table 8">
            <a:extLst>
              <a:ext uri="{FF2B5EF4-FFF2-40B4-BE49-F238E27FC236}">
                <a16:creationId xmlns:a16="http://schemas.microsoft.com/office/drawing/2014/main" id="{6AA33BEC-7F2C-7C7E-C9F7-0F59B228412B}"/>
              </a:ext>
            </a:extLst>
          </p:cNvPr>
          <p:cNvGraphicFramePr>
            <a:graphicFrameLocks noGrp="1"/>
          </p:cNvGraphicFramePr>
          <p:nvPr/>
        </p:nvGraphicFramePr>
        <p:xfrm>
          <a:off x="368321" y="1390108"/>
          <a:ext cx="11126669" cy="328817"/>
        </p:xfrm>
        <a:graphic>
          <a:graphicData uri="http://schemas.openxmlformats.org/drawingml/2006/table">
            <a:tbl>
              <a:tblPr firstRow="1" bandRow="1"/>
              <a:tblGrid>
                <a:gridCol w="1264059">
                  <a:extLst>
                    <a:ext uri="{9D8B030D-6E8A-4147-A177-3AD203B41FA5}">
                      <a16:colId xmlns:a16="http://schemas.microsoft.com/office/drawing/2014/main" val="2343664976"/>
                    </a:ext>
                  </a:extLst>
                </a:gridCol>
                <a:gridCol w="1264059">
                  <a:extLst>
                    <a:ext uri="{9D8B030D-6E8A-4147-A177-3AD203B41FA5}">
                      <a16:colId xmlns:a16="http://schemas.microsoft.com/office/drawing/2014/main" val="1334863437"/>
                    </a:ext>
                  </a:extLst>
                </a:gridCol>
                <a:gridCol w="1264059">
                  <a:extLst>
                    <a:ext uri="{9D8B030D-6E8A-4147-A177-3AD203B41FA5}">
                      <a16:colId xmlns:a16="http://schemas.microsoft.com/office/drawing/2014/main" val="3573360421"/>
                    </a:ext>
                  </a:extLst>
                </a:gridCol>
                <a:gridCol w="1264059">
                  <a:extLst>
                    <a:ext uri="{9D8B030D-6E8A-4147-A177-3AD203B41FA5}">
                      <a16:colId xmlns:a16="http://schemas.microsoft.com/office/drawing/2014/main" val="2902778246"/>
                    </a:ext>
                  </a:extLst>
                </a:gridCol>
                <a:gridCol w="1264059">
                  <a:extLst>
                    <a:ext uri="{9D8B030D-6E8A-4147-A177-3AD203B41FA5}">
                      <a16:colId xmlns:a16="http://schemas.microsoft.com/office/drawing/2014/main" val="3859301045"/>
                    </a:ext>
                  </a:extLst>
                </a:gridCol>
                <a:gridCol w="1060693">
                  <a:extLst>
                    <a:ext uri="{9D8B030D-6E8A-4147-A177-3AD203B41FA5}">
                      <a16:colId xmlns:a16="http://schemas.microsoft.com/office/drawing/2014/main" val="1860920309"/>
                    </a:ext>
                  </a:extLst>
                </a:gridCol>
                <a:gridCol w="1467425">
                  <a:extLst>
                    <a:ext uri="{9D8B030D-6E8A-4147-A177-3AD203B41FA5}">
                      <a16:colId xmlns:a16="http://schemas.microsoft.com/office/drawing/2014/main" val="958479438"/>
                    </a:ext>
                  </a:extLst>
                </a:gridCol>
                <a:gridCol w="1139128">
                  <a:extLst>
                    <a:ext uri="{9D8B030D-6E8A-4147-A177-3AD203B41FA5}">
                      <a16:colId xmlns:a16="http://schemas.microsoft.com/office/drawing/2014/main" val="3080179086"/>
                    </a:ext>
                  </a:extLst>
                </a:gridCol>
                <a:gridCol w="1139128">
                  <a:extLst>
                    <a:ext uri="{9D8B030D-6E8A-4147-A177-3AD203B41FA5}">
                      <a16:colId xmlns:a16="http://schemas.microsoft.com/office/drawing/2014/main" val="1018520691"/>
                    </a:ext>
                  </a:extLst>
                </a:gridCol>
              </a:tblGrid>
              <a:tr h="328817">
                <a:tc>
                  <a:txBody>
                    <a:bodyPr/>
                    <a:lstStyle>
                      <a:lvl1pPr marL="0" algn="l" defTabSz="345643" rtl="0" eaLnBrk="1" latinLnBrk="0" hangingPunct="1">
                        <a:defRPr sz="1320" b="1" kern="1200">
                          <a:solidFill>
                            <a:schemeClr val="lt1"/>
                          </a:solidFill>
                          <a:latin typeface="Arial"/>
                          <a:cs typeface="Arial"/>
                        </a:defRPr>
                      </a:lvl1pPr>
                      <a:lvl2pPr marL="345643" algn="l" defTabSz="345643" rtl="0" eaLnBrk="1" latinLnBrk="0" hangingPunct="1">
                        <a:defRPr sz="1320" b="1" kern="1200">
                          <a:solidFill>
                            <a:schemeClr val="lt1"/>
                          </a:solidFill>
                          <a:latin typeface="Arial"/>
                          <a:cs typeface="Arial"/>
                        </a:defRPr>
                      </a:lvl2pPr>
                      <a:lvl3pPr marL="691286" algn="l" defTabSz="345643" rtl="0" eaLnBrk="1" latinLnBrk="0" hangingPunct="1">
                        <a:defRPr sz="1320" b="1" kern="1200">
                          <a:solidFill>
                            <a:schemeClr val="lt1"/>
                          </a:solidFill>
                          <a:latin typeface="Arial"/>
                          <a:cs typeface="Arial"/>
                        </a:defRPr>
                      </a:lvl3pPr>
                      <a:lvl4pPr marL="1036930" algn="l" defTabSz="345643" rtl="0" eaLnBrk="1" latinLnBrk="0" hangingPunct="1">
                        <a:defRPr sz="1320" b="1" kern="1200">
                          <a:solidFill>
                            <a:schemeClr val="lt1"/>
                          </a:solidFill>
                          <a:latin typeface="Arial"/>
                          <a:cs typeface="Arial"/>
                        </a:defRPr>
                      </a:lvl4pPr>
                      <a:lvl5pPr marL="1382573" algn="l" defTabSz="345643" rtl="0" eaLnBrk="1" latinLnBrk="0" hangingPunct="1">
                        <a:defRPr sz="1320" b="1" kern="1200">
                          <a:solidFill>
                            <a:schemeClr val="lt1"/>
                          </a:solidFill>
                          <a:latin typeface="Arial"/>
                          <a:cs typeface="Arial"/>
                        </a:defRPr>
                      </a:lvl5pPr>
                      <a:lvl6pPr marL="1728216" algn="l" defTabSz="345643" rtl="0" eaLnBrk="1" latinLnBrk="0" hangingPunct="1">
                        <a:defRPr sz="1320" b="1" kern="1200">
                          <a:solidFill>
                            <a:schemeClr val="lt1"/>
                          </a:solidFill>
                          <a:latin typeface="Arial"/>
                          <a:cs typeface="Arial"/>
                        </a:defRPr>
                      </a:lvl6pPr>
                      <a:lvl7pPr marL="2073859" algn="l" defTabSz="345643" rtl="0" eaLnBrk="1" latinLnBrk="0" hangingPunct="1">
                        <a:defRPr sz="1320" b="1" kern="1200">
                          <a:solidFill>
                            <a:schemeClr val="lt1"/>
                          </a:solidFill>
                          <a:latin typeface="Arial"/>
                          <a:cs typeface="Arial"/>
                        </a:defRPr>
                      </a:lvl7pPr>
                      <a:lvl8pPr marL="2419502" algn="l" defTabSz="345643" rtl="0" eaLnBrk="1" latinLnBrk="0" hangingPunct="1">
                        <a:defRPr sz="1320" b="1" kern="1200">
                          <a:solidFill>
                            <a:schemeClr val="lt1"/>
                          </a:solidFill>
                          <a:latin typeface="Arial"/>
                          <a:cs typeface="Arial"/>
                        </a:defRPr>
                      </a:lvl8pPr>
                      <a:lvl9pPr marL="2765146" algn="l" defTabSz="345643" rtl="0" eaLnBrk="1" latinLnBrk="0" hangingPunct="1">
                        <a:defRPr sz="1320" b="1" kern="1200">
                          <a:solidFill>
                            <a:schemeClr val="lt1"/>
                          </a:solidFill>
                          <a:latin typeface="Arial"/>
                          <a:cs typeface="Arial"/>
                        </a:defRPr>
                      </a:lvl9pPr>
                    </a:lstStyle>
                    <a:p>
                      <a:pPr algn="ctr"/>
                      <a:r>
                        <a:rPr lang="en-US" altLang="zh-CN" sz="1300" b="1">
                          <a:solidFill>
                            <a:schemeClr val="bg1"/>
                          </a:solidFill>
                          <a:latin typeface="Verdana" panose="020B0604030504040204" pitchFamily="34" charset="0"/>
                          <a:ea typeface="Verdana" panose="020B0604030504040204" pitchFamily="34" charset="0"/>
                          <a:cs typeface="Verdana" panose="020B0604030504040204" pitchFamily="34" charset="0"/>
                        </a:rPr>
                        <a:t>2023</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345643" rtl="0" eaLnBrk="1" latinLnBrk="0" hangingPunct="1">
                        <a:defRPr sz="1320" b="1" kern="1200">
                          <a:solidFill>
                            <a:schemeClr val="lt1"/>
                          </a:solidFill>
                          <a:latin typeface="Arial"/>
                          <a:cs typeface="Arial"/>
                        </a:defRPr>
                      </a:lvl1pPr>
                      <a:lvl2pPr marL="345643" algn="l" defTabSz="345643" rtl="0" eaLnBrk="1" latinLnBrk="0" hangingPunct="1">
                        <a:defRPr sz="1320" b="1" kern="1200">
                          <a:solidFill>
                            <a:schemeClr val="lt1"/>
                          </a:solidFill>
                          <a:latin typeface="Arial"/>
                          <a:cs typeface="Arial"/>
                        </a:defRPr>
                      </a:lvl2pPr>
                      <a:lvl3pPr marL="691286" algn="l" defTabSz="345643" rtl="0" eaLnBrk="1" latinLnBrk="0" hangingPunct="1">
                        <a:defRPr sz="1320" b="1" kern="1200">
                          <a:solidFill>
                            <a:schemeClr val="lt1"/>
                          </a:solidFill>
                          <a:latin typeface="Arial"/>
                          <a:cs typeface="Arial"/>
                        </a:defRPr>
                      </a:lvl3pPr>
                      <a:lvl4pPr marL="1036930" algn="l" defTabSz="345643" rtl="0" eaLnBrk="1" latinLnBrk="0" hangingPunct="1">
                        <a:defRPr sz="1320" b="1" kern="1200">
                          <a:solidFill>
                            <a:schemeClr val="lt1"/>
                          </a:solidFill>
                          <a:latin typeface="Arial"/>
                          <a:cs typeface="Arial"/>
                        </a:defRPr>
                      </a:lvl4pPr>
                      <a:lvl5pPr marL="1382573" algn="l" defTabSz="345643" rtl="0" eaLnBrk="1" latinLnBrk="0" hangingPunct="1">
                        <a:defRPr sz="1320" b="1" kern="1200">
                          <a:solidFill>
                            <a:schemeClr val="lt1"/>
                          </a:solidFill>
                          <a:latin typeface="Arial"/>
                          <a:cs typeface="Arial"/>
                        </a:defRPr>
                      </a:lvl5pPr>
                      <a:lvl6pPr marL="1728216" algn="l" defTabSz="345643" rtl="0" eaLnBrk="1" latinLnBrk="0" hangingPunct="1">
                        <a:defRPr sz="1320" b="1" kern="1200">
                          <a:solidFill>
                            <a:schemeClr val="lt1"/>
                          </a:solidFill>
                          <a:latin typeface="Arial"/>
                          <a:cs typeface="Arial"/>
                        </a:defRPr>
                      </a:lvl6pPr>
                      <a:lvl7pPr marL="2073859" algn="l" defTabSz="345643" rtl="0" eaLnBrk="1" latinLnBrk="0" hangingPunct="1">
                        <a:defRPr sz="1320" b="1" kern="1200">
                          <a:solidFill>
                            <a:schemeClr val="lt1"/>
                          </a:solidFill>
                          <a:latin typeface="Arial"/>
                          <a:cs typeface="Arial"/>
                        </a:defRPr>
                      </a:lvl7pPr>
                      <a:lvl8pPr marL="2419502" algn="l" defTabSz="345643" rtl="0" eaLnBrk="1" latinLnBrk="0" hangingPunct="1">
                        <a:defRPr sz="1320" b="1" kern="1200">
                          <a:solidFill>
                            <a:schemeClr val="lt1"/>
                          </a:solidFill>
                          <a:latin typeface="Arial"/>
                          <a:cs typeface="Arial"/>
                        </a:defRPr>
                      </a:lvl8pPr>
                      <a:lvl9pPr marL="2765146" algn="l" defTabSz="345643" rtl="0" eaLnBrk="1" latinLnBrk="0" hangingPunct="1">
                        <a:defRPr sz="1320" b="1" kern="1200">
                          <a:solidFill>
                            <a:schemeClr val="lt1"/>
                          </a:solidFill>
                          <a:latin typeface="Arial"/>
                          <a:cs typeface="Arial"/>
                        </a:defRPr>
                      </a:lvl9pPr>
                    </a:lstStyle>
                    <a:p>
                      <a:pPr algn="ctr"/>
                      <a:r>
                        <a:rPr lang="en-US" altLang="zh-CN" sz="1300" b="1">
                          <a:solidFill>
                            <a:schemeClr val="bg1"/>
                          </a:solidFill>
                          <a:latin typeface="Verdana" panose="020B0604030504040204" pitchFamily="34" charset="0"/>
                          <a:ea typeface="Verdana" panose="020B0604030504040204" pitchFamily="34" charset="0"/>
                          <a:cs typeface="Verdana" panose="020B0604030504040204" pitchFamily="34" charset="0"/>
                        </a:rPr>
                        <a:t>2024</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345643" rtl="0" eaLnBrk="1" latinLnBrk="0" hangingPunct="1">
                        <a:defRPr sz="1320" b="1" kern="1200">
                          <a:solidFill>
                            <a:schemeClr val="lt1"/>
                          </a:solidFill>
                          <a:latin typeface="Arial"/>
                          <a:cs typeface="Arial"/>
                        </a:defRPr>
                      </a:lvl1pPr>
                      <a:lvl2pPr marL="345643" algn="l" defTabSz="345643" rtl="0" eaLnBrk="1" latinLnBrk="0" hangingPunct="1">
                        <a:defRPr sz="1320" b="1" kern="1200">
                          <a:solidFill>
                            <a:schemeClr val="lt1"/>
                          </a:solidFill>
                          <a:latin typeface="Arial"/>
                          <a:cs typeface="Arial"/>
                        </a:defRPr>
                      </a:lvl2pPr>
                      <a:lvl3pPr marL="691286" algn="l" defTabSz="345643" rtl="0" eaLnBrk="1" latinLnBrk="0" hangingPunct="1">
                        <a:defRPr sz="1320" b="1" kern="1200">
                          <a:solidFill>
                            <a:schemeClr val="lt1"/>
                          </a:solidFill>
                          <a:latin typeface="Arial"/>
                          <a:cs typeface="Arial"/>
                        </a:defRPr>
                      </a:lvl3pPr>
                      <a:lvl4pPr marL="1036930" algn="l" defTabSz="345643" rtl="0" eaLnBrk="1" latinLnBrk="0" hangingPunct="1">
                        <a:defRPr sz="1320" b="1" kern="1200">
                          <a:solidFill>
                            <a:schemeClr val="lt1"/>
                          </a:solidFill>
                          <a:latin typeface="Arial"/>
                          <a:cs typeface="Arial"/>
                        </a:defRPr>
                      </a:lvl4pPr>
                      <a:lvl5pPr marL="1382573" algn="l" defTabSz="345643" rtl="0" eaLnBrk="1" latinLnBrk="0" hangingPunct="1">
                        <a:defRPr sz="1320" b="1" kern="1200">
                          <a:solidFill>
                            <a:schemeClr val="lt1"/>
                          </a:solidFill>
                          <a:latin typeface="Arial"/>
                          <a:cs typeface="Arial"/>
                        </a:defRPr>
                      </a:lvl5pPr>
                      <a:lvl6pPr marL="1728216" algn="l" defTabSz="345643" rtl="0" eaLnBrk="1" latinLnBrk="0" hangingPunct="1">
                        <a:defRPr sz="1320" b="1" kern="1200">
                          <a:solidFill>
                            <a:schemeClr val="lt1"/>
                          </a:solidFill>
                          <a:latin typeface="Arial"/>
                          <a:cs typeface="Arial"/>
                        </a:defRPr>
                      </a:lvl6pPr>
                      <a:lvl7pPr marL="2073859" algn="l" defTabSz="345643" rtl="0" eaLnBrk="1" latinLnBrk="0" hangingPunct="1">
                        <a:defRPr sz="1320" b="1" kern="1200">
                          <a:solidFill>
                            <a:schemeClr val="lt1"/>
                          </a:solidFill>
                          <a:latin typeface="Arial"/>
                          <a:cs typeface="Arial"/>
                        </a:defRPr>
                      </a:lvl7pPr>
                      <a:lvl8pPr marL="2419502" algn="l" defTabSz="345643" rtl="0" eaLnBrk="1" latinLnBrk="0" hangingPunct="1">
                        <a:defRPr sz="1320" b="1" kern="1200">
                          <a:solidFill>
                            <a:schemeClr val="lt1"/>
                          </a:solidFill>
                          <a:latin typeface="Arial"/>
                          <a:cs typeface="Arial"/>
                        </a:defRPr>
                      </a:lvl8pPr>
                      <a:lvl9pPr marL="2765146" algn="l" defTabSz="345643" rtl="0" eaLnBrk="1" latinLnBrk="0" hangingPunct="1">
                        <a:defRPr sz="1320" b="1" kern="1200">
                          <a:solidFill>
                            <a:schemeClr val="lt1"/>
                          </a:solidFill>
                          <a:latin typeface="Arial"/>
                          <a:cs typeface="Arial"/>
                        </a:defRPr>
                      </a:lvl9pPr>
                    </a:lstStyle>
                    <a:p>
                      <a:pPr algn="ctr"/>
                      <a:r>
                        <a:rPr lang="en-US" altLang="zh-CN" sz="1300" b="1">
                          <a:solidFill>
                            <a:schemeClr val="bg1"/>
                          </a:solidFill>
                          <a:latin typeface="Verdana" panose="020B0604030504040204" pitchFamily="34" charset="0"/>
                          <a:ea typeface="Verdana" panose="020B0604030504040204" pitchFamily="34" charset="0"/>
                          <a:cs typeface="Verdana" panose="020B0604030504040204" pitchFamily="34" charset="0"/>
                        </a:rPr>
                        <a:t>2025</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lvl1pPr marL="0" algn="l" defTabSz="345643" rtl="0" eaLnBrk="1" latinLnBrk="0" hangingPunct="1">
                        <a:defRPr sz="1320" b="1" kern="1200">
                          <a:solidFill>
                            <a:schemeClr val="lt1"/>
                          </a:solidFill>
                          <a:latin typeface="Arial"/>
                          <a:cs typeface="Arial"/>
                        </a:defRPr>
                      </a:lvl1pPr>
                      <a:lvl2pPr marL="345643" algn="l" defTabSz="345643" rtl="0" eaLnBrk="1" latinLnBrk="0" hangingPunct="1">
                        <a:defRPr sz="1320" b="1" kern="1200">
                          <a:solidFill>
                            <a:schemeClr val="lt1"/>
                          </a:solidFill>
                          <a:latin typeface="Arial"/>
                          <a:cs typeface="Arial"/>
                        </a:defRPr>
                      </a:lvl2pPr>
                      <a:lvl3pPr marL="691286" algn="l" defTabSz="345643" rtl="0" eaLnBrk="1" latinLnBrk="0" hangingPunct="1">
                        <a:defRPr sz="1320" b="1" kern="1200">
                          <a:solidFill>
                            <a:schemeClr val="lt1"/>
                          </a:solidFill>
                          <a:latin typeface="Arial"/>
                          <a:cs typeface="Arial"/>
                        </a:defRPr>
                      </a:lvl3pPr>
                      <a:lvl4pPr marL="1036930" algn="l" defTabSz="345643" rtl="0" eaLnBrk="1" latinLnBrk="0" hangingPunct="1">
                        <a:defRPr sz="1320" b="1" kern="1200">
                          <a:solidFill>
                            <a:schemeClr val="lt1"/>
                          </a:solidFill>
                          <a:latin typeface="Arial"/>
                          <a:cs typeface="Arial"/>
                        </a:defRPr>
                      </a:lvl4pPr>
                      <a:lvl5pPr marL="1382573" algn="l" defTabSz="345643" rtl="0" eaLnBrk="1" latinLnBrk="0" hangingPunct="1">
                        <a:defRPr sz="1320" b="1" kern="1200">
                          <a:solidFill>
                            <a:schemeClr val="lt1"/>
                          </a:solidFill>
                          <a:latin typeface="Arial"/>
                          <a:cs typeface="Arial"/>
                        </a:defRPr>
                      </a:lvl5pPr>
                      <a:lvl6pPr marL="1728216" algn="l" defTabSz="345643" rtl="0" eaLnBrk="1" latinLnBrk="0" hangingPunct="1">
                        <a:defRPr sz="1320" b="1" kern="1200">
                          <a:solidFill>
                            <a:schemeClr val="lt1"/>
                          </a:solidFill>
                          <a:latin typeface="Arial"/>
                          <a:cs typeface="Arial"/>
                        </a:defRPr>
                      </a:lvl6pPr>
                      <a:lvl7pPr marL="2073859" algn="l" defTabSz="345643" rtl="0" eaLnBrk="1" latinLnBrk="0" hangingPunct="1">
                        <a:defRPr sz="1320" b="1" kern="1200">
                          <a:solidFill>
                            <a:schemeClr val="lt1"/>
                          </a:solidFill>
                          <a:latin typeface="Arial"/>
                          <a:cs typeface="Arial"/>
                        </a:defRPr>
                      </a:lvl7pPr>
                      <a:lvl8pPr marL="2419502" algn="l" defTabSz="345643" rtl="0" eaLnBrk="1" latinLnBrk="0" hangingPunct="1">
                        <a:defRPr sz="1320" b="1" kern="1200">
                          <a:solidFill>
                            <a:schemeClr val="lt1"/>
                          </a:solidFill>
                          <a:latin typeface="Arial"/>
                          <a:cs typeface="Arial"/>
                        </a:defRPr>
                      </a:lvl8pPr>
                      <a:lvl9pPr marL="2765146" algn="l" defTabSz="345643" rtl="0" eaLnBrk="1" latinLnBrk="0" hangingPunct="1">
                        <a:defRPr sz="1320" b="1" kern="1200">
                          <a:solidFill>
                            <a:schemeClr val="lt1"/>
                          </a:solidFill>
                          <a:latin typeface="Arial"/>
                          <a:cs typeface="Arial"/>
                        </a:defRPr>
                      </a:lvl9pPr>
                    </a:lstStyle>
                    <a:p>
                      <a:pPr algn="ctr"/>
                      <a:r>
                        <a:rPr lang="en-US" altLang="zh-CN" sz="1300" b="1">
                          <a:solidFill>
                            <a:schemeClr val="bg1"/>
                          </a:solidFill>
                          <a:latin typeface="Verdana" panose="020B0604030504040204" pitchFamily="34" charset="0"/>
                          <a:ea typeface="Verdana" panose="020B0604030504040204" pitchFamily="34" charset="0"/>
                          <a:cs typeface="Verdana" panose="020B0604030504040204" pitchFamily="34" charset="0"/>
                        </a:rPr>
                        <a:t>2026</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4"/>
                    </a:solidFill>
                  </a:tcPr>
                </a:tc>
                <a:tc>
                  <a:txBody>
                    <a:bodyPr/>
                    <a:lstStyle/>
                    <a:p>
                      <a:pPr algn="ctr"/>
                      <a:r>
                        <a:rPr lang="en-US" altLang="zh-CN" sz="1300" b="1">
                          <a:solidFill>
                            <a:schemeClr val="bg1"/>
                          </a:solidFill>
                          <a:latin typeface="Verdana" panose="020B0604030504040204" pitchFamily="34" charset="0"/>
                          <a:ea typeface="Verdana" panose="020B0604030504040204" pitchFamily="34" charset="0"/>
                          <a:cs typeface="Verdana" panose="020B0604030504040204" pitchFamily="34" charset="0"/>
                        </a:rPr>
                        <a:t>2027</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altLang="zh-CN" sz="1300" b="1">
                          <a:solidFill>
                            <a:schemeClr val="bg1"/>
                          </a:solidFill>
                          <a:latin typeface="Verdana" panose="020B0604030504040204" pitchFamily="34" charset="0"/>
                          <a:ea typeface="Verdana" panose="020B0604030504040204" pitchFamily="34" charset="0"/>
                          <a:cs typeface="Verdana" panose="020B0604030504040204" pitchFamily="34" charset="0"/>
                        </a:rPr>
                        <a:t>2028</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altLang="zh-CN" sz="1300" b="1">
                          <a:solidFill>
                            <a:schemeClr val="bg1"/>
                          </a:solidFill>
                          <a:latin typeface="Verdana" panose="020B0604030504040204" pitchFamily="34" charset="0"/>
                          <a:ea typeface="Verdana" panose="020B0604030504040204" pitchFamily="34" charset="0"/>
                          <a:cs typeface="Verdana" panose="020B0604030504040204" pitchFamily="34" charset="0"/>
                        </a:rPr>
                        <a:t>2029</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altLang="zh-CN" sz="1300" b="1">
                          <a:solidFill>
                            <a:schemeClr val="bg1"/>
                          </a:solidFill>
                          <a:latin typeface="Verdana" panose="020B0604030504040204" pitchFamily="34" charset="0"/>
                          <a:cs typeface="Verdana" panose="020B0604030504040204" pitchFamily="34" charset="0"/>
                        </a:rPr>
                        <a:t>2030</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altLang="zh-CN" sz="1300" b="1">
                          <a:solidFill>
                            <a:schemeClr val="bg1"/>
                          </a:solidFill>
                          <a:latin typeface="Verdana" panose="020B0604030504040204" pitchFamily="34" charset="0"/>
                          <a:cs typeface="Verdana" panose="020B0604030504040204" pitchFamily="34" charset="0"/>
                        </a:rPr>
                        <a:t>2031</a:t>
                      </a:r>
                      <a:endParaRPr lang="zh-CN" altLang="en-US" sz="1300" b="1">
                        <a:solidFill>
                          <a:schemeClr val="bg1"/>
                        </a:solidFill>
                        <a:latin typeface="Verdana" panose="020B0604030504040204" pitchFamily="34" charset="0"/>
                        <a:cs typeface="Verdana" panose="020B0604030504040204" pitchFamily="34" charset="0"/>
                      </a:endParaRPr>
                    </a:p>
                  </a:txBody>
                  <a:tcPr marL="57150" marR="57150" marT="28575" marB="28575"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559896365"/>
                  </a:ext>
                </a:extLst>
              </a:tr>
            </a:tbl>
          </a:graphicData>
        </a:graphic>
      </p:graphicFrame>
      <p:sp>
        <p:nvSpPr>
          <p:cNvPr id="23" name="Rectangle: Rounded Corners 13">
            <a:extLst>
              <a:ext uri="{FF2B5EF4-FFF2-40B4-BE49-F238E27FC236}">
                <a16:creationId xmlns:a16="http://schemas.microsoft.com/office/drawing/2014/main" id="{CE71AE54-47F4-D913-D1FD-AC3EA78D7A50}"/>
              </a:ext>
            </a:extLst>
          </p:cNvPr>
          <p:cNvSpPr/>
          <p:nvPr/>
        </p:nvSpPr>
        <p:spPr bwMode="auto">
          <a:xfrm>
            <a:off x="1353356" y="1895938"/>
            <a:ext cx="1891649" cy="450282"/>
          </a:xfrm>
          <a:prstGeom prst="roundRect">
            <a:avLst>
              <a:gd name="adj" fmla="val 24765"/>
            </a:avLst>
          </a:prstGeom>
          <a:solidFill>
            <a:schemeClr val="accent4"/>
          </a:solidFill>
          <a:ln w="19050" cap="flat" cmpd="sng" algn="ctr">
            <a:noFill/>
            <a:prstDash val="solid"/>
            <a:round/>
            <a:headEnd type="none" w="med" len="med"/>
            <a:tailEnd type="none" w="med" len="med"/>
          </a:ln>
          <a:effectLst/>
        </p:spPr>
        <p:txBody>
          <a:bodyPr vert="horz" wrap="square" lIns="57150" tIns="57150" rIns="57150" bIns="57150" numCol="1" rtlCol="0" anchor="ctr" anchorCtr="0" compatLnSpc="1">
            <a:prstTxWarp prst="textNoShape">
              <a:avLst/>
            </a:prstTxWarp>
            <a:noAutofit/>
          </a:bodyPr>
          <a:lstStyle/>
          <a:p>
            <a:pPr marL="0" marR="0" lvl="0" indent="0" algn="l" defTabSz="5555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UC Ph2b </a:t>
            </a:r>
            <a:r>
              <a:rPr kumimoji="0" lang="en-US" sz="1200" b="1"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(ANTHEM)</a:t>
            </a:r>
          </a:p>
        </p:txBody>
      </p:sp>
      <p:sp>
        <p:nvSpPr>
          <p:cNvPr id="26" name="Rectangle: Rounded Corners 13">
            <a:extLst>
              <a:ext uri="{FF2B5EF4-FFF2-40B4-BE49-F238E27FC236}">
                <a16:creationId xmlns:a16="http://schemas.microsoft.com/office/drawing/2014/main" id="{640F56F2-BBBC-384F-EE38-AB1F849054C5}"/>
              </a:ext>
            </a:extLst>
          </p:cNvPr>
          <p:cNvSpPr/>
          <p:nvPr/>
        </p:nvSpPr>
        <p:spPr bwMode="auto">
          <a:xfrm>
            <a:off x="3929287" y="1897775"/>
            <a:ext cx="3430518" cy="450282"/>
          </a:xfrm>
          <a:prstGeom prst="roundRect">
            <a:avLst>
              <a:gd name="adj" fmla="val 24765"/>
            </a:avLst>
          </a:prstGeom>
          <a:solidFill>
            <a:schemeClr val="accent1"/>
          </a:solidFill>
          <a:ln w="19050" cap="flat" cmpd="sng" algn="ctr">
            <a:noFill/>
            <a:prstDash val="solid"/>
            <a:round/>
            <a:headEnd type="none" w="med" len="med"/>
            <a:tailEnd type="none" w="med" len="med"/>
          </a:ln>
          <a:effectLst/>
        </p:spPr>
        <p:txBody>
          <a:bodyPr vert="horz" wrap="square" lIns="57150" tIns="57150" rIns="57150" bIns="57150" numCol="1" rtlCol="0" anchor="ctr" anchorCtr="0" compatLnSpc="1">
            <a:prstTxWarp prst="textNoShape">
              <a:avLst/>
            </a:prstTxWarp>
            <a:noAutofit/>
          </a:bodyPr>
          <a:lstStyle/>
          <a:p>
            <a:pPr marL="0" marR="0" lvl="0" indent="0" algn="l" defTabSz="5555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Verdana"/>
                <a:ea typeface="Verdana"/>
                <a:cs typeface="Verdana" panose="020B0604030504040204" pitchFamily="34" charset="0"/>
              </a:rPr>
              <a:t> UC Ph3 </a:t>
            </a:r>
            <a:r>
              <a:rPr kumimoji="0" lang="en-US" sz="1200" b="1" i="0" u="none" strike="noStrike" kern="0" cap="none" spc="0" normalizeH="0" baseline="0" noProof="0">
                <a:ln>
                  <a:noFill/>
                </a:ln>
                <a:solidFill>
                  <a:srgbClr val="FFFFFF"/>
                </a:solidFill>
                <a:effectLst/>
                <a:uLnTx/>
                <a:uFillTx/>
                <a:latin typeface="Verdana"/>
                <a:ea typeface="Verdana"/>
                <a:cs typeface="Verdana" panose="020B0604030504040204" pitchFamily="34" charset="0"/>
              </a:rPr>
              <a:t>(ICONIC-UC)- </a:t>
            </a:r>
            <a:r>
              <a:rPr kumimoji="0" lang="en-US" sz="1200" b="0" i="0" u="none" strike="noStrike" kern="0" cap="none" spc="0" normalizeH="0" baseline="0" noProof="0">
                <a:ln>
                  <a:noFill/>
                </a:ln>
                <a:solidFill>
                  <a:srgbClr val="FFFFFF"/>
                </a:solidFill>
                <a:effectLst/>
                <a:uLnTx/>
                <a:uFillTx/>
                <a:latin typeface="Verdana"/>
                <a:ea typeface="Verdana"/>
                <a:cs typeface="Verdana" panose="020B0604030504040204" pitchFamily="34" charset="0"/>
              </a:rPr>
              <a:t>RWD</a:t>
            </a:r>
            <a:r>
              <a:rPr kumimoji="0" lang="en-US" sz="1200" b="1" i="0" u="none" strike="noStrike" kern="0" cap="none" spc="0" normalizeH="0" baseline="0" noProof="0">
                <a:ln>
                  <a:noFill/>
                </a:ln>
                <a:solidFill>
                  <a:srgbClr val="FFFFFF"/>
                </a:solidFill>
                <a:effectLst/>
                <a:uLnTx/>
                <a:uFillTx/>
                <a:latin typeface="Verdana"/>
                <a:ea typeface="Verdana"/>
                <a:cs typeface="Verdana" panose="020B0604030504040204" pitchFamily="34" charset="0"/>
              </a:rPr>
              <a:t>; </a:t>
            </a:r>
            <a:r>
              <a:rPr kumimoji="0" lang="en-US" sz="1200" b="0" i="0" u="none" strike="noStrike" kern="0" cap="none" spc="0" normalizeH="0" baseline="0" noProof="0">
                <a:ln>
                  <a:noFill/>
                </a:ln>
                <a:solidFill>
                  <a:srgbClr val="FFFFFF"/>
                </a:solidFill>
                <a:effectLst/>
                <a:uLnTx/>
                <a:uFillTx/>
                <a:latin typeface="Verdana"/>
                <a:ea typeface="Verdana"/>
                <a:cs typeface="Verdana" panose="020B0604030504040204" pitchFamily="34" charset="0"/>
              </a:rPr>
              <a:t>1 ind., 1 or 2 </a:t>
            </a:r>
            <a:r>
              <a:rPr kumimoji="0" lang="en-US" sz="1200" b="0" i="0" u="none" strike="noStrike" kern="0" cap="none" spc="0" normalizeH="0" baseline="0" noProof="0" err="1">
                <a:ln>
                  <a:noFill/>
                </a:ln>
                <a:solidFill>
                  <a:srgbClr val="FFFFFF"/>
                </a:solidFill>
                <a:effectLst/>
                <a:uLnTx/>
                <a:uFillTx/>
                <a:latin typeface="Verdana"/>
                <a:ea typeface="Verdana"/>
                <a:cs typeface="Verdana" panose="020B0604030504040204" pitchFamily="34" charset="0"/>
              </a:rPr>
              <a:t>maint</a:t>
            </a:r>
            <a:r>
              <a:rPr kumimoji="0" lang="en-US" sz="1200" b="0" i="0" u="none" strike="noStrike" kern="0" cap="none" spc="0" normalizeH="0" baseline="0" noProof="0">
                <a:ln>
                  <a:noFill/>
                </a:ln>
                <a:solidFill>
                  <a:srgbClr val="FFFFFF"/>
                </a:solidFill>
                <a:effectLst/>
                <a:uLnTx/>
                <a:uFillTx/>
                <a:latin typeface="Verdana"/>
                <a:ea typeface="Verdana"/>
                <a:cs typeface="Verdana" panose="020B0604030504040204" pitchFamily="34" charset="0"/>
              </a:rPr>
              <a:t>. doses (N</a:t>
            </a:r>
            <a:r>
              <a:rPr kumimoji="0" lang="en-US" sz="1200" b="0" i="0" u="none" strike="noStrike" kern="0" cap="none" spc="0" normalizeH="0" baseline="0" noProof="0">
                <a:ln>
                  <a:noFill/>
                </a:ln>
                <a:solidFill>
                  <a:srgbClr val="FFFFFF"/>
                </a:solidFill>
                <a:effectLst/>
                <a:uLnTx/>
                <a:uFillTx/>
                <a:latin typeface="Verdana"/>
                <a:ea typeface="Verdana"/>
                <a:cs typeface="Verdana" panose="020B0604030504040204" pitchFamily="34" charset="0"/>
                <a:sym typeface="Symbol" panose="05050102010706020507" pitchFamily="18" charset="2"/>
              </a:rPr>
              <a:t>~</a:t>
            </a:r>
            <a:r>
              <a:rPr kumimoji="0" lang="en-US" sz="1200" b="0" i="0" u="none" strike="noStrike" kern="0" cap="none" spc="0" normalizeH="0" baseline="0" noProof="0">
                <a:ln>
                  <a:noFill/>
                </a:ln>
                <a:solidFill>
                  <a:srgbClr val="FFFFFF"/>
                </a:solidFill>
                <a:effectLst/>
                <a:uLnTx/>
                <a:uFillTx/>
                <a:latin typeface="Verdana"/>
                <a:ea typeface="Verdana"/>
                <a:cs typeface="Verdana" panose="020B0604030504040204" pitchFamily="34" charset="0"/>
              </a:rPr>
              <a:t>800) + adolescents</a:t>
            </a:r>
            <a:endParaRPr kumimoji="0" lang="en-US" sz="12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Rectangle: Rounded Corners 13">
            <a:extLst>
              <a:ext uri="{FF2B5EF4-FFF2-40B4-BE49-F238E27FC236}">
                <a16:creationId xmlns:a16="http://schemas.microsoft.com/office/drawing/2014/main" id="{969AE26F-3809-59EC-A3E3-A731FC418892}"/>
              </a:ext>
            </a:extLst>
          </p:cNvPr>
          <p:cNvSpPr/>
          <p:nvPr/>
        </p:nvSpPr>
        <p:spPr bwMode="auto">
          <a:xfrm>
            <a:off x="5481823" y="2458224"/>
            <a:ext cx="2569358" cy="462257"/>
          </a:xfrm>
          <a:prstGeom prst="roundRect">
            <a:avLst>
              <a:gd name="adj" fmla="val 50000"/>
            </a:avLst>
          </a:prstGeom>
          <a:solidFill>
            <a:schemeClr val="accent1">
              <a:lumMod val="40000"/>
              <a:lumOff val="60000"/>
            </a:schemeClr>
          </a:solidFill>
          <a:ln w="19050" cap="flat" cmpd="sng" algn="ctr">
            <a:noFill/>
            <a:prstDash val="solid"/>
            <a:round/>
            <a:headEnd type="none" w="med" len="med"/>
            <a:tailEnd type="none" w="med" len="med"/>
          </a:ln>
          <a:effectLst/>
        </p:spPr>
        <p:txBody>
          <a:bodyPr vert="horz" wrap="square" lIns="57150" tIns="57150" rIns="57150" bIns="57150" numCol="1" rtlCol="0" anchor="ctr" anchorCtr="0" compatLnSpc="1">
            <a:prstTxWarp prst="textNoShape">
              <a:avLst/>
            </a:prstTxWarp>
            <a:noAutofit/>
          </a:bodyPr>
          <a:lstStyle/>
          <a:p>
            <a:pPr marL="0" marR="0" lvl="0" indent="0" algn="l" defTabSz="55558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effectLst/>
                <a:uLnTx/>
                <a:uFillTx/>
                <a:latin typeface="Verdana"/>
                <a:ea typeface="Verdana"/>
                <a:cs typeface="Verdana" panose="020B0604030504040204" pitchFamily="34" charset="0"/>
              </a:rPr>
              <a:t>UC Ph3b </a:t>
            </a:r>
            <a:r>
              <a:rPr kumimoji="0" lang="en-US" sz="1200" b="1" i="0" u="none" strike="noStrike" kern="0" cap="none" spc="0" normalizeH="0" baseline="0" noProof="0">
                <a:ln>
                  <a:noFill/>
                </a:ln>
                <a:effectLst/>
                <a:uLnTx/>
                <a:uFillTx/>
                <a:latin typeface="Verdana"/>
                <a:ea typeface="Verdana"/>
                <a:cs typeface="Verdana" panose="020B0604030504040204" pitchFamily="34" charset="0"/>
              </a:rPr>
              <a:t>(</a:t>
            </a:r>
            <a:r>
              <a:rPr lang="en-US" sz="1200" b="1" kern="0">
                <a:latin typeface="Verdana"/>
                <a:ea typeface="Verdana"/>
                <a:cs typeface="Verdana" panose="020B0604030504040204" pitchFamily="34" charset="0"/>
              </a:rPr>
              <a:t>ICO</a:t>
            </a:r>
            <a:r>
              <a:rPr kumimoji="0" lang="en-US" sz="1200" b="1" i="0" u="none" strike="noStrike" kern="0" cap="none" spc="0" normalizeH="0" baseline="0" noProof="0">
                <a:ln>
                  <a:noFill/>
                </a:ln>
                <a:effectLst/>
                <a:uLnTx/>
                <a:uFillTx/>
                <a:latin typeface="Verdana"/>
                <a:ea typeface="Verdana"/>
                <a:cs typeface="Verdana" panose="020B0604030504040204" pitchFamily="34" charset="0"/>
              </a:rPr>
              <a:t>NIC-UC</a:t>
            </a:r>
            <a:r>
              <a:rPr lang="en-US" sz="1200" b="1" kern="0">
                <a:latin typeface="Verdana"/>
                <a:ea typeface="Verdana"/>
                <a:cs typeface="Verdana" panose="020B0604030504040204" pitchFamily="34" charset="0"/>
              </a:rPr>
              <a:t> </a:t>
            </a:r>
            <a:r>
              <a:rPr kumimoji="0" lang="en-US" sz="1200" b="1" i="0" u="none" strike="noStrike" kern="0" cap="none" spc="0" normalizeH="0" baseline="0" noProof="0">
                <a:ln>
                  <a:noFill/>
                </a:ln>
                <a:effectLst/>
                <a:uLnTx/>
                <a:uFillTx/>
                <a:latin typeface="Verdana"/>
                <a:ea typeface="Verdana"/>
                <a:cs typeface="Verdana" panose="020B0604030504040204" pitchFamily="34" charset="0"/>
              </a:rPr>
              <a:t>H2H): </a:t>
            </a:r>
            <a:r>
              <a:rPr kumimoji="0" lang="en-US" sz="1200" i="0" u="none" strike="noStrike" kern="0" cap="none" spc="0" normalizeH="0" baseline="0" noProof="0">
                <a:ln>
                  <a:noFill/>
                </a:ln>
                <a:effectLst/>
                <a:uLnTx/>
                <a:uFillTx/>
                <a:latin typeface="Verdana"/>
                <a:ea typeface="Verdana"/>
                <a:cs typeface="Verdana" panose="020B0604030504040204" pitchFamily="34" charset="0"/>
              </a:rPr>
              <a:t>Open label</a:t>
            </a:r>
            <a:endParaRPr kumimoji="0" lang="en-US" sz="1200" i="0" u="none" strike="noStrike" kern="0" cap="none" spc="0" normalizeH="0" baseline="0" noProof="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8" name="Picture 27">
            <a:extLst>
              <a:ext uri="{FF2B5EF4-FFF2-40B4-BE49-F238E27FC236}">
                <a16:creationId xmlns:a16="http://schemas.microsoft.com/office/drawing/2014/main" id="{903DE996-CF0C-5454-97AA-53F060101D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7508" y="2451188"/>
            <a:ext cx="365760" cy="365760"/>
          </a:xfrm>
          <a:prstGeom prst="rect">
            <a:avLst/>
          </a:prstGeom>
        </p:spPr>
      </p:pic>
      <p:pic>
        <p:nvPicPr>
          <p:cNvPr id="29" name="Picture 28">
            <a:extLst>
              <a:ext uri="{FF2B5EF4-FFF2-40B4-BE49-F238E27FC236}">
                <a16:creationId xmlns:a16="http://schemas.microsoft.com/office/drawing/2014/main" id="{5FE2A1A0-CCC6-AF54-7016-0D5F537D4F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8094" y="2451188"/>
            <a:ext cx="365760" cy="365760"/>
          </a:xfrm>
          <a:prstGeom prst="rect">
            <a:avLst/>
          </a:prstGeom>
        </p:spPr>
      </p:pic>
      <p:grpSp>
        <p:nvGrpSpPr>
          <p:cNvPr id="30" name="Group 29">
            <a:extLst>
              <a:ext uri="{FF2B5EF4-FFF2-40B4-BE49-F238E27FC236}">
                <a16:creationId xmlns:a16="http://schemas.microsoft.com/office/drawing/2014/main" id="{9A37E0B0-4BA5-3AFD-D610-D04629FF3642}"/>
              </a:ext>
            </a:extLst>
          </p:cNvPr>
          <p:cNvGrpSpPr/>
          <p:nvPr/>
        </p:nvGrpSpPr>
        <p:grpSpPr>
          <a:xfrm>
            <a:off x="9147420" y="2436795"/>
            <a:ext cx="411480" cy="411480"/>
            <a:chOff x="8646159" y="3260558"/>
            <a:chExt cx="938463" cy="938463"/>
          </a:xfrm>
        </p:grpSpPr>
        <p:sp>
          <p:nvSpPr>
            <p:cNvPr id="31" name="Oval 30">
              <a:extLst>
                <a:ext uri="{FF2B5EF4-FFF2-40B4-BE49-F238E27FC236}">
                  <a16:creationId xmlns:a16="http://schemas.microsoft.com/office/drawing/2014/main" id="{2A47C9CC-67DC-D65B-D7A8-9E380C18CD40}"/>
                </a:ext>
              </a:extLst>
            </p:cNvPr>
            <p:cNvSpPr/>
            <p:nvPr/>
          </p:nvSpPr>
          <p:spPr>
            <a:xfrm>
              <a:off x="8646159" y="3260558"/>
              <a:ext cx="938463" cy="938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5" name="Oval 34">
              <a:extLst>
                <a:ext uri="{FF2B5EF4-FFF2-40B4-BE49-F238E27FC236}">
                  <a16:creationId xmlns:a16="http://schemas.microsoft.com/office/drawing/2014/main" id="{56563CC7-B116-5D1E-87EE-19B1AB269F0F}"/>
                </a:ext>
              </a:extLst>
            </p:cNvPr>
            <p:cNvSpPr/>
            <p:nvPr/>
          </p:nvSpPr>
          <p:spPr>
            <a:xfrm>
              <a:off x="8929969" y="3544368"/>
              <a:ext cx="370841" cy="3708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36" name="TextBox 27">
            <a:extLst>
              <a:ext uri="{FF2B5EF4-FFF2-40B4-BE49-F238E27FC236}">
                <a16:creationId xmlns:a16="http://schemas.microsoft.com/office/drawing/2014/main" id="{3588278D-4662-3163-3EA5-C24038269A50}"/>
              </a:ext>
            </a:extLst>
          </p:cNvPr>
          <p:cNvSpPr txBox="1"/>
          <p:nvPr/>
        </p:nvSpPr>
        <p:spPr>
          <a:xfrm>
            <a:off x="7613415" y="2875957"/>
            <a:ext cx="2569358" cy="33855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Johnson Text"/>
                <a:ea typeface="+mn-ea"/>
                <a:cs typeface="+mn-cs"/>
              </a:rPr>
              <a:t>US: </a:t>
            </a:r>
            <a:r>
              <a:rPr lang="en-US" sz="1100">
                <a:solidFill>
                  <a:srgbClr val="000000"/>
                </a:solidFill>
                <a:latin typeface="Johnson Text"/>
              </a:rPr>
              <a:t>Feb</a:t>
            </a:r>
            <a:r>
              <a:rPr kumimoji="0" lang="en-US" sz="1100" b="0" i="0" u="none" strike="noStrike" kern="1200" cap="none" spc="0" normalizeH="0" baseline="0" noProof="0">
                <a:ln>
                  <a:noFill/>
                </a:ln>
                <a:solidFill>
                  <a:srgbClr val="000000"/>
                </a:solidFill>
                <a:effectLst/>
                <a:uLnTx/>
                <a:uFillTx/>
                <a:latin typeface="Johnson Text"/>
                <a:ea typeface="+mn-ea"/>
                <a:cs typeface="+mn-cs"/>
              </a:rPr>
              <a:t>’29; EU: </a:t>
            </a:r>
            <a:r>
              <a:rPr lang="en-US" sz="1100">
                <a:solidFill>
                  <a:srgbClr val="000000"/>
                </a:solidFill>
                <a:latin typeface="Johnson Text"/>
              </a:rPr>
              <a:t>May </a:t>
            </a:r>
            <a:r>
              <a:rPr kumimoji="0" lang="en-US" sz="1100" b="0" i="0" u="none" strike="noStrike" kern="1200" cap="none" spc="0" normalizeH="0" baseline="0" noProof="0">
                <a:ln>
                  <a:noFill/>
                </a:ln>
                <a:solidFill>
                  <a:srgbClr val="000000"/>
                </a:solidFill>
                <a:effectLst/>
                <a:uLnTx/>
                <a:uFillTx/>
                <a:latin typeface="Johnson Text"/>
                <a:ea typeface="+mn-ea"/>
                <a:cs typeface="+mn-cs"/>
              </a:rPr>
              <a:t>’29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Johnson Text"/>
                <a:ea typeface="+mn-ea"/>
                <a:cs typeface="+mn-cs"/>
              </a:rPr>
              <a:t>                     JP: </a:t>
            </a:r>
            <a:r>
              <a:rPr lang="en-US" sz="1100">
                <a:solidFill>
                  <a:srgbClr val="000000"/>
                </a:solidFill>
                <a:latin typeface="Johnson Text"/>
              </a:rPr>
              <a:t>Jun</a:t>
            </a:r>
            <a:r>
              <a:rPr kumimoji="0" lang="en-US" sz="1100" b="0" i="0" u="none" strike="noStrike" kern="1200" cap="none" spc="0" normalizeH="0" baseline="0" noProof="0">
                <a:ln>
                  <a:noFill/>
                </a:ln>
                <a:solidFill>
                  <a:srgbClr val="000000"/>
                </a:solidFill>
                <a:effectLst/>
                <a:uLnTx/>
                <a:uFillTx/>
                <a:latin typeface="Johnson Text"/>
                <a:ea typeface="+mn-ea"/>
                <a:cs typeface="+mn-cs"/>
              </a:rPr>
              <a:t>’29</a:t>
            </a:r>
          </a:p>
        </p:txBody>
      </p:sp>
      <p:sp>
        <p:nvSpPr>
          <p:cNvPr id="52" name="Content Placeholder 2">
            <a:extLst>
              <a:ext uri="{FF2B5EF4-FFF2-40B4-BE49-F238E27FC236}">
                <a16:creationId xmlns:a16="http://schemas.microsoft.com/office/drawing/2014/main" id="{754EB77A-81B9-0777-3A85-B33C5274BEAC}"/>
              </a:ext>
            </a:extLst>
          </p:cNvPr>
          <p:cNvSpPr txBox="1">
            <a:spLocks/>
          </p:cNvSpPr>
          <p:nvPr/>
        </p:nvSpPr>
        <p:spPr>
          <a:xfrm>
            <a:off x="3855611" y="3888824"/>
            <a:ext cx="5415682" cy="2530110"/>
          </a:xfrm>
          <a:prstGeom prst="rect">
            <a:avLst/>
          </a:prstGeom>
        </p:spPr>
        <p:txBody>
          <a:bodyPr vert="horz" lIns="0" tIns="0" rIns="0" bIns="0" rtlCol="0" anchor="t">
            <a:normAutofit/>
          </a:bodyPr>
          <a:lstStyle>
            <a:lvl1pPr marL="0" indent="0" algn="l" defTabSz="914400" rtl="0" eaLnBrk="1" latinLnBrk="0" hangingPunct="1">
              <a:lnSpc>
                <a:spcPct val="110000"/>
              </a:lnSpc>
              <a:spcBef>
                <a:spcPts val="600"/>
              </a:spcBef>
              <a:spcAft>
                <a:spcPts val="600"/>
              </a:spcAft>
              <a:buFont typeface="Arial" panose="020B0604020202020204" pitchFamily="34" charset="0"/>
              <a:buNone/>
              <a:tabLst/>
              <a:defRPr sz="1800" b="0" i="0" kern="1200">
                <a:solidFill>
                  <a:schemeClr val="tx1">
                    <a:lumMod val="50000"/>
                  </a:schemeClr>
                </a:solidFill>
                <a:latin typeface="+mn-lt"/>
                <a:ea typeface="+mn-ea"/>
                <a:cs typeface="+mn-cs"/>
              </a:defRPr>
            </a:lvl1pPr>
            <a:lvl2pPr marL="285750" indent="-285750" algn="l" defTabSz="914400" rtl="0" eaLnBrk="1" latinLnBrk="0" hangingPunct="1">
              <a:lnSpc>
                <a:spcPct val="110000"/>
              </a:lnSpc>
              <a:spcBef>
                <a:spcPts val="0"/>
              </a:spcBef>
              <a:spcAft>
                <a:spcPts val="600"/>
              </a:spcAft>
              <a:buFont typeface="Arial" panose="020B0604020202020204" pitchFamily="34" charset="0"/>
              <a:buChar char="•"/>
              <a:tabLst/>
              <a:defRPr sz="1800" b="0" i="0" kern="1200">
                <a:solidFill>
                  <a:schemeClr val="tx1">
                    <a:lumMod val="50000"/>
                  </a:schemeClr>
                </a:solidFill>
                <a:latin typeface="+mn-lt"/>
                <a:ea typeface="+mn-ea"/>
                <a:cs typeface="+mn-cs"/>
              </a:defRPr>
            </a:lvl2pPr>
            <a:lvl3pPr marL="571500" indent="-285750" algn="l" defTabSz="914400" rtl="0" eaLnBrk="1" latinLnBrk="0" hangingPunct="1">
              <a:lnSpc>
                <a:spcPct val="110000"/>
              </a:lnSpc>
              <a:spcBef>
                <a:spcPts val="0"/>
              </a:spcBef>
              <a:spcAft>
                <a:spcPts val="600"/>
              </a:spcAft>
              <a:buFont typeface="Arial" panose="020B0604020202020204" pitchFamily="34" charset="0"/>
              <a:buChar char="•"/>
              <a:tabLst/>
              <a:defRPr sz="1600" b="0" i="0" kern="1200">
                <a:solidFill>
                  <a:schemeClr val="tx1">
                    <a:lumMod val="50000"/>
                  </a:schemeClr>
                </a:solidFill>
                <a:latin typeface="+mn-lt"/>
                <a:ea typeface="+mn-ea"/>
                <a:cs typeface="+mn-cs"/>
              </a:defRPr>
            </a:lvl3pPr>
            <a:lvl4pPr marL="0" indent="0" algn="l" defTabSz="914400" rtl="0" eaLnBrk="1" latinLnBrk="0" hangingPunct="1">
              <a:lnSpc>
                <a:spcPct val="80000"/>
              </a:lnSpc>
              <a:spcBef>
                <a:spcPts val="600"/>
              </a:spcBef>
              <a:spcAft>
                <a:spcPts val="0"/>
              </a:spcAft>
              <a:buFont typeface="Arial" panose="020B0604020202020204" pitchFamily="34" charset="0"/>
              <a:buNone/>
              <a:tabLst/>
              <a:defRPr sz="7400" b="0" i="0" kern="1200">
                <a:solidFill>
                  <a:schemeClr val="tx1">
                    <a:lumMod val="50000"/>
                  </a:schemeClr>
                </a:solidFill>
                <a:latin typeface="+mj-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tabLst/>
              <a:defRPr sz="800" b="0" i="0" kern="1200">
                <a:solidFill>
                  <a:schemeClr val="tx1">
                    <a:lumMod val="50000"/>
                  </a:schemeClr>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smtClean="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lang="en-GB" sz="1800" b="0" i="0" kern="1200" dirty="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0" i="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sng" strike="noStrike" kern="1200" cap="none" spc="0" normalizeH="0" baseline="0" noProof="0">
                <a:ln>
                  <a:noFill/>
                </a:ln>
                <a:solidFill>
                  <a:srgbClr val="000000">
                    <a:lumMod val="50000"/>
                  </a:srgbClr>
                </a:solidFill>
                <a:effectLst/>
                <a:uLnTx/>
                <a:uFillTx/>
                <a:latin typeface="Johnson Text"/>
                <a:ea typeface="+mn-ea"/>
                <a:cs typeface="+mn-cs"/>
              </a:rPr>
              <a:t>Phase 3b: Direct Comparison Trial (H2H)</a:t>
            </a:r>
            <a:endParaRPr kumimoji="0" lang="en-US" sz="1600" b="1" i="0" u="none" strike="noStrike" kern="1200" cap="none" spc="0" normalizeH="0" baseline="0" noProof="0">
              <a:ln>
                <a:noFill/>
              </a:ln>
              <a:solidFill>
                <a:srgbClr val="000000">
                  <a:lumMod val="50000"/>
                </a:srgbClr>
              </a:solidFill>
              <a:effectLst/>
              <a:uLnTx/>
              <a:uFillTx/>
              <a:latin typeface="Johnson Text"/>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0000">
                    <a:lumMod val="50000"/>
                  </a:srgbClr>
                </a:solidFill>
                <a:effectLst/>
                <a:uLnTx/>
                <a:uFillTx/>
                <a:latin typeface="Johnson Text"/>
                <a:ea typeface="+mn-ea"/>
                <a:cs typeface="+mn-cs"/>
              </a:rPr>
              <a:t>Supports Access in key EU/</a:t>
            </a:r>
            <a:r>
              <a:rPr kumimoji="0" lang="en-US" sz="1400" b="1" i="0" u="none" strike="noStrike" kern="1200" cap="none" spc="0" normalizeH="0" baseline="0" noProof="0" err="1">
                <a:ln>
                  <a:noFill/>
                </a:ln>
                <a:solidFill>
                  <a:srgbClr val="000000">
                    <a:lumMod val="50000"/>
                  </a:srgbClr>
                </a:solidFill>
                <a:effectLst/>
                <a:uLnTx/>
                <a:uFillTx/>
                <a:latin typeface="Johnson Text"/>
                <a:ea typeface="+mn-ea"/>
                <a:cs typeface="+mn-cs"/>
              </a:rPr>
              <a:t>RoW</a:t>
            </a:r>
            <a:r>
              <a:rPr kumimoji="0" lang="en-US" sz="1400" b="1" i="0" u="none" strike="noStrike" kern="1200" cap="none" spc="0" normalizeH="0" baseline="0" noProof="0">
                <a:ln>
                  <a:noFill/>
                </a:ln>
                <a:solidFill>
                  <a:srgbClr val="000000">
                    <a:lumMod val="50000"/>
                  </a:srgbClr>
                </a:solidFill>
                <a:effectLst/>
                <a:uLnTx/>
                <a:uFillTx/>
                <a:latin typeface="Johnson Text"/>
                <a:ea typeface="+mn-ea"/>
                <a:cs typeface="+mn-cs"/>
              </a:rPr>
              <a:t> markets</a:t>
            </a:r>
            <a:endParaRPr lang="en-US" sz="1400" b="1" i="0" u="none" strike="noStrike" kern="1200" cap="none" spc="0" normalizeH="0" baseline="0" noProof="0">
              <a:ln>
                <a:noFill/>
              </a:ln>
              <a:solidFill>
                <a:srgbClr val="000000">
                  <a:lumMod val="50000"/>
                </a:srgbClr>
              </a:solidFill>
              <a:effectLst/>
              <a:uLnTx/>
              <a:uFillTx/>
              <a:latin typeface="Johnson Text"/>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lumMod val="50000"/>
                  </a:srgbClr>
                </a:solidFill>
                <a:effectLst/>
                <a:uLnTx/>
                <a:uFillTx/>
                <a:latin typeface="Johnson Text"/>
                <a:ea typeface="+mn-ea"/>
                <a:cs typeface="+mn-cs"/>
              </a:rPr>
              <a:t>H2H studies are infrequent in UC</a:t>
            </a:r>
          </a:p>
          <a:p>
            <a:pPr marL="571500" marR="0" lvl="1" indent="-28575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1200" b="0" i="0" u="none" strike="noStrike" kern="1200" cap="none" spc="0" normalizeH="0" baseline="0" noProof="0">
                <a:ln>
                  <a:noFill/>
                </a:ln>
                <a:solidFill>
                  <a:srgbClr val="000000">
                    <a:lumMod val="50000"/>
                  </a:srgbClr>
                </a:solidFill>
                <a:effectLst/>
                <a:uLnTx/>
                <a:uFillTx/>
                <a:latin typeface="Johnson Text"/>
                <a:ea typeface="+mn-ea"/>
                <a:cs typeface="+mn-cs"/>
              </a:rPr>
              <a:t>Success case: Vedolizumab demonstrated superiority over adalimumab </a:t>
            </a:r>
          </a:p>
          <a:p>
            <a:pPr marL="571500" lvl="1">
              <a:lnSpc>
                <a:spcPct val="100000"/>
              </a:lnSpc>
              <a:spcAft>
                <a:spcPts val="0"/>
              </a:spcAft>
              <a:buFont typeface="Courier New" panose="020B0604020202020204" pitchFamily="34" charset="0"/>
              <a:buChar char="o"/>
              <a:defRPr/>
            </a:pPr>
            <a:r>
              <a:rPr kumimoji="0" lang="en-US" sz="1200" b="0" i="0" u="none" strike="noStrike" kern="1200" cap="none" spc="0" normalizeH="0" baseline="0" noProof="0" err="1">
                <a:ln>
                  <a:noFill/>
                </a:ln>
                <a:solidFill>
                  <a:srgbClr val="000000">
                    <a:lumMod val="50000"/>
                  </a:srgbClr>
                </a:solidFill>
                <a:effectLst/>
                <a:uLnTx/>
                <a:uFillTx/>
                <a:latin typeface="Johnson Text"/>
                <a:ea typeface="+mn-ea"/>
                <a:cs typeface="+mn-cs"/>
              </a:rPr>
              <a:t>Abbvie</a:t>
            </a:r>
            <a:r>
              <a:rPr kumimoji="0" lang="en-US" sz="1200" b="0" i="0" u="none" strike="noStrike" kern="1200" cap="none" spc="0" normalizeH="0" baseline="0" noProof="0">
                <a:ln>
                  <a:noFill/>
                </a:ln>
                <a:solidFill>
                  <a:srgbClr val="000000">
                    <a:lumMod val="50000"/>
                  </a:srgbClr>
                </a:solidFill>
                <a:effectLst/>
                <a:uLnTx/>
                <a:uFillTx/>
                <a:latin typeface="Johnson Text"/>
                <a:ea typeface="+mn-ea"/>
                <a:cs typeface="+mn-cs"/>
              </a:rPr>
              <a:t> has announced H2H </a:t>
            </a:r>
            <a:r>
              <a:rPr lang="en-US" sz="1200" err="1">
                <a:solidFill>
                  <a:srgbClr val="000000">
                    <a:lumMod val="50000"/>
                  </a:srgbClr>
                </a:solidFill>
                <a:latin typeface="Johnson Text"/>
              </a:rPr>
              <a:t>rizankizumab</a:t>
            </a:r>
            <a:r>
              <a:rPr lang="en-US" sz="1200">
                <a:solidFill>
                  <a:srgbClr val="000000">
                    <a:lumMod val="50000"/>
                  </a:srgbClr>
                </a:solidFill>
                <a:latin typeface="Johnson Text"/>
              </a:rPr>
              <a:t> </a:t>
            </a:r>
            <a:r>
              <a:rPr kumimoji="0" lang="en-US" sz="1200" b="0" i="0" u="none" strike="noStrike" kern="1200" cap="none" spc="0" normalizeH="0" baseline="0" noProof="0">
                <a:ln>
                  <a:noFill/>
                </a:ln>
                <a:solidFill>
                  <a:srgbClr val="000000">
                    <a:lumMod val="50000"/>
                  </a:srgbClr>
                </a:solidFill>
                <a:effectLst/>
                <a:uLnTx/>
                <a:uFillTx/>
                <a:latin typeface="Johnson Text"/>
                <a:ea typeface="+mn-ea"/>
                <a:cs typeface="+mn-cs"/>
              </a:rPr>
              <a:t>vs vedolizumab (REVAMP)</a:t>
            </a:r>
            <a:endParaRPr lang="en-US" sz="1200" b="0" i="0" u="none" strike="noStrike" kern="1200" cap="none" spc="0" normalizeH="0" baseline="0" noProof="0">
              <a:ln>
                <a:noFill/>
              </a:ln>
              <a:solidFill>
                <a:srgbClr val="000000">
                  <a:lumMod val="50000"/>
                </a:srgbClr>
              </a:solidFill>
              <a:effectLst/>
              <a:uLnTx/>
              <a:uFillTx/>
              <a:latin typeface="Johnson Text"/>
            </a:endParaRPr>
          </a:p>
          <a:p>
            <a:pPr marL="285750" indent="-285750">
              <a:lnSpc>
                <a:spcPct val="100000"/>
              </a:lnSpc>
              <a:spcAft>
                <a:spcPts val="0"/>
              </a:spcAft>
              <a:buFont typeface="Arial" panose="020B0604020202020204" pitchFamily="34" charset="0"/>
              <a:buChar char="•"/>
              <a:defRPr/>
            </a:pPr>
            <a:r>
              <a:rPr kumimoji="0" lang="en-US" sz="1200" b="0" i="0" u="none" strike="noStrike" kern="1200" cap="none" spc="0" normalizeH="0" baseline="0" noProof="0">
                <a:ln>
                  <a:noFill/>
                </a:ln>
                <a:solidFill>
                  <a:srgbClr val="000000">
                    <a:lumMod val="50000"/>
                  </a:srgbClr>
                </a:solidFill>
                <a:effectLst/>
                <a:uLnTx/>
                <a:uFillTx/>
                <a:latin typeface="Johnson Text"/>
                <a:ea typeface="+mn-ea"/>
                <a:cs typeface="+mn-cs"/>
              </a:rPr>
              <a:t>Clinical superiority will </a:t>
            </a:r>
            <a:r>
              <a:rPr lang="en-US" sz="1200">
                <a:solidFill>
                  <a:srgbClr val="000000">
                    <a:lumMod val="50000"/>
                  </a:srgbClr>
                </a:solidFill>
                <a:latin typeface="Johnson Text"/>
              </a:rPr>
              <a:t>facilitate access</a:t>
            </a:r>
            <a:r>
              <a:rPr kumimoji="0" lang="en-US" sz="1200" b="0" i="0" u="none" strike="noStrike" kern="1200" cap="none" spc="0" normalizeH="0" baseline="0" noProof="0">
                <a:ln>
                  <a:noFill/>
                </a:ln>
                <a:solidFill>
                  <a:srgbClr val="000000">
                    <a:lumMod val="50000"/>
                  </a:srgbClr>
                </a:solidFill>
                <a:effectLst/>
                <a:uLnTx/>
                <a:uFillTx/>
                <a:latin typeface="Johnson Text"/>
                <a:ea typeface="+mn-ea"/>
                <a:cs typeface="+mn-cs"/>
              </a:rPr>
              <a:t> strategy </a:t>
            </a:r>
            <a:endParaRPr lang="en-US" sz="1200" b="0" i="0" u="none" strike="noStrike" kern="1200" cap="none" spc="0" normalizeH="0" baseline="0" noProof="0">
              <a:ln>
                <a:noFill/>
              </a:ln>
              <a:solidFill>
                <a:srgbClr val="000000">
                  <a:lumMod val="50000"/>
                </a:srgbClr>
              </a:solidFill>
              <a:effectLst/>
              <a:uLnTx/>
              <a:uFillTx/>
              <a:latin typeface="Johnson Text"/>
            </a:endParaRPr>
          </a:p>
          <a:p>
            <a:pPr marL="285750" indent="-285750">
              <a:lnSpc>
                <a:spcPct val="100000"/>
              </a:lnSpc>
              <a:spcAft>
                <a:spcPts val="0"/>
              </a:spcAft>
              <a:buFont typeface="Arial,Sans-Serif" panose="020B0604020202020204" pitchFamily="34" charset="0"/>
              <a:buChar char="•"/>
              <a:defRPr/>
            </a:pPr>
            <a:r>
              <a:rPr lang="en-US" sz="1200">
                <a:solidFill>
                  <a:srgbClr val="000000"/>
                </a:solidFill>
                <a:latin typeface="Johnson Text"/>
              </a:rPr>
              <a:t>H2H is essential to position ICO as an early therapy in UC</a:t>
            </a:r>
          </a:p>
          <a:p>
            <a:pPr marL="285750" indent="-285750">
              <a:lnSpc>
                <a:spcPct val="100000"/>
              </a:lnSpc>
              <a:spcAft>
                <a:spcPts val="0"/>
              </a:spcAft>
              <a:buFont typeface="Arial,Sans-Serif" panose="020B0604020202020204" pitchFamily="34" charset="0"/>
              <a:buChar char="•"/>
              <a:defRPr/>
            </a:pPr>
            <a:r>
              <a:rPr lang="en-US" sz="1200">
                <a:solidFill>
                  <a:srgbClr val="000000"/>
                </a:solidFill>
                <a:latin typeface="Johnson Text"/>
              </a:rPr>
              <a:t>Clinical superiority is a critical driver for medical adoption</a:t>
            </a:r>
            <a:endParaRPr lang="en-US" b="0" i="0" u="none" strike="noStrike" kern="1200" cap="none" spc="0" normalizeH="0" baseline="0" noProof="0">
              <a:ln>
                <a:noFill/>
              </a:ln>
              <a:solidFill>
                <a:srgbClr val="000000"/>
              </a:solidFill>
              <a:effectLst/>
              <a:uLnTx/>
              <a:uFillTx/>
              <a:latin typeface="Johnson Text"/>
            </a:endParaRPr>
          </a:p>
        </p:txBody>
      </p:sp>
      <p:sp>
        <p:nvSpPr>
          <p:cNvPr id="2" name="Star: 5 Points 1">
            <a:extLst>
              <a:ext uri="{FF2B5EF4-FFF2-40B4-BE49-F238E27FC236}">
                <a16:creationId xmlns:a16="http://schemas.microsoft.com/office/drawing/2014/main" id="{AEC778A0-FAF8-89FD-5FC1-B90485258D85}"/>
              </a:ext>
            </a:extLst>
          </p:cNvPr>
          <p:cNvSpPr/>
          <p:nvPr/>
        </p:nvSpPr>
        <p:spPr>
          <a:xfrm>
            <a:off x="4127383" y="1468073"/>
            <a:ext cx="402672" cy="250852"/>
          </a:xfrm>
          <a:prstGeom prst="star5">
            <a:avLst>
              <a:gd name="adj" fmla="val 0"/>
              <a:gd name="hf" fmla="val 105146"/>
              <a:gd name="vf" fmla="val 110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6" name="Footer Placeholder 3">
            <a:extLst>
              <a:ext uri="{FF2B5EF4-FFF2-40B4-BE49-F238E27FC236}">
                <a16:creationId xmlns:a16="http://schemas.microsoft.com/office/drawing/2014/main" id="{DC0AEAF8-D408-9F3F-F3EE-EF680CA8C4AC}"/>
              </a:ext>
            </a:extLst>
          </p:cNvPr>
          <p:cNvSpPr txBox="1">
            <a:spLocks/>
          </p:cNvSpPr>
          <p:nvPr/>
        </p:nvSpPr>
        <p:spPr>
          <a:xfrm>
            <a:off x="3207090" y="26447"/>
            <a:ext cx="4754563" cy="153463"/>
          </a:xfrm>
          <a:prstGeom prst="rect">
            <a:avLst/>
          </a:prstGeom>
          <a:noFill/>
        </p:spPr>
        <p:txBody>
          <a:bodyPr vert="horz" lIns="0" tIns="0" rIns="0" bIns="0" rtlCol="0" anchor="ctr"/>
          <a:lstStyle>
            <a:defPPr>
              <a:defRPr lang="en-US"/>
            </a:defPPr>
            <a:lvl1pPr marL="0" algn="l" defTabSz="914400" rtl="0" eaLnBrk="1" latinLnBrk="0" hangingPunct="1">
              <a:lnSpc>
                <a:spcPct val="110000"/>
              </a:lnSpc>
              <a:spcBef>
                <a:spcPts val="600"/>
              </a:spcBef>
              <a:spcAft>
                <a:spcPts val="600"/>
              </a:spcAft>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11" rtl="0" eaLnBrk="1" fontAlgn="auto" latinLnBrk="0" hangingPunct="1">
              <a:lnSpc>
                <a:spcPct val="110000"/>
              </a:lnSpc>
              <a:spcBef>
                <a:spcPts val="601"/>
              </a:spcBef>
              <a:spcAft>
                <a:spcPts val="601"/>
              </a:spcAft>
              <a:buClrTx/>
              <a:buSzTx/>
              <a:buFontTx/>
              <a:buNone/>
              <a:tabLst/>
              <a:defRPr/>
            </a:pPr>
            <a:r>
              <a:rPr kumimoji="0" lang="en-GB" sz="1001" b="0" i="0" u="none" strike="noStrike" kern="1200" cap="none" spc="0" normalizeH="0" baseline="0" noProof="0">
                <a:ln>
                  <a:noFill/>
                </a:ln>
                <a:solidFill>
                  <a:srgbClr val="000000"/>
                </a:solidFill>
                <a:effectLst/>
                <a:uLnTx/>
                <a:uFillTx/>
                <a:latin typeface="Johnson Text"/>
                <a:ea typeface="+mn-ea"/>
                <a:cs typeface="+mn-cs"/>
              </a:rPr>
              <a:t>HIGHLY CONFIDENTIAL – DO NOT DISTRIBUTE</a:t>
            </a:r>
          </a:p>
        </p:txBody>
      </p:sp>
    </p:spTree>
    <p:extLst>
      <p:ext uri="{BB962C8B-B14F-4D97-AF65-F5344CB8AC3E}">
        <p14:creationId xmlns:p14="http://schemas.microsoft.com/office/powerpoint/2010/main" val="32785981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ohnson and Johnson">
  <a:themeElements>
    <a:clrScheme name="JNJ">
      <a:dk1>
        <a:srgbClr val="000000"/>
      </a:dk1>
      <a:lt1>
        <a:srgbClr val="FFFFFF"/>
      </a:lt1>
      <a:dk2>
        <a:srgbClr val="EB1700"/>
      </a:dk2>
      <a:lt2>
        <a:srgbClr val="564C47"/>
      </a:lt2>
      <a:accent1>
        <a:srgbClr val="EB1700"/>
      </a:accent1>
      <a:accent2>
        <a:srgbClr val="000000"/>
      </a:accent2>
      <a:accent3>
        <a:srgbClr val="C4BDB6"/>
      </a:accent3>
      <a:accent4>
        <a:srgbClr val="004686"/>
      </a:accent4>
      <a:accent5>
        <a:srgbClr val="68D2FF"/>
      </a:accent5>
      <a:accent6>
        <a:srgbClr val="541981"/>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PT_Template-InnovativeMedicine_R4_v4" id="{A8B257DD-B64D-5249-90B8-EAD6F145D408}" vid="{83F01571-67C4-E642-BABA-B54456E121F5}"/>
    </a:ext>
  </a:extLst>
</a:theme>
</file>

<file path=ppt/theme/theme2.xml><?xml version="1.0" encoding="utf-8"?>
<a:theme xmlns:a="http://schemas.openxmlformats.org/drawingml/2006/main" name="8_Johnson and Johnson">
  <a:themeElements>
    <a:clrScheme name="JNJ IM Global Dev">
      <a:dk1>
        <a:srgbClr val="000000"/>
      </a:dk1>
      <a:lt1>
        <a:srgbClr val="FFFFFF"/>
      </a:lt1>
      <a:dk2>
        <a:srgbClr val="EB1700"/>
      </a:dk2>
      <a:lt2>
        <a:srgbClr val="564C47"/>
      </a:lt2>
      <a:accent1>
        <a:srgbClr val="81766F"/>
      </a:accent1>
      <a:accent2>
        <a:srgbClr val="A39992"/>
      </a:accent2>
      <a:accent3>
        <a:srgbClr val="C1BBB3"/>
      </a:accent3>
      <a:accent4>
        <a:srgbClr val="004685"/>
      </a:accent4>
      <a:accent5>
        <a:srgbClr val="0F68B2"/>
      </a:accent5>
      <a:accent6>
        <a:srgbClr val="5B1285"/>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PT_Template-InnovativeMedicine_R4_v4" id="{A8B257DD-B64D-5249-90B8-EAD6F145D408}" vid="{83F01571-67C4-E642-BABA-B54456E121F5}"/>
    </a:ext>
  </a:extLst>
</a:theme>
</file>

<file path=ppt/theme/theme3.xml><?xml version="1.0" encoding="utf-8"?>
<a:theme xmlns:a="http://schemas.openxmlformats.org/drawingml/2006/main" name="Johnson and Johnson: Innovative Medicine">
  <a:themeElements>
    <a:clrScheme name="Johnson and Johnson 1">
      <a:dk1>
        <a:srgbClr val="000000"/>
      </a:dk1>
      <a:lt1>
        <a:srgbClr val="FFFFFF"/>
      </a:lt1>
      <a:dk2>
        <a:srgbClr val="F9F7F6"/>
      </a:dk2>
      <a:lt2>
        <a:srgbClr val="564C47"/>
      </a:lt2>
      <a:accent1>
        <a:srgbClr val="EB1700"/>
      </a:accent1>
      <a:accent2>
        <a:srgbClr val="000000"/>
      </a:accent2>
      <a:accent3>
        <a:srgbClr val="C1BBB3"/>
      </a:accent3>
      <a:accent4>
        <a:srgbClr val="004685"/>
      </a:accent4>
      <a:accent5>
        <a:srgbClr val="69D0FF"/>
      </a:accent5>
      <a:accent6>
        <a:srgbClr val="541980"/>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85750" indent="-285750" algn="l">
          <a:buFont typeface="Arial" panose="020B0604020202020204" pitchFamily="34" charset="0"/>
          <a:buChar char="•"/>
          <a:defRPr sz="18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PT_Template-InnovativeMedicine_v7-1" id="{F44CE3B2-36AE-2B4F-8403-8D05A61D0CA7}" vid="{49CFE79D-9423-E244-8BEC-0DDFD8475C02}"/>
    </a:ext>
  </a:extLst>
</a:theme>
</file>

<file path=ppt/theme/theme4.xml><?xml version="1.0" encoding="utf-8"?>
<a:theme xmlns:a="http://schemas.openxmlformats.org/drawingml/2006/main" name="3_Johnson and Johnson: Innovative Medicine">
  <a:themeElements>
    <a:clrScheme name="Johnson and Johnson 1">
      <a:dk1>
        <a:srgbClr val="000000"/>
      </a:dk1>
      <a:lt1>
        <a:srgbClr val="FFFFFF"/>
      </a:lt1>
      <a:dk2>
        <a:srgbClr val="F9F7F6"/>
      </a:dk2>
      <a:lt2>
        <a:srgbClr val="564C47"/>
      </a:lt2>
      <a:accent1>
        <a:srgbClr val="EB1700"/>
      </a:accent1>
      <a:accent2>
        <a:srgbClr val="000000"/>
      </a:accent2>
      <a:accent3>
        <a:srgbClr val="C1BBB3"/>
      </a:accent3>
      <a:accent4>
        <a:srgbClr val="004685"/>
      </a:accent4>
      <a:accent5>
        <a:srgbClr val="69D0FF"/>
      </a:accent5>
      <a:accent6>
        <a:srgbClr val="541980"/>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85750" indent="-285750" algn="l">
          <a:buFont typeface="Arial" panose="020B0604020202020204" pitchFamily="34" charset="0"/>
          <a:buChar char="•"/>
          <a:defRPr sz="18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resentation3" id="{36A30F4E-5528-4955-911C-1DC9BB59643F}" vid="{95363283-C92B-4F04-A6EC-EA6F0A3954CA}"/>
    </a:ext>
  </a:extLst>
</a:theme>
</file>

<file path=ppt/theme/theme5.xml><?xml version="1.0" encoding="utf-8"?>
<a:theme xmlns:a="http://schemas.openxmlformats.org/drawingml/2006/main" name="1_Johnson and Johnson: Innovative Medicine">
  <a:themeElements>
    <a:clrScheme name="Johnson and Johnson 1">
      <a:dk1>
        <a:srgbClr val="000000"/>
      </a:dk1>
      <a:lt1>
        <a:srgbClr val="FFFFFF"/>
      </a:lt1>
      <a:dk2>
        <a:srgbClr val="F9F7F6"/>
      </a:dk2>
      <a:lt2>
        <a:srgbClr val="564C47"/>
      </a:lt2>
      <a:accent1>
        <a:srgbClr val="EB1700"/>
      </a:accent1>
      <a:accent2>
        <a:srgbClr val="000000"/>
      </a:accent2>
      <a:accent3>
        <a:srgbClr val="C1BBB3"/>
      </a:accent3>
      <a:accent4>
        <a:srgbClr val="004685"/>
      </a:accent4>
      <a:accent5>
        <a:srgbClr val="69D0FF"/>
      </a:accent5>
      <a:accent6>
        <a:srgbClr val="541980"/>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85750" indent="-285750" algn="l">
          <a:buFont typeface="Arial" panose="020B0604020202020204" pitchFamily="34" charset="0"/>
          <a:buChar char="•"/>
          <a:defRPr sz="18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PT_Template-InnovativeMedicine_v7-1" id="{F44CE3B2-36AE-2B4F-8403-8D05A61D0CA7}" vid="{49CFE79D-9423-E244-8BEC-0DDFD8475C02}"/>
    </a:ext>
  </a:extLst>
</a:theme>
</file>

<file path=ppt/theme/theme6.xml><?xml version="1.0" encoding="utf-8"?>
<a:theme xmlns:a="http://schemas.openxmlformats.org/drawingml/2006/main" name="1_Johnson and Johnson">
  <a:themeElements>
    <a:clrScheme name="JNJ IM Global Dev">
      <a:dk1>
        <a:srgbClr val="000000"/>
      </a:dk1>
      <a:lt1>
        <a:srgbClr val="FFFFFF"/>
      </a:lt1>
      <a:dk2>
        <a:srgbClr val="EB1700"/>
      </a:dk2>
      <a:lt2>
        <a:srgbClr val="564C47"/>
      </a:lt2>
      <a:accent1>
        <a:srgbClr val="81766F"/>
      </a:accent1>
      <a:accent2>
        <a:srgbClr val="A39992"/>
      </a:accent2>
      <a:accent3>
        <a:srgbClr val="C1BBB3"/>
      </a:accent3>
      <a:accent4>
        <a:srgbClr val="004685"/>
      </a:accent4>
      <a:accent5>
        <a:srgbClr val="0F68B2"/>
      </a:accent5>
      <a:accent6>
        <a:srgbClr val="5B1285"/>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kern="120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PPT_Template-InnovativeMedicine_R4_v4" id="{A8B257DD-B64D-5249-90B8-EAD6F145D408}" vid="{83F01571-67C4-E642-BABA-B54456E121F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B4C067EB89B0943B3D8D8A372E52C9B" ma:contentTypeVersion="3" ma:contentTypeDescription="Crear nuevo documento." ma:contentTypeScope="" ma:versionID="2f81550e8a8679261fa44eeb2c730eaa">
  <xsd:schema xmlns:xsd="http://www.w3.org/2001/XMLSchema" xmlns:xs="http://www.w3.org/2001/XMLSchema" xmlns:p="http://schemas.microsoft.com/office/2006/metadata/properties" xmlns:ns2="7dc09b0f-1d7d-4d52-9890-ad29e217ce11" targetNamespace="http://schemas.microsoft.com/office/2006/metadata/properties" ma:root="true" ma:fieldsID="17edb33ba494c1a203b275abe298a160" ns2:_="">
    <xsd:import namespace="7dc09b0f-1d7d-4d52-9890-ad29e217ce11"/>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c09b0f-1d7d-4d52-9890-ad29e217c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2516EF-440E-4BAE-8C5E-D6DBC4218D49}">
  <ds:schemaRefs>
    <ds:schemaRef ds:uri="7dc09b0f-1d7d-4d52-9890-ad29e217ce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740E464-D29E-4986-BDC8-2DBD4B702643}">
  <ds:schemaRefs>
    <ds:schemaRef ds:uri="7dc09b0f-1d7d-4d52-9890-ad29e217ce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80BB0C-8C7E-49BA-8022-C0AE87F0D214}">
  <ds:schemaRefs>
    <ds:schemaRef ds:uri="http://schemas.microsoft.com/sharepoint/v3/contenttype/forms"/>
  </ds:schemaRefs>
</ds:datastoreItem>
</file>

<file path=docMetadata/LabelInfo.xml><?xml version="1.0" encoding="utf-8"?>
<clbl:labelList xmlns:clbl="http://schemas.microsoft.com/office/2020/mipLabelMetadata">
  <clbl:label id="{3ca48ea3-8c75-4d36-b64f-70604b11fd22}" enabled="1" method="Standard" siteId="{3ac94b33-9135-4821-9502-eafda6592a35}"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60</Slides>
  <Notes>13</Notes>
  <HiddenSlides>0</HiddenSlides>
  <ScaleCrop>false</ScaleCrop>
  <HeadingPairs>
    <vt:vector size="4" baseType="variant">
      <vt:variant>
        <vt:lpstr>Theme</vt:lpstr>
      </vt:variant>
      <vt:variant>
        <vt:i4>6</vt:i4>
      </vt:variant>
      <vt:variant>
        <vt:lpstr>Slide Titles</vt:lpstr>
      </vt:variant>
      <vt:variant>
        <vt:i4>60</vt:i4>
      </vt:variant>
    </vt:vector>
  </HeadingPairs>
  <TitlesOfParts>
    <vt:vector size="66" baseType="lpstr">
      <vt:lpstr>Johnson and Johnson</vt:lpstr>
      <vt:lpstr>8_Johnson and Johnson</vt:lpstr>
      <vt:lpstr>Johnson and Johnson: Innovative Medicine</vt:lpstr>
      <vt:lpstr>3_Johnson and Johnson: Innovative Medicine</vt:lpstr>
      <vt:lpstr>1_Johnson and Johnson: Innovative Medicine</vt:lpstr>
      <vt:lpstr>1_Johnson and Johnson</vt:lpstr>
      <vt:lpstr>ICONIC UC H2H 77242113UCO3002 JNJ2113 Phase 3b UC Trial  Protocol Overview and SipIQ KOM </vt:lpstr>
      <vt:lpstr>Agenda</vt:lpstr>
      <vt:lpstr>Team Introduction</vt:lpstr>
      <vt:lpstr>ICONIC UC H2H Central Team</vt:lpstr>
      <vt:lpstr>Our Purpose</vt:lpstr>
      <vt:lpstr>PowerPoint Presentation</vt:lpstr>
      <vt:lpstr>PowerPoint Presentation</vt:lpstr>
      <vt:lpstr>JnJ is investing in an IBD pipeline portfolio that addresses the persisting unmet need in IBD</vt:lpstr>
      <vt:lpstr>Business Case: Icotrokinra UC Ph3 program designed for streamlined approval, speed to market &amp; optimal regulatory package</vt:lpstr>
      <vt:lpstr>Compound Overview</vt:lpstr>
      <vt:lpstr>Icotrokinra: a precise peptide</vt:lpstr>
      <vt:lpstr>Peptides vs small molecules vs mAbs</vt:lpstr>
      <vt:lpstr>Icotrokinra: the first targeted oral peptide that precisely binds IL-23R, blocking IL-23 signalling</vt:lpstr>
      <vt:lpstr>Naming convention of “icotrokinra”</vt:lpstr>
      <vt:lpstr>Program Overview</vt:lpstr>
      <vt:lpstr>PowerPoint Presentation</vt:lpstr>
      <vt:lpstr>Key Objectives and Endpoints</vt:lpstr>
      <vt:lpstr>Study Overview</vt:lpstr>
      <vt:lpstr>Study Design</vt:lpstr>
      <vt:lpstr>Key Eligibility Criteria</vt:lpstr>
      <vt:lpstr>Key Eligibility Criteria</vt:lpstr>
      <vt:lpstr>Key Eligibility Criteria</vt:lpstr>
      <vt:lpstr>Key Eligibility Criteria</vt:lpstr>
      <vt:lpstr>Key Eligibility Criteria - Prior Medication Washout Periods</vt:lpstr>
      <vt:lpstr>Key Eligibility Criteria - Prior Medication Washout Periods</vt:lpstr>
      <vt:lpstr>Ideal Site Profile</vt:lpstr>
      <vt:lpstr>Feasibility</vt:lpstr>
      <vt:lpstr>Latest Assumptions on ICONIC UC H2H Trial</vt:lpstr>
      <vt:lpstr>Assumptions and Considerations</vt:lpstr>
      <vt:lpstr>Country Selection Criteria </vt:lpstr>
      <vt:lpstr>Executive Snapshot of Country Outreach Feedback</vt:lpstr>
      <vt:lpstr>Country Patient/Site estimates per Country Outreach </vt:lpstr>
      <vt:lpstr>Country Feasibility Snapshot across key criteria </vt:lpstr>
      <vt:lpstr>Site List Development Process &amp; Customized Flags  </vt:lpstr>
      <vt:lpstr>High Level Site List Development Process</vt:lpstr>
      <vt:lpstr>Data Driven Site List Elements  Site lists are developed through multi-faceted means combining internal and external historical data (benchmarks) paired with innovative AI/ML models to ensure that best sites.  </vt:lpstr>
      <vt:lpstr>PowerPoint Presentation</vt:lpstr>
      <vt:lpstr>SLRT Country-Site Distribution</vt:lpstr>
      <vt:lpstr>SLRT Country-Site Distribution</vt:lpstr>
      <vt:lpstr>SLRT Specific Flags</vt:lpstr>
      <vt:lpstr>SipIQ /SDT Process Overview and Next Steps</vt:lpstr>
      <vt:lpstr>Site Interest and Protocol Information Questionnaire (sipIQ)</vt:lpstr>
      <vt:lpstr>Site Interest and Protocol Information Questionnaire (sipIQ) ​</vt:lpstr>
      <vt:lpstr>Site Interest and Protocol Information Questionnaire (sipIQ) ​</vt:lpstr>
      <vt:lpstr>Site Interest and Protocol Information Questionnaire (sipIQ) </vt:lpstr>
      <vt:lpstr>Site Interest and Protocol Information Questionnaire (sipIQ) </vt:lpstr>
      <vt:lpstr>iLLUMINATOR</vt:lpstr>
      <vt:lpstr>Site Decision Tool (SDT)  - iLLUMINATOR</vt:lpstr>
      <vt:lpstr>PowerPoint Presentation</vt:lpstr>
      <vt:lpstr>Next Steps</vt:lpstr>
      <vt:lpstr>Timelines</vt:lpstr>
      <vt:lpstr>THANK YOU!</vt:lpstr>
      <vt:lpstr>Back up</vt:lpstr>
      <vt:lpstr>PowerPoint Presentation</vt:lpstr>
      <vt:lpstr>UC H2H benchmarks: Review </vt:lpstr>
      <vt:lpstr>Benchmark insights: Phase 2/3 and 3 UC Industry Sponsored Trials, last 5 years, N=16</vt:lpstr>
      <vt:lpstr>IBD External Competitive Landscape</vt:lpstr>
      <vt:lpstr>PowerPoint Presentation</vt:lpstr>
      <vt:lpstr>PowerPoint Presentation</vt:lpstr>
      <vt:lpstr>PowerPoint Presentation</vt:lpstr>
    </vt:vector>
  </TitlesOfParts>
  <Company>JnJ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Sullivan, Elizabeth   [JRDUS]</dc:creator>
  <cp:revision>1</cp:revision>
  <cp:lastPrinted>2026-05-19T11:44:00Z</cp:lastPrinted>
  <dcterms:created xsi:type="dcterms:W3CDTF">2026-04-28T16:11:03Z</dcterms:created>
  <dcterms:modified xsi:type="dcterms:W3CDTF">2026-05-28T16:40:27Z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0x0101009B4C067EB89B0943B3D8D8A372E52C9B</vt:lpwstr>
  </property>
</Properties>
</file>